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  <p:sldMasterId id="2147483683" r:id="rId6"/>
  </p:sldMasterIdLst>
  <p:notesMasterIdLst>
    <p:notesMasterId r:id="rId21"/>
  </p:notesMasterIdLst>
  <p:sldIdLst>
    <p:sldId id="346" r:id="rId7"/>
    <p:sldId id="363" r:id="rId8"/>
    <p:sldId id="364" r:id="rId9"/>
    <p:sldId id="365" r:id="rId10"/>
    <p:sldId id="272" r:id="rId11"/>
    <p:sldId id="288" r:id="rId12"/>
    <p:sldId id="291" r:id="rId13"/>
    <p:sldId id="293" r:id="rId14"/>
    <p:sldId id="294" r:id="rId15"/>
    <p:sldId id="296" r:id="rId16"/>
    <p:sldId id="297" r:id="rId17"/>
    <p:sldId id="298" r:id="rId18"/>
    <p:sldId id="321" r:id="rId19"/>
    <p:sldId id="348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035A"/>
    <a:srgbClr val="384057"/>
    <a:srgbClr val="FFFFFF"/>
    <a:srgbClr val="B0DFF9"/>
    <a:srgbClr val="EA571F"/>
    <a:srgbClr val="1AB8EC"/>
    <a:srgbClr val="F4E4F1"/>
    <a:srgbClr val="E5C9DF"/>
    <a:srgbClr val="FFC000"/>
    <a:srgbClr val="3641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D1836-9609-41F0-A114-3DBB43A371BE}" type="datetimeFigureOut">
              <a:rPr lang="fr-FR" smtClean="0"/>
              <a:t>24/06/2021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1B916-9019-4B31-B1D5-D3C9E3E5E5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5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3E743A6B-6721-479D-A29C-781A36F85735}"/>
              </a:ext>
            </a:extLst>
          </p:cNvPr>
          <p:cNvGrpSpPr/>
          <p:nvPr userDrawn="1"/>
        </p:nvGrpSpPr>
        <p:grpSpPr>
          <a:xfrm>
            <a:off x="0" y="0"/>
            <a:ext cx="12192000" cy="6644631"/>
            <a:chOff x="-578734" y="12"/>
            <a:chExt cx="12192000" cy="6644631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0AC78B5F-67DE-44B3-B21F-BB65BB931CC0}"/>
                </a:ext>
              </a:extLst>
            </p:cNvPr>
            <p:cNvSpPr/>
            <p:nvPr/>
          </p:nvSpPr>
          <p:spPr>
            <a:xfrm>
              <a:off x="-578734" y="12"/>
              <a:ext cx="12192000" cy="378151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7BC4458B-3113-4BA8-80C4-46DE5F634CDB}"/>
                </a:ext>
              </a:extLst>
            </p:cNvPr>
            <p:cNvSpPr/>
            <p:nvPr/>
          </p:nvSpPr>
          <p:spPr>
            <a:xfrm>
              <a:off x="2481654" y="915673"/>
              <a:ext cx="5728970" cy="5728970"/>
            </a:xfrm>
            <a:custGeom>
              <a:avLst/>
              <a:gdLst/>
              <a:ahLst/>
              <a:cxnLst/>
              <a:rect l="l" t="t" r="r" b="b"/>
              <a:pathLst>
                <a:path w="5728970" h="5728970">
                  <a:moveTo>
                    <a:pt x="2864345" y="0"/>
                  </a:moveTo>
                  <a:lnTo>
                    <a:pt x="2816013" y="399"/>
                  </a:lnTo>
                  <a:lnTo>
                    <a:pt x="2767874" y="1593"/>
                  </a:lnTo>
                  <a:lnTo>
                    <a:pt x="2719935" y="3577"/>
                  </a:lnTo>
                  <a:lnTo>
                    <a:pt x="2672202" y="6342"/>
                  </a:lnTo>
                  <a:lnTo>
                    <a:pt x="2624681" y="9884"/>
                  </a:lnTo>
                  <a:lnTo>
                    <a:pt x="2577379" y="14195"/>
                  </a:lnTo>
                  <a:lnTo>
                    <a:pt x="2530301" y="19270"/>
                  </a:lnTo>
                  <a:lnTo>
                    <a:pt x="2483454" y="25102"/>
                  </a:lnTo>
                  <a:lnTo>
                    <a:pt x="2436845" y="31685"/>
                  </a:lnTo>
                  <a:lnTo>
                    <a:pt x="2390479" y="39013"/>
                  </a:lnTo>
                  <a:lnTo>
                    <a:pt x="2344363" y="47080"/>
                  </a:lnTo>
                  <a:lnTo>
                    <a:pt x="2298503" y="55879"/>
                  </a:lnTo>
                  <a:lnTo>
                    <a:pt x="2252905" y="65404"/>
                  </a:lnTo>
                  <a:lnTo>
                    <a:pt x="2207576" y="75648"/>
                  </a:lnTo>
                  <a:lnTo>
                    <a:pt x="2162521" y="86606"/>
                  </a:lnTo>
                  <a:lnTo>
                    <a:pt x="2117748" y="98271"/>
                  </a:lnTo>
                  <a:lnTo>
                    <a:pt x="2073262" y="110637"/>
                  </a:lnTo>
                  <a:lnTo>
                    <a:pt x="2029070" y="123698"/>
                  </a:lnTo>
                  <a:lnTo>
                    <a:pt x="1985178" y="137447"/>
                  </a:lnTo>
                  <a:lnTo>
                    <a:pt x="1941592" y="151878"/>
                  </a:lnTo>
                  <a:lnTo>
                    <a:pt x="1898318" y="166985"/>
                  </a:lnTo>
                  <a:lnTo>
                    <a:pt x="1855363" y="182762"/>
                  </a:lnTo>
                  <a:lnTo>
                    <a:pt x="1812733" y="199202"/>
                  </a:lnTo>
                  <a:lnTo>
                    <a:pt x="1770434" y="216299"/>
                  </a:lnTo>
                  <a:lnTo>
                    <a:pt x="1728473" y="234047"/>
                  </a:lnTo>
                  <a:lnTo>
                    <a:pt x="1686855" y="252439"/>
                  </a:lnTo>
                  <a:lnTo>
                    <a:pt x="1645588" y="271469"/>
                  </a:lnTo>
                  <a:lnTo>
                    <a:pt x="1604677" y="291132"/>
                  </a:lnTo>
                  <a:lnTo>
                    <a:pt x="1564128" y="311420"/>
                  </a:lnTo>
                  <a:lnTo>
                    <a:pt x="1523949" y="332328"/>
                  </a:lnTo>
                  <a:lnTo>
                    <a:pt x="1484144" y="353849"/>
                  </a:lnTo>
                  <a:lnTo>
                    <a:pt x="1444721" y="375977"/>
                  </a:lnTo>
                  <a:lnTo>
                    <a:pt x="1405685" y="398706"/>
                  </a:lnTo>
                  <a:lnTo>
                    <a:pt x="1367043" y="422029"/>
                  </a:lnTo>
                  <a:lnTo>
                    <a:pt x="1328802" y="445940"/>
                  </a:lnTo>
                  <a:lnTo>
                    <a:pt x="1290967" y="470433"/>
                  </a:lnTo>
                  <a:lnTo>
                    <a:pt x="1253544" y="495501"/>
                  </a:lnTo>
                  <a:lnTo>
                    <a:pt x="1216541" y="521139"/>
                  </a:lnTo>
                  <a:lnTo>
                    <a:pt x="1179962" y="547340"/>
                  </a:lnTo>
                  <a:lnTo>
                    <a:pt x="1143816" y="574098"/>
                  </a:lnTo>
                  <a:lnTo>
                    <a:pt x="1108107" y="601406"/>
                  </a:lnTo>
                  <a:lnTo>
                    <a:pt x="1072842" y="629259"/>
                  </a:lnTo>
                  <a:lnTo>
                    <a:pt x="1038027" y="657650"/>
                  </a:lnTo>
                  <a:lnTo>
                    <a:pt x="1003669" y="686572"/>
                  </a:lnTo>
                  <a:lnTo>
                    <a:pt x="969773" y="716020"/>
                  </a:lnTo>
                  <a:lnTo>
                    <a:pt x="936347" y="745987"/>
                  </a:lnTo>
                  <a:lnTo>
                    <a:pt x="903396" y="776467"/>
                  </a:lnTo>
                  <a:lnTo>
                    <a:pt x="870927" y="807454"/>
                  </a:lnTo>
                  <a:lnTo>
                    <a:pt x="838946" y="838941"/>
                  </a:lnTo>
                  <a:lnTo>
                    <a:pt x="807458" y="870922"/>
                  </a:lnTo>
                  <a:lnTo>
                    <a:pt x="776472" y="903391"/>
                  </a:lnTo>
                  <a:lnTo>
                    <a:pt x="745991" y="936342"/>
                  </a:lnTo>
                  <a:lnTo>
                    <a:pt x="716024" y="969768"/>
                  </a:lnTo>
                  <a:lnTo>
                    <a:pt x="686576" y="1003664"/>
                  </a:lnTo>
                  <a:lnTo>
                    <a:pt x="657654" y="1038022"/>
                  </a:lnTo>
                  <a:lnTo>
                    <a:pt x="629263" y="1072836"/>
                  </a:lnTo>
                  <a:lnTo>
                    <a:pt x="601410" y="1108101"/>
                  </a:lnTo>
                  <a:lnTo>
                    <a:pt x="574102" y="1143810"/>
                  </a:lnTo>
                  <a:lnTo>
                    <a:pt x="547344" y="1179957"/>
                  </a:lnTo>
                  <a:lnTo>
                    <a:pt x="521143" y="1216535"/>
                  </a:lnTo>
                  <a:lnTo>
                    <a:pt x="495505" y="1253539"/>
                  </a:lnTo>
                  <a:lnTo>
                    <a:pt x="470436" y="1290961"/>
                  </a:lnTo>
                  <a:lnTo>
                    <a:pt x="445943" y="1328796"/>
                  </a:lnTo>
                  <a:lnTo>
                    <a:pt x="422032" y="1367038"/>
                  </a:lnTo>
                  <a:lnTo>
                    <a:pt x="398708" y="1405679"/>
                  </a:lnTo>
                  <a:lnTo>
                    <a:pt x="375980" y="1444715"/>
                  </a:lnTo>
                  <a:lnTo>
                    <a:pt x="353852" y="1484138"/>
                  </a:lnTo>
                  <a:lnTo>
                    <a:pt x="332331" y="1523943"/>
                  </a:lnTo>
                  <a:lnTo>
                    <a:pt x="311423" y="1564123"/>
                  </a:lnTo>
                  <a:lnTo>
                    <a:pt x="291134" y="1604671"/>
                  </a:lnTo>
                  <a:lnTo>
                    <a:pt x="271472" y="1645583"/>
                  </a:lnTo>
                  <a:lnTo>
                    <a:pt x="252441" y="1686850"/>
                  </a:lnTo>
                  <a:lnTo>
                    <a:pt x="234048" y="1728468"/>
                  </a:lnTo>
                  <a:lnTo>
                    <a:pt x="216301" y="1770429"/>
                  </a:lnTo>
                  <a:lnTo>
                    <a:pt x="199203" y="1812728"/>
                  </a:lnTo>
                  <a:lnTo>
                    <a:pt x="182763" y="1855358"/>
                  </a:lnTo>
                  <a:lnTo>
                    <a:pt x="166987" y="1898313"/>
                  </a:lnTo>
                  <a:lnTo>
                    <a:pt x="151879" y="1941587"/>
                  </a:lnTo>
                  <a:lnTo>
                    <a:pt x="137448" y="1985173"/>
                  </a:lnTo>
                  <a:lnTo>
                    <a:pt x="123699" y="2029065"/>
                  </a:lnTo>
                  <a:lnTo>
                    <a:pt x="110638" y="2073258"/>
                  </a:lnTo>
                  <a:lnTo>
                    <a:pt x="98272" y="2117744"/>
                  </a:lnTo>
                  <a:lnTo>
                    <a:pt x="86607" y="2162517"/>
                  </a:lnTo>
                  <a:lnTo>
                    <a:pt x="75649" y="2207572"/>
                  </a:lnTo>
                  <a:lnTo>
                    <a:pt x="65404" y="2252901"/>
                  </a:lnTo>
                  <a:lnTo>
                    <a:pt x="55879" y="2298499"/>
                  </a:lnTo>
                  <a:lnTo>
                    <a:pt x="47080" y="2344359"/>
                  </a:lnTo>
                  <a:lnTo>
                    <a:pt x="39014" y="2390476"/>
                  </a:lnTo>
                  <a:lnTo>
                    <a:pt x="31686" y="2436842"/>
                  </a:lnTo>
                  <a:lnTo>
                    <a:pt x="25102" y="2483452"/>
                  </a:lnTo>
                  <a:lnTo>
                    <a:pt x="19270" y="2530299"/>
                  </a:lnTo>
                  <a:lnTo>
                    <a:pt x="14195" y="2577377"/>
                  </a:lnTo>
                  <a:lnTo>
                    <a:pt x="9884" y="2624679"/>
                  </a:lnTo>
                  <a:lnTo>
                    <a:pt x="6342" y="2672201"/>
                  </a:lnTo>
                  <a:lnTo>
                    <a:pt x="3577" y="2719934"/>
                  </a:lnTo>
                  <a:lnTo>
                    <a:pt x="1593" y="2767873"/>
                  </a:lnTo>
                  <a:lnTo>
                    <a:pt x="399" y="2816012"/>
                  </a:lnTo>
                  <a:lnTo>
                    <a:pt x="0" y="2864345"/>
                  </a:lnTo>
                  <a:lnTo>
                    <a:pt x="399" y="2912677"/>
                  </a:lnTo>
                  <a:lnTo>
                    <a:pt x="1593" y="2960815"/>
                  </a:lnTo>
                  <a:lnTo>
                    <a:pt x="3577" y="3008754"/>
                  </a:lnTo>
                  <a:lnTo>
                    <a:pt x="6342" y="3056488"/>
                  </a:lnTo>
                  <a:lnTo>
                    <a:pt x="9884" y="3104008"/>
                  </a:lnTo>
                  <a:lnTo>
                    <a:pt x="14195" y="3151311"/>
                  </a:lnTo>
                  <a:lnTo>
                    <a:pt x="19270" y="3198389"/>
                  </a:lnTo>
                  <a:lnTo>
                    <a:pt x="25102" y="3245235"/>
                  </a:lnTo>
                  <a:lnTo>
                    <a:pt x="31686" y="3291845"/>
                  </a:lnTo>
                  <a:lnTo>
                    <a:pt x="39014" y="3338211"/>
                  </a:lnTo>
                  <a:lnTo>
                    <a:pt x="47080" y="3384327"/>
                  </a:lnTo>
                  <a:lnTo>
                    <a:pt x="55879" y="3430187"/>
                  </a:lnTo>
                  <a:lnTo>
                    <a:pt x="65404" y="3475785"/>
                  </a:lnTo>
                  <a:lnTo>
                    <a:pt x="75649" y="3521114"/>
                  </a:lnTo>
                  <a:lnTo>
                    <a:pt x="86607" y="3566168"/>
                  </a:lnTo>
                  <a:lnTo>
                    <a:pt x="98272" y="3610941"/>
                  </a:lnTo>
                  <a:lnTo>
                    <a:pt x="110638" y="3655427"/>
                  </a:lnTo>
                  <a:lnTo>
                    <a:pt x="123699" y="3699620"/>
                  </a:lnTo>
                  <a:lnTo>
                    <a:pt x="137448" y="3743512"/>
                  </a:lnTo>
                  <a:lnTo>
                    <a:pt x="151879" y="3787098"/>
                  </a:lnTo>
                  <a:lnTo>
                    <a:pt x="166987" y="3830372"/>
                  </a:lnTo>
                  <a:lnTo>
                    <a:pt x="182763" y="3873327"/>
                  </a:lnTo>
                  <a:lnTo>
                    <a:pt x="199203" y="3915957"/>
                  </a:lnTo>
                  <a:lnTo>
                    <a:pt x="216301" y="3958255"/>
                  </a:lnTo>
                  <a:lnTo>
                    <a:pt x="234048" y="4000217"/>
                  </a:lnTo>
                  <a:lnTo>
                    <a:pt x="252441" y="4041834"/>
                  </a:lnTo>
                  <a:lnTo>
                    <a:pt x="271472" y="4083102"/>
                  </a:lnTo>
                  <a:lnTo>
                    <a:pt x="291134" y="4124013"/>
                  </a:lnTo>
                  <a:lnTo>
                    <a:pt x="311423" y="4164561"/>
                  </a:lnTo>
                  <a:lnTo>
                    <a:pt x="332331" y="4204741"/>
                  </a:lnTo>
                  <a:lnTo>
                    <a:pt x="353852" y="4244546"/>
                  </a:lnTo>
                  <a:lnTo>
                    <a:pt x="375980" y="4283969"/>
                  </a:lnTo>
                  <a:lnTo>
                    <a:pt x="398708" y="4323005"/>
                  </a:lnTo>
                  <a:lnTo>
                    <a:pt x="422032" y="4361646"/>
                  </a:lnTo>
                  <a:lnTo>
                    <a:pt x="445943" y="4399888"/>
                  </a:lnTo>
                  <a:lnTo>
                    <a:pt x="470436" y="4437723"/>
                  </a:lnTo>
                  <a:lnTo>
                    <a:pt x="495505" y="4475145"/>
                  </a:lnTo>
                  <a:lnTo>
                    <a:pt x="521143" y="4512149"/>
                  </a:lnTo>
                  <a:lnTo>
                    <a:pt x="547344" y="4548727"/>
                  </a:lnTo>
                  <a:lnTo>
                    <a:pt x="574102" y="4584874"/>
                  </a:lnTo>
                  <a:lnTo>
                    <a:pt x="601410" y="4620583"/>
                  </a:lnTo>
                  <a:lnTo>
                    <a:pt x="629263" y="4655848"/>
                  </a:lnTo>
                  <a:lnTo>
                    <a:pt x="657654" y="4690663"/>
                  </a:lnTo>
                  <a:lnTo>
                    <a:pt x="686576" y="4725021"/>
                  </a:lnTo>
                  <a:lnTo>
                    <a:pt x="716024" y="4758916"/>
                  </a:lnTo>
                  <a:lnTo>
                    <a:pt x="745991" y="4792342"/>
                  </a:lnTo>
                  <a:lnTo>
                    <a:pt x="776472" y="4825293"/>
                  </a:lnTo>
                  <a:lnTo>
                    <a:pt x="807458" y="4857763"/>
                  </a:lnTo>
                  <a:lnTo>
                    <a:pt x="838946" y="4889744"/>
                  </a:lnTo>
                  <a:lnTo>
                    <a:pt x="870927" y="4921231"/>
                  </a:lnTo>
                  <a:lnTo>
                    <a:pt x="903396" y="4952218"/>
                  </a:lnTo>
                  <a:lnTo>
                    <a:pt x="936347" y="4982698"/>
                  </a:lnTo>
                  <a:lnTo>
                    <a:pt x="969773" y="5012665"/>
                  </a:lnTo>
                  <a:lnTo>
                    <a:pt x="1003669" y="5042113"/>
                  </a:lnTo>
                  <a:lnTo>
                    <a:pt x="1038027" y="5071036"/>
                  </a:lnTo>
                  <a:lnTo>
                    <a:pt x="1072842" y="5099427"/>
                  </a:lnTo>
                  <a:lnTo>
                    <a:pt x="1108107" y="5127279"/>
                  </a:lnTo>
                  <a:lnTo>
                    <a:pt x="1143816" y="5154588"/>
                  </a:lnTo>
                  <a:lnTo>
                    <a:pt x="1179962" y="5181346"/>
                  </a:lnTo>
                  <a:lnTo>
                    <a:pt x="1216541" y="5207547"/>
                  </a:lnTo>
                  <a:lnTo>
                    <a:pt x="1253544" y="5233185"/>
                  </a:lnTo>
                  <a:lnTo>
                    <a:pt x="1290967" y="5258254"/>
                  </a:lnTo>
                  <a:lnTo>
                    <a:pt x="1328802" y="5282747"/>
                  </a:lnTo>
                  <a:lnTo>
                    <a:pt x="1367043" y="5306658"/>
                  </a:lnTo>
                  <a:lnTo>
                    <a:pt x="1405685" y="5329981"/>
                  </a:lnTo>
                  <a:lnTo>
                    <a:pt x="1444721" y="5352710"/>
                  </a:lnTo>
                  <a:lnTo>
                    <a:pt x="1484144" y="5374838"/>
                  </a:lnTo>
                  <a:lnTo>
                    <a:pt x="1523949" y="5396359"/>
                  </a:lnTo>
                  <a:lnTo>
                    <a:pt x="1564128" y="5417267"/>
                  </a:lnTo>
                  <a:lnTo>
                    <a:pt x="1604677" y="5437555"/>
                  </a:lnTo>
                  <a:lnTo>
                    <a:pt x="1645588" y="5457218"/>
                  </a:lnTo>
                  <a:lnTo>
                    <a:pt x="1686855" y="5476249"/>
                  </a:lnTo>
                  <a:lnTo>
                    <a:pt x="1728473" y="5494641"/>
                  </a:lnTo>
                  <a:lnTo>
                    <a:pt x="1770434" y="5512389"/>
                  </a:lnTo>
                  <a:lnTo>
                    <a:pt x="1812733" y="5529486"/>
                  </a:lnTo>
                  <a:lnTo>
                    <a:pt x="1855363" y="5545926"/>
                  </a:lnTo>
                  <a:lnTo>
                    <a:pt x="1898318" y="5561703"/>
                  </a:lnTo>
                  <a:lnTo>
                    <a:pt x="1941592" y="5576810"/>
                  </a:lnTo>
                  <a:lnTo>
                    <a:pt x="1985178" y="5591242"/>
                  </a:lnTo>
                  <a:lnTo>
                    <a:pt x="2029070" y="5604991"/>
                  </a:lnTo>
                  <a:lnTo>
                    <a:pt x="2073262" y="5618051"/>
                  </a:lnTo>
                  <a:lnTo>
                    <a:pt x="2117748" y="5630418"/>
                  </a:lnTo>
                  <a:lnTo>
                    <a:pt x="2162521" y="5642083"/>
                  </a:lnTo>
                  <a:lnTo>
                    <a:pt x="2207576" y="5653041"/>
                  </a:lnTo>
                  <a:lnTo>
                    <a:pt x="2252905" y="5663285"/>
                  </a:lnTo>
                  <a:lnTo>
                    <a:pt x="2298503" y="5672810"/>
                  </a:lnTo>
                  <a:lnTo>
                    <a:pt x="2344363" y="5681609"/>
                  </a:lnTo>
                  <a:lnTo>
                    <a:pt x="2390479" y="5689676"/>
                  </a:lnTo>
                  <a:lnTo>
                    <a:pt x="2436845" y="5697004"/>
                  </a:lnTo>
                  <a:lnTo>
                    <a:pt x="2483454" y="5703587"/>
                  </a:lnTo>
                  <a:lnTo>
                    <a:pt x="2530301" y="5709420"/>
                  </a:lnTo>
                  <a:lnTo>
                    <a:pt x="2577379" y="5714495"/>
                  </a:lnTo>
                  <a:lnTo>
                    <a:pt x="2624681" y="5718806"/>
                  </a:lnTo>
                  <a:lnTo>
                    <a:pt x="2672202" y="5722348"/>
                  </a:lnTo>
                  <a:lnTo>
                    <a:pt x="2719935" y="5725113"/>
                  </a:lnTo>
                  <a:lnTo>
                    <a:pt x="2767874" y="5727096"/>
                  </a:lnTo>
                  <a:lnTo>
                    <a:pt x="2816013" y="5728291"/>
                  </a:lnTo>
                  <a:lnTo>
                    <a:pt x="2864345" y="5728690"/>
                  </a:lnTo>
                  <a:lnTo>
                    <a:pt x="2912677" y="5728291"/>
                  </a:lnTo>
                  <a:lnTo>
                    <a:pt x="2960815" y="5727096"/>
                  </a:lnTo>
                  <a:lnTo>
                    <a:pt x="3008754" y="5725113"/>
                  </a:lnTo>
                  <a:lnTo>
                    <a:pt x="3056488" y="5722348"/>
                  </a:lnTo>
                  <a:lnTo>
                    <a:pt x="3104008" y="5718806"/>
                  </a:lnTo>
                  <a:lnTo>
                    <a:pt x="3151311" y="5714495"/>
                  </a:lnTo>
                  <a:lnTo>
                    <a:pt x="3198389" y="5709420"/>
                  </a:lnTo>
                  <a:lnTo>
                    <a:pt x="3245235" y="5703587"/>
                  </a:lnTo>
                  <a:lnTo>
                    <a:pt x="3291845" y="5697004"/>
                  </a:lnTo>
                  <a:lnTo>
                    <a:pt x="3338211" y="5689676"/>
                  </a:lnTo>
                  <a:lnTo>
                    <a:pt x="3384327" y="5681609"/>
                  </a:lnTo>
                  <a:lnTo>
                    <a:pt x="3430187" y="5672810"/>
                  </a:lnTo>
                  <a:lnTo>
                    <a:pt x="3475785" y="5663285"/>
                  </a:lnTo>
                  <a:lnTo>
                    <a:pt x="3521114" y="5653041"/>
                  </a:lnTo>
                  <a:lnTo>
                    <a:pt x="3566168" y="5642083"/>
                  </a:lnTo>
                  <a:lnTo>
                    <a:pt x="3610941" y="5630418"/>
                  </a:lnTo>
                  <a:lnTo>
                    <a:pt x="3655427" y="5618051"/>
                  </a:lnTo>
                  <a:lnTo>
                    <a:pt x="3699620" y="5604991"/>
                  </a:lnTo>
                  <a:lnTo>
                    <a:pt x="3743512" y="5591242"/>
                  </a:lnTo>
                  <a:lnTo>
                    <a:pt x="3787098" y="5576810"/>
                  </a:lnTo>
                  <a:lnTo>
                    <a:pt x="3830372" y="5561703"/>
                  </a:lnTo>
                  <a:lnTo>
                    <a:pt x="3873327" y="5545926"/>
                  </a:lnTo>
                  <a:lnTo>
                    <a:pt x="3915957" y="5529486"/>
                  </a:lnTo>
                  <a:lnTo>
                    <a:pt x="3958255" y="5512389"/>
                  </a:lnTo>
                  <a:lnTo>
                    <a:pt x="4000217" y="5494641"/>
                  </a:lnTo>
                  <a:lnTo>
                    <a:pt x="4041834" y="5476249"/>
                  </a:lnTo>
                  <a:lnTo>
                    <a:pt x="4083102" y="5457218"/>
                  </a:lnTo>
                  <a:lnTo>
                    <a:pt x="4124013" y="5437555"/>
                  </a:lnTo>
                  <a:lnTo>
                    <a:pt x="4164561" y="5417267"/>
                  </a:lnTo>
                  <a:lnTo>
                    <a:pt x="4204741" y="5396359"/>
                  </a:lnTo>
                  <a:lnTo>
                    <a:pt x="4244546" y="5374838"/>
                  </a:lnTo>
                  <a:lnTo>
                    <a:pt x="4283969" y="5352710"/>
                  </a:lnTo>
                  <a:lnTo>
                    <a:pt x="4323005" y="5329981"/>
                  </a:lnTo>
                  <a:lnTo>
                    <a:pt x="4361646" y="5306658"/>
                  </a:lnTo>
                  <a:lnTo>
                    <a:pt x="4399888" y="5282747"/>
                  </a:lnTo>
                  <a:lnTo>
                    <a:pt x="4437723" y="5258254"/>
                  </a:lnTo>
                  <a:lnTo>
                    <a:pt x="4475145" y="5233185"/>
                  </a:lnTo>
                  <a:lnTo>
                    <a:pt x="4512149" y="5207547"/>
                  </a:lnTo>
                  <a:lnTo>
                    <a:pt x="4548727" y="5181346"/>
                  </a:lnTo>
                  <a:lnTo>
                    <a:pt x="4584874" y="5154588"/>
                  </a:lnTo>
                  <a:lnTo>
                    <a:pt x="4620583" y="5127279"/>
                  </a:lnTo>
                  <a:lnTo>
                    <a:pt x="4655848" y="5099427"/>
                  </a:lnTo>
                  <a:lnTo>
                    <a:pt x="4690663" y="5071036"/>
                  </a:lnTo>
                  <a:lnTo>
                    <a:pt x="4725021" y="5042113"/>
                  </a:lnTo>
                  <a:lnTo>
                    <a:pt x="4758916" y="5012665"/>
                  </a:lnTo>
                  <a:lnTo>
                    <a:pt x="4792342" y="4982698"/>
                  </a:lnTo>
                  <a:lnTo>
                    <a:pt x="4825293" y="4952218"/>
                  </a:lnTo>
                  <a:lnTo>
                    <a:pt x="4857763" y="4921231"/>
                  </a:lnTo>
                  <a:lnTo>
                    <a:pt x="4889744" y="4889744"/>
                  </a:lnTo>
                  <a:lnTo>
                    <a:pt x="4921231" y="4857763"/>
                  </a:lnTo>
                  <a:lnTo>
                    <a:pt x="4952218" y="4825293"/>
                  </a:lnTo>
                  <a:lnTo>
                    <a:pt x="4982698" y="4792342"/>
                  </a:lnTo>
                  <a:lnTo>
                    <a:pt x="5012665" y="4758916"/>
                  </a:lnTo>
                  <a:lnTo>
                    <a:pt x="5042113" y="4725021"/>
                  </a:lnTo>
                  <a:lnTo>
                    <a:pt x="5071036" y="4690663"/>
                  </a:lnTo>
                  <a:lnTo>
                    <a:pt x="5099427" y="4655848"/>
                  </a:lnTo>
                  <a:lnTo>
                    <a:pt x="5127279" y="4620583"/>
                  </a:lnTo>
                  <a:lnTo>
                    <a:pt x="5154588" y="4584874"/>
                  </a:lnTo>
                  <a:lnTo>
                    <a:pt x="5181346" y="4548727"/>
                  </a:lnTo>
                  <a:lnTo>
                    <a:pt x="5207547" y="4512149"/>
                  </a:lnTo>
                  <a:lnTo>
                    <a:pt x="5233185" y="4475145"/>
                  </a:lnTo>
                  <a:lnTo>
                    <a:pt x="5258254" y="4437723"/>
                  </a:lnTo>
                  <a:lnTo>
                    <a:pt x="5282747" y="4399888"/>
                  </a:lnTo>
                  <a:lnTo>
                    <a:pt x="5306658" y="4361646"/>
                  </a:lnTo>
                  <a:lnTo>
                    <a:pt x="5329981" y="4323005"/>
                  </a:lnTo>
                  <a:lnTo>
                    <a:pt x="5352710" y="4283969"/>
                  </a:lnTo>
                  <a:lnTo>
                    <a:pt x="5374838" y="4244546"/>
                  </a:lnTo>
                  <a:lnTo>
                    <a:pt x="5396359" y="4204741"/>
                  </a:lnTo>
                  <a:lnTo>
                    <a:pt x="5417267" y="4164561"/>
                  </a:lnTo>
                  <a:lnTo>
                    <a:pt x="5437555" y="4124013"/>
                  </a:lnTo>
                  <a:lnTo>
                    <a:pt x="5457218" y="4083102"/>
                  </a:lnTo>
                  <a:lnTo>
                    <a:pt x="5476249" y="4041834"/>
                  </a:lnTo>
                  <a:lnTo>
                    <a:pt x="5494641" y="4000217"/>
                  </a:lnTo>
                  <a:lnTo>
                    <a:pt x="5512389" y="3958255"/>
                  </a:lnTo>
                  <a:lnTo>
                    <a:pt x="5529486" y="3915957"/>
                  </a:lnTo>
                  <a:lnTo>
                    <a:pt x="5545926" y="3873327"/>
                  </a:lnTo>
                  <a:lnTo>
                    <a:pt x="5561703" y="3830372"/>
                  </a:lnTo>
                  <a:lnTo>
                    <a:pt x="5576810" y="3787098"/>
                  </a:lnTo>
                  <a:lnTo>
                    <a:pt x="5591242" y="3743512"/>
                  </a:lnTo>
                  <a:lnTo>
                    <a:pt x="5604991" y="3699620"/>
                  </a:lnTo>
                  <a:lnTo>
                    <a:pt x="5618051" y="3655427"/>
                  </a:lnTo>
                  <a:lnTo>
                    <a:pt x="5630418" y="3610941"/>
                  </a:lnTo>
                  <a:lnTo>
                    <a:pt x="5642083" y="3566168"/>
                  </a:lnTo>
                  <a:lnTo>
                    <a:pt x="5653041" y="3521114"/>
                  </a:lnTo>
                  <a:lnTo>
                    <a:pt x="5663285" y="3475785"/>
                  </a:lnTo>
                  <a:lnTo>
                    <a:pt x="5672810" y="3430187"/>
                  </a:lnTo>
                  <a:lnTo>
                    <a:pt x="5681609" y="3384327"/>
                  </a:lnTo>
                  <a:lnTo>
                    <a:pt x="5689676" y="3338211"/>
                  </a:lnTo>
                  <a:lnTo>
                    <a:pt x="5697004" y="3291845"/>
                  </a:lnTo>
                  <a:lnTo>
                    <a:pt x="5703587" y="3245235"/>
                  </a:lnTo>
                  <a:lnTo>
                    <a:pt x="5709420" y="3198389"/>
                  </a:lnTo>
                  <a:lnTo>
                    <a:pt x="5714495" y="3151311"/>
                  </a:lnTo>
                  <a:lnTo>
                    <a:pt x="5718806" y="3104008"/>
                  </a:lnTo>
                  <a:lnTo>
                    <a:pt x="5722348" y="3056488"/>
                  </a:lnTo>
                  <a:lnTo>
                    <a:pt x="5725113" y="3008754"/>
                  </a:lnTo>
                  <a:lnTo>
                    <a:pt x="5727096" y="2960815"/>
                  </a:lnTo>
                  <a:lnTo>
                    <a:pt x="5728291" y="2912677"/>
                  </a:lnTo>
                  <a:lnTo>
                    <a:pt x="5728690" y="2864345"/>
                  </a:lnTo>
                  <a:lnTo>
                    <a:pt x="5728291" y="2816012"/>
                  </a:lnTo>
                  <a:lnTo>
                    <a:pt x="5727096" y="2767873"/>
                  </a:lnTo>
                  <a:lnTo>
                    <a:pt x="5725113" y="2719934"/>
                  </a:lnTo>
                  <a:lnTo>
                    <a:pt x="5722348" y="2672201"/>
                  </a:lnTo>
                  <a:lnTo>
                    <a:pt x="5718806" y="2624679"/>
                  </a:lnTo>
                  <a:lnTo>
                    <a:pt x="5714495" y="2577377"/>
                  </a:lnTo>
                  <a:lnTo>
                    <a:pt x="5709420" y="2530299"/>
                  </a:lnTo>
                  <a:lnTo>
                    <a:pt x="5703587" y="2483452"/>
                  </a:lnTo>
                  <a:lnTo>
                    <a:pt x="5697004" y="2436842"/>
                  </a:lnTo>
                  <a:lnTo>
                    <a:pt x="5689676" y="2390476"/>
                  </a:lnTo>
                  <a:lnTo>
                    <a:pt x="5681609" y="2344359"/>
                  </a:lnTo>
                  <a:lnTo>
                    <a:pt x="5672810" y="2298499"/>
                  </a:lnTo>
                  <a:lnTo>
                    <a:pt x="5663285" y="2252901"/>
                  </a:lnTo>
                  <a:lnTo>
                    <a:pt x="5653041" y="2207572"/>
                  </a:lnTo>
                  <a:lnTo>
                    <a:pt x="5642083" y="2162517"/>
                  </a:lnTo>
                  <a:lnTo>
                    <a:pt x="5630418" y="2117744"/>
                  </a:lnTo>
                  <a:lnTo>
                    <a:pt x="5618051" y="2073258"/>
                  </a:lnTo>
                  <a:lnTo>
                    <a:pt x="5604991" y="2029065"/>
                  </a:lnTo>
                  <a:lnTo>
                    <a:pt x="5591242" y="1985173"/>
                  </a:lnTo>
                  <a:lnTo>
                    <a:pt x="5576810" y="1941587"/>
                  </a:lnTo>
                  <a:lnTo>
                    <a:pt x="5561703" y="1898313"/>
                  </a:lnTo>
                  <a:lnTo>
                    <a:pt x="5545926" y="1855358"/>
                  </a:lnTo>
                  <a:lnTo>
                    <a:pt x="5529486" y="1812728"/>
                  </a:lnTo>
                  <a:lnTo>
                    <a:pt x="5512389" y="1770429"/>
                  </a:lnTo>
                  <a:lnTo>
                    <a:pt x="5494641" y="1728468"/>
                  </a:lnTo>
                  <a:lnTo>
                    <a:pt x="5476249" y="1686850"/>
                  </a:lnTo>
                  <a:lnTo>
                    <a:pt x="5457218" y="1645583"/>
                  </a:lnTo>
                  <a:lnTo>
                    <a:pt x="5437555" y="1604671"/>
                  </a:lnTo>
                  <a:lnTo>
                    <a:pt x="5417267" y="1564123"/>
                  </a:lnTo>
                  <a:lnTo>
                    <a:pt x="5396359" y="1523943"/>
                  </a:lnTo>
                  <a:lnTo>
                    <a:pt x="5374838" y="1484138"/>
                  </a:lnTo>
                  <a:lnTo>
                    <a:pt x="5352710" y="1444715"/>
                  </a:lnTo>
                  <a:lnTo>
                    <a:pt x="5329981" y="1405679"/>
                  </a:lnTo>
                  <a:lnTo>
                    <a:pt x="5306658" y="1367038"/>
                  </a:lnTo>
                  <a:lnTo>
                    <a:pt x="5282747" y="1328796"/>
                  </a:lnTo>
                  <a:lnTo>
                    <a:pt x="5258254" y="1290961"/>
                  </a:lnTo>
                  <a:lnTo>
                    <a:pt x="5233185" y="1253539"/>
                  </a:lnTo>
                  <a:lnTo>
                    <a:pt x="5207547" y="1216535"/>
                  </a:lnTo>
                  <a:lnTo>
                    <a:pt x="5181346" y="1179957"/>
                  </a:lnTo>
                  <a:lnTo>
                    <a:pt x="5154588" y="1143810"/>
                  </a:lnTo>
                  <a:lnTo>
                    <a:pt x="5127279" y="1108101"/>
                  </a:lnTo>
                  <a:lnTo>
                    <a:pt x="5099427" y="1072836"/>
                  </a:lnTo>
                  <a:lnTo>
                    <a:pt x="5071036" y="1038022"/>
                  </a:lnTo>
                  <a:lnTo>
                    <a:pt x="5042113" y="1003664"/>
                  </a:lnTo>
                  <a:lnTo>
                    <a:pt x="5012665" y="969768"/>
                  </a:lnTo>
                  <a:lnTo>
                    <a:pt x="4982698" y="936342"/>
                  </a:lnTo>
                  <a:lnTo>
                    <a:pt x="4952218" y="903391"/>
                  </a:lnTo>
                  <a:lnTo>
                    <a:pt x="4921231" y="870922"/>
                  </a:lnTo>
                  <a:lnTo>
                    <a:pt x="4889744" y="838941"/>
                  </a:lnTo>
                  <a:lnTo>
                    <a:pt x="4857763" y="807454"/>
                  </a:lnTo>
                  <a:lnTo>
                    <a:pt x="4825293" y="776467"/>
                  </a:lnTo>
                  <a:lnTo>
                    <a:pt x="4792342" y="745987"/>
                  </a:lnTo>
                  <a:lnTo>
                    <a:pt x="4758916" y="716020"/>
                  </a:lnTo>
                  <a:lnTo>
                    <a:pt x="4725021" y="686572"/>
                  </a:lnTo>
                  <a:lnTo>
                    <a:pt x="4690663" y="657650"/>
                  </a:lnTo>
                  <a:lnTo>
                    <a:pt x="4655848" y="629259"/>
                  </a:lnTo>
                  <a:lnTo>
                    <a:pt x="4620583" y="601406"/>
                  </a:lnTo>
                  <a:lnTo>
                    <a:pt x="4584874" y="574098"/>
                  </a:lnTo>
                  <a:lnTo>
                    <a:pt x="4548727" y="547340"/>
                  </a:lnTo>
                  <a:lnTo>
                    <a:pt x="4512149" y="521139"/>
                  </a:lnTo>
                  <a:lnTo>
                    <a:pt x="4475145" y="495501"/>
                  </a:lnTo>
                  <a:lnTo>
                    <a:pt x="4437723" y="470433"/>
                  </a:lnTo>
                  <a:lnTo>
                    <a:pt x="4399888" y="445940"/>
                  </a:lnTo>
                  <a:lnTo>
                    <a:pt x="4361646" y="422029"/>
                  </a:lnTo>
                  <a:lnTo>
                    <a:pt x="4323005" y="398706"/>
                  </a:lnTo>
                  <a:lnTo>
                    <a:pt x="4283969" y="375977"/>
                  </a:lnTo>
                  <a:lnTo>
                    <a:pt x="4244546" y="353849"/>
                  </a:lnTo>
                  <a:lnTo>
                    <a:pt x="4204741" y="332328"/>
                  </a:lnTo>
                  <a:lnTo>
                    <a:pt x="4164561" y="311420"/>
                  </a:lnTo>
                  <a:lnTo>
                    <a:pt x="4124013" y="291132"/>
                  </a:lnTo>
                  <a:lnTo>
                    <a:pt x="4083102" y="271469"/>
                  </a:lnTo>
                  <a:lnTo>
                    <a:pt x="4041834" y="252439"/>
                  </a:lnTo>
                  <a:lnTo>
                    <a:pt x="4000217" y="234047"/>
                  </a:lnTo>
                  <a:lnTo>
                    <a:pt x="3958255" y="216299"/>
                  </a:lnTo>
                  <a:lnTo>
                    <a:pt x="3915957" y="199202"/>
                  </a:lnTo>
                  <a:lnTo>
                    <a:pt x="3873327" y="182762"/>
                  </a:lnTo>
                  <a:lnTo>
                    <a:pt x="3830372" y="166985"/>
                  </a:lnTo>
                  <a:lnTo>
                    <a:pt x="3787098" y="151878"/>
                  </a:lnTo>
                  <a:lnTo>
                    <a:pt x="3743512" y="137447"/>
                  </a:lnTo>
                  <a:lnTo>
                    <a:pt x="3699620" y="123698"/>
                  </a:lnTo>
                  <a:lnTo>
                    <a:pt x="3655427" y="110637"/>
                  </a:lnTo>
                  <a:lnTo>
                    <a:pt x="3610941" y="98271"/>
                  </a:lnTo>
                  <a:lnTo>
                    <a:pt x="3566168" y="86606"/>
                  </a:lnTo>
                  <a:lnTo>
                    <a:pt x="3521114" y="75648"/>
                  </a:lnTo>
                  <a:lnTo>
                    <a:pt x="3475785" y="65404"/>
                  </a:lnTo>
                  <a:lnTo>
                    <a:pt x="3430187" y="55879"/>
                  </a:lnTo>
                  <a:lnTo>
                    <a:pt x="3384327" y="47080"/>
                  </a:lnTo>
                  <a:lnTo>
                    <a:pt x="3338211" y="39013"/>
                  </a:lnTo>
                  <a:lnTo>
                    <a:pt x="3291845" y="31685"/>
                  </a:lnTo>
                  <a:lnTo>
                    <a:pt x="3245235" y="25102"/>
                  </a:lnTo>
                  <a:lnTo>
                    <a:pt x="3198389" y="19270"/>
                  </a:lnTo>
                  <a:lnTo>
                    <a:pt x="3151311" y="14195"/>
                  </a:lnTo>
                  <a:lnTo>
                    <a:pt x="3104008" y="9884"/>
                  </a:lnTo>
                  <a:lnTo>
                    <a:pt x="3056488" y="6342"/>
                  </a:lnTo>
                  <a:lnTo>
                    <a:pt x="3008754" y="3577"/>
                  </a:lnTo>
                  <a:lnTo>
                    <a:pt x="2960815" y="1593"/>
                  </a:lnTo>
                  <a:lnTo>
                    <a:pt x="2912677" y="399"/>
                  </a:lnTo>
                  <a:lnTo>
                    <a:pt x="2864345" y="0"/>
                  </a:lnTo>
                  <a:close/>
                </a:path>
              </a:pathLst>
            </a:custGeom>
            <a:solidFill>
              <a:srgbClr val="CEECF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7863B67C-9F4D-4705-8B9B-E1C1206213F5}"/>
                </a:ext>
              </a:extLst>
            </p:cNvPr>
            <p:cNvSpPr/>
            <p:nvPr/>
          </p:nvSpPr>
          <p:spPr>
            <a:xfrm>
              <a:off x="2881730" y="1315750"/>
              <a:ext cx="4928870" cy="4928870"/>
            </a:xfrm>
            <a:custGeom>
              <a:avLst/>
              <a:gdLst/>
              <a:ahLst/>
              <a:cxnLst/>
              <a:rect l="l" t="t" r="r" b="b"/>
              <a:pathLst>
                <a:path w="4928870" h="4928870">
                  <a:moveTo>
                    <a:pt x="2464269" y="0"/>
                  </a:moveTo>
                  <a:lnTo>
                    <a:pt x="2415774" y="467"/>
                  </a:lnTo>
                  <a:lnTo>
                    <a:pt x="2367506" y="1864"/>
                  </a:lnTo>
                  <a:lnTo>
                    <a:pt x="2319474" y="4183"/>
                  </a:lnTo>
                  <a:lnTo>
                    <a:pt x="2271688" y="7414"/>
                  </a:lnTo>
                  <a:lnTo>
                    <a:pt x="2224154" y="11548"/>
                  </a:lnTo>
                  <a:lnTo>
                    <a:pt x="2176883" y="16578"/>
                  </a:lnTo>
                  <a:lnTo>
                    <a:pt x="2129882" y="22495"/>
                  </a:lnTo>
                  <a:lnTo>
                    <a:pt x="2083160" y="29290"/>
                  </a:lnTo>
                  <a:lnTo>
                    <a:pt x="2036725" y="36955"/>
                  </a:lnTo>
                  <a:lnTo>
                    <a:pt x="1990587" y="45481"/>
                  </a:lnTo>
                  <a:lnTo>
                    <a:pt x="1944754" y="54860"/>
                  </a:lnTo>
                  <a:lnTo>
                    <a:pt x="1899234" y="65082"/>
                  </a:lnTo>
                  <a:lnTo>
                    <a:pt x="1854035" y="76140"/>
                  </a:lnTo>
                  <a:lnTo>
                    <a:pt x="1809167" y="88025"/>
                  </a:lnTo>
                  <a:lnTo>
                    <a:pt x="1764638" y="100729"/>
                  </a:lnTo>
                  <a:lnTo>
                    <a:pt x="1720457" y="114242"/>
                  </a:lnTo>
                  <a:lnTo>
                    <a:pt x="1676632" y="128556"/>
                  </a:lnTo>
                  <a:lnTo>
                    <a:pt x="1633171" y="143663"/>
                  </a:lnTo>
                  <a:lnTo>
                    <a:pt x="1590084" y="159554"/>
                  </a:lnTo>
                  <a:lnTo>
                    <a:pt x="1547378" y="176220"/>
                  </a:lnTo>
                  <a:lnTo>
                    <a:pt x="1505063" y="193653"/>
                  </a:lnTo>
                  <a:lnTo>
                    <a:pt x="1463146" y="211845"/>
                  </a:lnTo>
                  <a:lnTo>
                    <a:pt x="1421637" y="230787"/>
                  </a:lnTo>
                  <a:lnTo>
                    <a:pt x="1380544" y="250470"/>
                  </a:lnTo>
                  <a:lnTo>
                    <a:pt x="1339876" y="270886"/>
                  </a:lnTo>
                  <a:lnTo>
                    <a:pt x="1299640" y="292026"/>
                  </a:lnTo>
                  <a:lnTo>
                    <a:pt x="1259847" y="313881"/>
                  </a:lnTo>
                  <a:lnTo>
                    <a:pt x="1220503" y="336444"/>
                  </a:lnTo>
                  <a:lnTo>
                    <a:pt x="1181619" y="359705"/>
                  </a:lnTo>
                  <a:lnTo>
                    <a:pt x="1143202" y="383656"/>
                  </a:lnTo>
                  <a:lnTo>
                    <a:pt x="1105260" y="408288"/>
                  </a:lnTo>
                  <a:lnTo>
                    <a:pt x="1067804" y="433593"/>
                  </a:lnTo>
                  <a:lnTo>
                    <a:pt x="1030840" y="459563"/>
                  </a:lnTo>
                  <a:lnTo>
                    <a:pt x="994378" y="486188"/>
                  </a:lnTo>
                  <a:lnTo>
                    <a:pt x="958426" y="513460"/>
                  </a:lnTo>
                  <a:lnTo>
                    <a:pt x="922993" y="541371"/>
                  </a:lnTo>
                  <a:lnTo>
                    <a:pt x="888087" y="569911"/>
                  </a:lnTo>
                  <a:lnTo>
                    <a:pt x="853717" y="599074"/>
                  </a:lnTo>
                  <a:lnTo>
                    <a:pt x="819891" y="628849"/>
                  </a:lnTo>
                  <a:lnTo>
                    <a:pt x="786618" y="659228"/>
                  </a:lnTo>
                  <a:lnTo>
                    <a:pt x="753907" y="690203"/>
                  </a:lnTo>
                  <a:lnTo>
                    <a:pt x="721766" y="721766"/>
                  </a:lnTo>
                  <a:lnTo>
                    <a:pt x="690203" y="753907"/>
                  </a:lnTo>
                  <a:lnTo>
                    <a:pt x="659228" y="786618"/>
                  </a:lnTo>
                  <a:lnTo>
                    <a:pt x="628849" y="819891"/>
                  </a:lnTo>
                  <a:lnTo>
                    <a:pt x="599074" y="853717"/>
                  </a:lnTo>
                  <a:lnTo>
                    <a:pt x="569911" y="888087"/>
                  </a:lnTo>
                  <a:lnTo>
                    <a:pt x="541371" y="922993"/>
                  </a:lnTo>
                  <a:lnTo>
                    <a:pt x="513460" y="958426"/>
                  </a:lnTo>
                  <a:lnTo>
                    <a:pt x="486188" y="994378"/>
                  </a:lnTo>
                  <a:lnTo>
                    <a:pt x="459563" y="1030840"/>
                  </a:lnTo>
                  <a:lnTo>
                    <a:pt x="433593" y="1067804"/>
                  </a:lnTo>
                  <a:lnTo>
                    <a:pt x="408288" y="1105260"/>
                  </a:lnTo>
                  <a:lnTo>
                    <a:pt x="383656" y="1143202"/>
                  </a:lnTo>
                  <a:lnTo>
                    <a:pt x="359705" y="1181619"/>
                  </a:lnTo>
                  <a:lnTo>
                    <a:pt x="336444" y="1220503"/>
                  </a:lnTo>
                  <a:lnTo>
                    <a:pt x="313881" y="1259847"/>
                  </a:lnTo>
                  <a:lnTo>
                    <a:pt x="292026" y="1299640"/>
                  </a:lnTo>
                  <a:lnTo>
                    <a:pt x="270886" y="1339876"/>
                  </a:lnTo>
                  <a:lnTo>
                    <a:pt x="250470" y="1380544"/>
                  </a:lnTo>
                  <a:lnTo>
                    <a:pt x="230787" y="1421637"/>
                  </a:lnTo>
                  <a:lnTo>
                    <a:pt x="211845" y="1463146"/>
                  </a:lnTo>
                  <a:lnTo>
                    <a:pt x="193653" y="1505063"/>
                  </a:lnTo>
                  <a:lnTo>
                    <a:pt x="176220" y="1547378"/>
                  </a:lnTo>
                  <a:lnTo>
                    <a:pt x="159554" y="1590084"/>
                  </a:lnTo>
                  <a:lnTo>
                    <a:pt x="143663" y="1633171"/>
                  </a:lnTo>
                  <a:lnTo>
                    <a:pt x="128556" y="1676632"/>
                  </a:lnTo>
                  <a:lnTo>
                    <a:pt x="114242" y="1720457"/>
                  </a:lnTo>
                  <a:lnTo>
                    <a:pt x="100729" y="1764638"/>
                  </a:lnTo>
                  <a:lnTo>
                    <a:pt x="88025" y="1809167"/>
                  </a:lnTo>
                  <a:lnTo>
                    <a:pt x="76140" y="1854035"/>
                  </a:lnTo>
                  <a:lnTo>
                    <a:pt x="65082" y="1899234"/>
                  </a:lnTo>
                  <a:lnTo>
                    <a:pt x="54860" y="1944754"/>
                  </a:lnTo>
                  <a:lnTo>
                    <a:pt x="45481" y="1990587"/>
                  </a:lnTo>
                  <a:lnTo>
                    <a:pt x="36955" y="2036725"/>
                  </a:lnTo>
                  <a:lnTo>
                    <a:pt x="29290" y="2083160"/>
                  </a:lnTo>
                  <a:lnTo>
                    <a:pt x="22495" y="2129882"/>
                  </a:lnTo>
                  <a:lnTo>
                    <a:pt x="16578" y="2176883"/>
                  </a:lnTo>
                  <a:lnTo>
                    <a:pt x="11548" y="2224154"/>
                  </a:lnTo>
                  <a:lnTo>
                    <a:pt x="7414" y="2271688"/>
                  </a:lnTo>
                  <a:lnTo>
                    <a:pt x="4183" y="2319474"/>
                  </a:lnTo>
                  <a:lnTo>
                    <a:pt x="1864" y="2367506"/>
                  </a:lnTo>
                  <a:lnTo>
                    <a:pt x="467" y="2415774"/>
                  </a:lnTo>
                  <a:lnTo>
                    <a:pt x="0" y="2464269"/>
                  </a:lnTo>
                  <a:lnTo>
                    <a:pt x="467" y="2512765"/>
                  </a:lnTo>
                  <a:lnTo>
                    <a:pt x="1864" y="2561033"/>
                  </a:lnTo>
                  <a:lnTo>
                    <a:pt x="4183" y="2609064"/>
                  </a:lnTo>
                  <a:lnTo>
                    <a:pt x="7414" y="2656851"/>
                  </a:lnTo>
                  <a:lnTo>
                    <a:pt x="11548" y="2704385"/>
                  </a:lnTo>
                  <a:lnTo>
                    <a:pt x="16578" y="2751656"/>
                  </a:lnTo>
                  <a:lnTo>
                    <a:pt x="22495" y="2798657"/>
                  </a:lnTo>
                  <a:lnTo>
                    <a:pt x="29290" y="2845379"/>
                  </a:lnTo>
                  <a:lnTo>
                    <a:pt x="36955" y="2891813"/>
                  </a:lnTo>
                  <a:lnTo>
                    <a:pt x="45481" y="2937952"/>
                  </a:lnTo>
                  <a:lnTo>
                    <a:pt x="54860" y="2983785"/>
                  </a:lnTo>
                  <a:lnTo>
                    <a:pt x="65082" y="3029305"/>
                  </a:lnTo>
                  <a:lnTo>
                    <a:pt x="76140" y="3074503"/>
                  </a:lnTo>
                  <a:lnTo>
                    <a:pt x="88025" y="3119371"/>
                  </a:lnTo>
                  <a:lnTo>
                    <a:pt x="100729" y="3163900"/>
                  </a:lnTo>
                  <a:lnTo>
                    <a:pt x="114242" y="3208082"/>
                  </a:lnTo>
                  <a:lnTo>
                    <a:pt x="128556" y="3251907"/>
                  </a:lnTo>
                  <a:lnTo>
                    <a:pt x="143663" y="3295368"/>
                  </a:lnTo>
                  <a:lnTo>
                    <a:pt x="159554" y="3338455"/>
                  </a:lnTo>
                  <a:lnTo>
                    <a:pt x="176220" y="3381161"/>
                  </a:lnTo>
                  <a:lnTo>
                    <a:pt x="193653" y="3423476"/>
                  </a:lnTo>
                  <a:lnTo>
                    <a:pt x="211845" y="3465393"/>
                  </a:lnTo>
                  <a:lnTo>
                    <a:pt x="230787" y="3506902"/>
                  </a:lnTo>
                  <a:lnTo>
                    <a:pt x="250470" y="3547995"/>
                  </a:lnTo>
                  <a:lnTo>
                    <a:pt x="270886" y="3588663"/>
                  </a:lnTo>
                  <a:lnTo>
                    <a:pt x="292026" y="3628898"/>
                  </a:lnTo>
                  <a:lnTo>
                    <a:pt x="313881" y="3668692"/>
                  </a:lnTo>
                  <a:lnTo>
                    <a:pt x="336444" y="3708035"/>
                  </a:lnTo>
                  <a:lnTo>
                    <a:pt x="359705" y="3746920"/>
                  </a:lnTo>
                  <a:lnTo>
                    <a:pt x="383656" y="3785337"/>
                  </a:lnTo>
                  <a:lnTo>
                    <a:pt x="408288" y="3823278"/>
                  </a:lnTo>
                  <a:lnTo>
                    <a:pt x="433593" y="3860735"/>
                  </a:lnTo>
                  <a:lnTo>
                    <a:pt x="459563" y="3897699"/>
                  </a:lnTo>
                  <a:lnTo>
                    <a:pt x="486188" y="3934161"/>
                  </a:lnTo>
                  <a:lnTo>
                    <a:pt x="513460" y="3970113"/>
                  </a:lnTo>
                  <a:lnTo>
                    <a:pt x="541371" y="4005546"/>
                  </a:lnTo>
                  <a:lnTo>
                    <a:pt x="569911" y="4040452"/>
                  </a:lnTo>
                  <a:lnTo>
                    <a:pt x="599074" y="4074822"/>
                  </a:lnTo>
                  <a:lnTo>
                    <a:pt x="628849" y="4108648"/>
                  </a:lnTo>
                  <a:lnTo>
                    <a:pt x="659228" y="4141921"/>
                  </a:lnTo>
                  <a:lnTo>
                    <a:pt x="690203" y="4174632"/>
                  </a:lnTo>
                  <a:lnTo>
                    <a:pt x="721766" y="4206773"/>
                  </a:lnTo>
                  <a:lnTo>
                    <a:pt x="753907" y="4238335"/>
                  </a:lnTo>
                  <a:lnTo>
                    <a:pt x="786618" y="4269311"/>
                  </a:lnTo>
                  <a:lnTo>
                    <a:pt x="819891" y="4299690"/>
                  </a:lnTo>
                  <a:lnTo>
                    <a:pt x="853717" y="4329465"/>
                  </a:lnTo>
                  <a:lnTo>
                    <a:pt x="888087" y="4358627"/>
                  </a:lnTo>
                  <a:lnTo>
                    <a:pt x="922993" y="4387168"/>
                  </a:lnTo>
                  <a:lnTo>
                    <a:pt x="958426" y="4415079"/>
                  </a:lnTo>
                  <a:lnTo>
                    <a:pt x="994378" y="4442351"/>
                  </a:lnTo>
                  <a:lnTo>
                    <a:pt x="1030840" y="4468976"/>
                  </a:lnTo>
                  <a:lnTo>
                    <a:pt x="1067804" y="4494946"/>
                  </a:lnTo>
                  <a:lnTo>
                    <a:pt x="1105260" y="4520251"/>
                  </a:lnTo>
                  <a:lnTo>
                    <a:pt x="1143202" y="4544883"/>
                  </a:lnTo>
                  <a:lnTo>
                    <a:pt x="1181619" y="4568834"/>
                  </a:lnTo>
                  <a:lnTo>
                    <a:pt x="1220503" y="4592095"/>
                  </a:lnTo>
                  <a:lnTo>
                    <a:pt x="1259847" y="4614658"/>
                  </a:lnTo>
                  <a:lnTo>
                    <a:pt x="1299640" y="4636513"/>
                  </a:lnTo>
                  <a:lnTo>
                    <a:pt x="1339876" y="4657653"/>
                  </a:lnTo>
                  <a:lnTo>
                    <a:pt x="1380544" y="4678069"/>
                  </a:lnTo>
                  <a:lnTo>
                    <a:pt x="1421637" y="4697752"/>
                  </a:lnTo>
                  <a:lnTo>
                    <a:pt x="1463146" y="4716693"/>
                  </a:lnTo>
                  <a:lnTo>
                    <a:pt x="1505063" y="4734885"/>
                  </a:lnTo>
                  <a:lnTo>
                    <a:pt x="1547378" y="4752319"/>
                  </a:lnTo>
                  <a:lnTo>
                    <a:pt x="1590084" y="4768985"/>
                  </a:lnTo>
                  <a:lnTo>
                    <a:pt x="1633171" y="4784876"/>
                  </a:lnTo>
                  <a:lnTo>
                    <a:pt x="1676632" y="4799983"/>
                  </a:lnTo>
                  <a:lnTo>
                    <a:pt x="1720457" y="4814297"/>
                  </a:lnTo>
                  <a:lnTo>
                    <a:pt x="1764638" y="4827810"/>
                  </a:lnTo>
                  <a:lnTo>
                    <a:pt x="1809167" y="4840513"/>
                  </a:lnTo>
                  <a:lnTo>
                    <a:pt x="1854035" y="4852398"/>
                  </a:lnTo>
                  <a:lnTo>
                    <a:pt x="1899234" y="4863456"/>
                  </a:lnTo>
                  <a:lnTo>
                    <a:pt x="1944754" y="4873679"/>
                  </a:lnTo>
                  <a:lnTo>
                    <a:pt x="1990587" y="4883058"/>
                  </a:lnTo>
                  <a:lnTo>
                    <a:pt x="2036725" y="4891583"/>
                  </a:lnTo>
                  <a:lnTo>
                    <a:pt x="2083160" y="4899248"/>
                  </a:lnTo>
                  <a:lnTo>
                    <a:pt x="2129882" y="4906043"/>
                  </a:lnTo>
                  <a:lnTo>
                    <a:pt x="2176883" y="4911960"/>
                  </a:lnTo>
                  <a:lnTo>
                    <a:pt x="2224154" y="4916991"/>
                  </a:lnTo>
                  <a:lnTo>
                    <a:pt x="2271688" y="4921125"/>
                  </a:lnTo>
                  <a:lnTo>
                    <a:pt x="2319474" y="4924356"/>
                  </a:lnTo>
                  <a:lnTo>
                    <a:pt x="2367506" y="4926674"/>
                  </a:lnTo>
                  <a:lnTo>
                    <a:pt x="2415774" y="4928072"/>
                  </a:lnTo>
                  <a:lnTo>
                    <a:pt x="2464269" y="4928539"/>
                  </a:lnTo>
                  <a:lnTo>
                    <a:pt x="2512765" y="4928072"/>
                  </a:lnTo>
                  <a:lnTo>
                    <a:pt x="2561033" y="4926674"/>
                  </a:lnTo>
                  <a:lnTo>
                    <a:pt x="2609064" y="4924356"/>
                  </a:lnTo>
                  <a:lnTo>
                    <a:pt x="2656851" y="4921125"/>
                  </a:lnTo>
                  <a:lnTo>
                    <a:pt x="2704385" y="4916991"/>
                  </a:lnTo>
                  <a:lnTo>
                    <a:pt x="2751656" y="4911960"/>
                  </a:lnTo>
                  <a:lnTo>
                    <a:pt x="2798657" y="4906043"/>
                  </a:lnTo>
                  <a:lnTo>
                    <a:pt x="2845379" y="4899248"/>
                  </a:lnTo>
                  <a:lnTo>
                    <a:pt x="2891813" y="4891583"/>
                  </a:lnTo>
                  <a:lnTo>
                    <a:pt x="2937952" y="4883058"/>
                  </a:lnTo>
                  <a:lnTo>
                    <a:pt x="2983785" y="4873679"/>
                  </a:lnTo>
                  <a:lnTo>
                    <a:pt x="3029305" y="4863456"/>
                  </a:lnTo>
                  <a:lnTo>
                    <a:pt x="3074503" y="4852398"/>
                  </a:lnTo>
                  <a:lnTo>
                    <a:pt x="3119371" y="4840513"/>
                  </a:lnTo>
                  <a:lnTo>
                    <a:pt x="3163900" y="4827810"/>
                  </a:lnTo>
                  <a:lnTo>
                    <a:pt x="3208082" y="4814297"/>
                  </a:lnTo>
                  <a:lnTo>
                    <a:pt x="3251907" y="4799983"/>
                  </a:lnTo>
                  <a:lnTo>
                    <a:pt x="3295368" y="4784876"/>
                  </a:lnTo>
                  <a:lnTo>
                    <a:pt x="3338455" y="4768985"/>
                  </a:lnTo>
                  <a:lnTo>
                    <a:pt x="3381161" y="4752319"/>
                  </a:lnTo>
                  <a:lnTo>
                    <a:pt x="3423476" y="4734885"/>
                  </a:lnTo>
                  <a:lnTo>
                    <a:pt x="3465393" y="4716693"/>
                  </a:lnTo>
                  <a:lnTo>
                    <a:pt x="3506902" y="4697752"/>
                  </a:lnTo>
                  <a:lnTo>
                    <a:pt x="3547995" y="4678069"/>
                  </a:lnTo>
                  <a:lnTo>
                    <a:pt x="3588663" y="4657653"/>
                  </a:lnTo>
                  <a:lnTo>
                    <a:pt x="3628898" y="4636513"/>
                  </a:lnTo>
                  <a:lnTo>
                    <a:pt x="3668692" y="4614658"/>
                  </a:lnTo>
                  <a:lnTo>
                    <a:pt x="3708035" y="4592095"/>
                  </a:lnTo>
                  <a:lnTo>
                    <a:pt x="3746920" y="4568834"/>
                  </a:lnTo>
                  <a:lnTo>
                    <a:pt x="3785337" y="4544883"/>
                  </a:lnTo>
                  <a:lnTo>
                    <a:pt x="3823278" y="4520251"/>
                  </a:lnTo>
                  <a:lnTo>
                    <a:pt x="3860735" y="4494946"/>
                  </a:lnTo>
                  <a:lnTo>
                    <a:pt x="3897699" y="4468976"/>
                  </a:lnTo>
                  <a:lnTo>
                    <a:pt x="3934161" y="4442351"/>
                  </a:lnTo>
                  <a:lnTo>
                    <a:pt x="3970113" y="4415079"/>
                  </a:lnTo>
                  <a:lnTo>
                    <a:pt x="4005546" y="4387168"/>
                  </a:lnTo>
                  <a:lnTo>
                    <a:pt x="4040452" y="4358627"/>
                  </a:lnTo>
                  <a:lnTo>
                    <a:pt x="4074822" y="4329465"/>
                  </a:lnTo>
                  <a:lnTo>
                    <a:pt x="4108648" y="4299690"/>
                  </a:lnTo>
                  <a:lnTo>
                    <a:pt x="4141921" y="4269311"/>
                  </a:lnTo>
                  <a:lnTo>
                    <a:pt x="4174632" y="4238335"/>
                  </a:lnTo>
                  <a:lnTo>
                    <a:pt x="4206773" y="4206773"/>
                  </a:lnTo>
                  <a:lnTo>
                    <a:pt x="4238335" y="4174632"/>
                  </a:lnTo>
                  <a:lnTo>
                    <a:pt x="4269311" y="4141921"/>
                  </a:lnTo>
                  <a:lnTo>
                    <a:pt x="4299690" y="4108648"/>
                  </a:lnTo>
                  <a:lnTo>
                    <a:pt x="4329465" y="4074822"/>
                  </a:lnTo>
                  <a:lnTo>
                    <a:pt x="4358627" y="4040452"/>
                  </a:lnTo>
                  <a:lnTo>
                    <a:pt x="4387168" y="4005546"/>
                  </a:lnTo>
                  <a:lnTo>
                    <a:pt x="4415079" y="3970113"/>
                  </a:lnTo>
                  <a:lnTo>
                    <a:pt x="4442351" y="3934161"/>
                  </a:lnTo>
                  <a:lnTo>
                    <a:pt x="4468976" y="3897699"/>
                  </a:lnTo>
                  <a:lnTo>
                    <a:pt x="4494946" y="3860735"/>
                  </a:lnTo>
                  <a:lnTo>
                    <a:pt x="4520251" y="3823278"/>
                  </a:lnTo>
                  <a:lnTo>
                    <a:pt x="4544883" y="3785337"/>
                  </a:lnTo>
                  <a:lnTo>
                    <a:pt x="4568834" y="3746920"/>
                  </a:lnTo>
                  <a:lnTo>
                    <a:pt x="4592095" y="3708035"/>
                  </a:lnTo>
                  <a:lnTo>
                    <a:pt x="4614658" y="3668692"/>
                  </a:lnTo>
                  <a:lnTo>
                    <a:pt x="4636513" y="3628898"/>
                  </a:lnTo>
                  <a:lnTo>
                    <a:pt x="4657653" y="3588663"/>
                  </a:lnTo>
                  <a:lnTo>
                    <a:pt x="4678069" y="3547995"/>
                  </a:lnTo>
                  <a:lnTo>
                    <a:pt x="4697752" y="3506902"/>
                  </a:lnTo>
                  <a:lnTo>
                    <a:pt x="4716693" y="3465393"/>
                  </a:lnTo>
                  <a:lnTo>
                    <a:pt x="4734885" y="3423476"/>
                  </a:lnTo>
                  <a:lnTo>
                    <a:pt x="4752319" y="3381161"/>
                  </a:lnTo>
                  <a:lnTo>
                    <a:pt x="4768985" y="3338455"/>
                  </a:lnTo>
                  <a:lnTo>
                    <a:pt x="4784876" y="3295368"/>
                  </a:lnTo>
                  <a:lnTo>
                    <a:pt x="4799983" y="3251907"/>
                  </a:lnTo>
                  <a:lnTo>
                    <a:pt x="4814297" y="3208082"/>
                  </a:lnTo>
                  <a:lnTo>
                    <a:pt x="4827810" y="3163900"/>
                  </a:lnTo>
                  <a:lnTo>
                    <a:pt x="4840513" y="3119371"/>
                  </a:lnTo>
                  <a:lnTo>
                    <a:pt x="4852398" y="3074503"/>
                  </a:lnTo>
                  <a:lnTo>
                    <a:pt x="4863456" y="3029305"/>
                  </a:lnTo>
                  <a:lnTo>
                    <a:pt x="4873679" y="2983785"/>
                  </a:lnTo>
                  <a:lnTo>
                    <a:pt x="4883058" y="2937952"/>
                  </a:lnTo>
                  <a:lnTo>
                    <a:pt x="4891583" y="2891813"/>
                  </a:lnTo>
                  <a:lnTo>
                    <a:pt x="4899248" y="2845379"/>
                  </a:lnTo>
                  <a:lnTo>
                    <a:pt x="4906043" y="2798657"/>
                  </a:lnTo>
                  <a:lnTo>
                    <a:pt x="4911960" y="2751656"/>
                  </a:lnTo>
                  <a:lnTo>
                    <a:pt x="4916991" y="2704385"/>
                  </a:lnTo>
                  <a:lnTo>
                    <a:pt x="4921125" y="2656851"/>
                  </a:lnTo>
                  <a:lnTo>
                    <a:pt x="4924356" y="2609064"/>
                  </a:lnTo>
                  <a:lnTo>
                    <a:pt x="4926674" y="2561033"/>
                  </a:lnTo>
                  <a:lnTo>
                    <a:pt x="4928072" y="2512765"/>
                  </a:lnTo>
                  <a:lnTo>
                    <a:pt x="4928539" y="2464269"/>
                  </a:lnTo>
                  <a:lnTo>
                    <a:pt x="4928072" y="2415774"/>
                  </a:lnTo>
                  <a:lnTo>
                    <a:pt x="4926674" y="2367506"/>
                  </a:lnTo>
                  <a:lnTo>
                    <a:pt x="4924356" y="2319474"/>
                  </a:lnTo>
                  <a:lnTo>
                    <a:pt x="4921125" y="2271688"/>
                  </a:lnTo>
                  <a:lnTo>
                    <a:pt x="4916991" y="2224154"/>
                  </a:lnTo>
                  <a:lnTo>
                    <a:pt x="4911960" y="2176883"/>
                  </a:lnTo>
                  <a:lnTo>
                    <a:pt x="4906043" y="2129882"/>
                  </a:lnTo>
                  <a:lnTo>
                    <a:pt x="4899248" y="2083160"/>
                  </a:lnTo>
                  <a:lnTo>
                    <a:pt x="4891583" y="2036725"/>
                  </a:lnTo>
                  <a:lnTo>
                    <a:pt x="4883058" y="1990587"/>
                  </a:lnTo>
                  <a:lnTo>
                    <a:pt x="4873679" y="1944754"/>
                  </a:lnTo>
                  <a:lnTo>
                    <a:pt x="4863456" y="1899234"/>
                  </a:lnTo>
                  <a:lnTo>
                    <a:pt x="4852398" y="1854035"/>
                  </a:lnTo>
                  <a:lnTo>
                    <a:pt x="4840513" y="1809167"/>
                  </a:lnTo>
                  <a:lnTo>
                    <a:pt x="4827810" y="1764638"/>
                  </a:lnTo>
                  <a:lnTo>
                    <a:pt x="4814297" y="1720457"/>
                  </a:lnTo>
                  <a:lnTo>
                    <a:pt x="4799983" y="1676632"/>
                  </a:lnTo>
                  <a:lnTo>
                    <a:pt x="4784876" y="1633171"/>
                  </a:lnTo>
                  <a:lnTo>
                    <a:pt x="4768985" y="1590084"/>
                  </a:lnTo>
                  <a:lnTo>
                    <a:pt x="4752319" y="1547378"/>
                  </a:lnTo>
                  <a:lnTo>
                    <a:pt x="4734885" y="1505063"/>
                  </a:lnTo>
                  <a:lnTo>
                    <a:pt x="4716693" y="1463146"/>
                  </a:lnTo>
                  <a:lnTo>
                    <a:pt x="4697752" y="1421637"/>
                  </a:lnTo>
                  <a:lnTo>
                    <a:pt x="4678069" y="1380544"/>
                  </a:lnTo>
                  <a:lnTo>
                    <a:pt x="4657653" y="1339876"/>
                  </a:lnTo>
                  <a:lnTo>
                    <a:pt x="4636513" y="1299640"/>
                  </a:lnTo>
                  <a:lnTo>
                    <a:pt x="4614658" y="1259847"/>
                  </a:lnTo>
                  <a:lnTo>
                    <a:pt x="4592095" y="1220503"/>
                  </a:lnTo>
                  <a:lnTo>
                    <a:pt x="4568834" y="1181619"/>
                  </a:lnTo>
                  <a:lnTo>
                    <a:pt x="4544883" y="1143202"/>
                  </a:lnTo>
                  <a:lnTo>
                    <a:pt x="4520251" y="1105260"/>
                  </a:lnTo>
                  <a:lnTo>
                    <a:pt x="4494946" y="1067804"/>
                  </a:lnTo>
                  <a:lnTo>
                    <a:pt x="4468976" y="1030840"/>
                  </a:lnTo>
                  <a:lnTo>
                    <a:pt x="4442351" y="994378"/>
                  </a:lnTo>
                  <a:lnTo>
                    <a:pt x="4415079" y="958426"/>
                  </a:lnTo>
                  <a:lnTo>
                    <a:pt x="4387168" y="922993"/>
                  </a:lnTo>
                  <a:lnTo>
                    <a:pt x="4358627" y="888087"/>
                  </a:lnTo>
                  <a:lnTo>
                    <a:pt x="4329465" y="853717"/>
                  </a:lnTo>
                  <a:lnTo>
                    <a:pt x="4299690" y="819891"/>
                  </a:lnTo>
                  <a:lnTo>
                    <a:pt x="4269311" y="786618"/>
                  </a:lnTo>
                  <a:lnTo>
                    <a:pt x="4238335" y="753907"/>
                  </a:lnTo>
                  <a:lnTo>
                    <a:pt x="4206773" y="721766"/>
                  </a:lnTo>
                  <a:lnTo>
                    <a:pt x="4174632" y="690203"/>
                  </a:lnTo>
                  <a:lnTo>
                    <a:pt x="4141921" y="659228"/>
                  </a:lnTo>
                  <a:lnTo>
                    <a:pt x="4108648" y="628849"/>
                  </a:lnTo>
                  <a:lnTo>
                    <a:pt x="4074822" y="599074"/>
                  </a:lnTo>
                  <a:lnTo>
                    <a:pt x="4040452" y="569911"/>
                  </a:lnTo>
                  <a:lnTo>
                    <a:pt x="4005546" y="541371"/>
                  </a:lnTo>
                  <a:lnTo>
                    <a:pt x="3970113" y="513460"/>
                  </a:lnTo>
                  <a:lnTo>
                    <a:pt x="3934161" y="486188"/>
                  </a:lnTo>
                  <a:lnTo>
                    <a:pt x="3897699" y="459563"/>
                  </a:lnTo>
                  <a:lnTo>
                    <a:pt x="3860735" y="433593"/>
                  </a:lnTo>
                  <a:lnTo>
                    <a:pt x="3823278" y="408288"/>
                  </a:lnTo>
                  <a:lnTo>
                    <a:pt x="3785337" y="383656"/>
                  </a:lnTo>
                  <a:lnTo>
                    <a:pt x="3746920" y="359705"/>
                  </a:lnTo>
                  <a:lnTo>
                    <a:pt x="3708035" y="336444"/>
                  </a:lnTo>
                  <a:lnTo>
                    <a:pt x="3668692" y="313881"/>
                  </a:lnTo>
                  <a:lnTo>
                    <a:pt x="3628898" y="292026"/>
                  </a:lnTo>
                  <a:lnTo>
                    <a:pt x="3588663" y="270886"/>
                  </a:lnTo>
                  <a:lnTo>
                    <a:pt x="3547995" y="250470"/>
                  </a:lnTo>
                  <a:lnTo>
                    <a:pt x="3506902" y="230787"/>
                  </a:lnTo>
                  <a:lnTo>
                    <a:pt x="3465393" y="211845"/>
                  </a:lnTo>
                  <a:lnTo>
                    <a:pt x="3423476" y="193653"/>
                  </a:lnTo>
                  <a:lnTo>
                    <a:pt x="3381161" y="176220"/>
                  </a:lnTo>
                  <a:lnTo>
                    <a:pt x="3338455" y="159554"/>
                  </a:lnTo>
                  <a:lnTo>
                    <a:pt x="3295368" y="143663"/>
                  </a:lnTo>
                  <a:lnTo>
                    <a:pt x="3251907" y="128556"/>
                  </a:lnTo>
                  <a:lnTo>
                    <a:pt x="3208082" y="114242"/>
                  </a:lnTo>
                  <a:lnTo>
                    <a:pt x="3163900" y="100729"/>
                  </a:lnTo>
                  <a:lnTo>
                    <a:pt x="3119371" y="88025"/>
                  </a:lnTo>
                  <a:lnTo>
                    <a:pt x="3074503" y="76140"/>
                  </a:lnTo>
                  <a:lnTo>
                    <a:pt x="3029305" y="65082"/>
                  </a:lnTo>
                  <a:lnTo>
                    <a:pt x="2983785" y="54860"/>
                  </a:lnTo>
                  <a:lnTo>
                    <a:pt x="2937952" y="45481"/>
                  </a:lnTo>
                  <a:lnTo>
                    <a:pt x="2891813" y="36955"/>
                  </a:lnTo>
                  <a:lnTo>
                    <a:pt x="2845379" y="29290"/>
                  </a:lnTo>
                  <a:lnTo>
                    <a:pt x="2798657" y="22495"/>
                  </a:lnTo>
                  <a:lnTo>
                    <a:pt x="2751656" y="16578"/>
                  </a:lnTo>
                  <a:lnTo>
                    <a:pt x="2704385" y="11548"/>
                  </a:lnTo>
                  <a:lnTo>
                    <a:pt x="2656851" y="7414"/>
                  </a:lnTo>
                  <a:lnTo>
                    <a:pt x="2609064" y="4183"/>
                  </a:lnTo>
                  <a:lnTo>
                    <a:pt x="2561033" y="1864"/>
                  </a:lnTo>
                  <a:lnTo>
                    <a:pt x="2512765" y="467"/>
                  </a:lnTo>
                  <a:lnTo>
                    <a:pt x="24642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7">
            <a:extLst>
              <a:ext uri="{FF2B5EF4-FFF2-40B4-BE49-F238E27FC236}">
                <a16:creationId xmlns:a16="http://schemas.microsoft.com/office/drawing/2014/main" id="{8DD186D8-1B16-43F2-A76F-C0049D7CA2CC}"/>
              </a:ext>
            </a:extLst>
          </p:cNvPr>
          <p:cNvSpPr/>
          <p:nvPr userDrawn="1"/>
        </p:nvSpPr>
        <p:spPr>
          <a:xfrm>
            <a:off x="537447" y="5381613"/>
            <a:ext cx="1831722" cy="118133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3905434" y="2669991"/>
            <a:ext cx="4038601" cy="2711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aseline="0">
                <a:solidFill>
                  <a:srgbClr val="FFC00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</p:spTree>
    <p:extLst>
      <p:ext uri="{BB962C8B-B14F-4D97-AF65-F5344CB8AC3E}">
        <p14:creationId xmlns:p14="http://schemas.microsoft.com/office/powerpoint/2010/main" val="1260963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bg>
      <p:bgPr>
        <a:blipFill dpi="0" rotWithShape="1">
          <a:blip r:embed="rId2">
            <a:lum/>
          </a:blip>
          <a:srcRect/>
          <a:stretch>
            <a:fillRect t="-19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5993765"/>
            <a:ext cx="12192000" cy="864235"/>
            <a:chOff x="0" y="6696011"/>
            <a:chExt cx="12192000" cy="864235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696011"/>
              <a:ext cx="12192000" cy="86423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503186" y="6830546"/>
              <a:ext cx="837972" cy="537104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29808" y="207035"/>
            <a:ext cx="11566244" cy="74911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29808" y="1135757"/>
            <a:ext cx="8313860" cy="4858008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1600"/>
              </a:spcAft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 b="0">
                <a:solidFill>
                  <a:schemeClr val="tx2">
                    <a:lumMod val="75000"/>
                  </a:schemeClr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400" baseline="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 baseline="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 err="1"/>
              <a:t>Quatrieme</a:t>
            </a:r>
            <a:r>
              <a:rPr lang="fr-FR" dirty="0"/>
              <a:t> niveau</a:t>
            </a:r>
          </a:p>
          <a:p>
            <a:pPr lvl="4"/>
            <a:r>
              <a:rPr lang="fr-FR" dirty="0" err="1"/>
              <a:t>Cinquieme</a:t>
            </a:r>
            <a:r>
              <a:rPr lang="fr-FR" dirty="0"/>
              <a:t> niveau</a:t>
            </a:r>
          </a:p>
          <a:p>
            <a:pPr lvl="4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684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0BE82BEB-9372-4307-8DDB-32322B0A7F0B}"/>
              </a:ext>
            </a:extLst>
          </p:cNvPr>
          <p:cNvSpPr/>
          <p:nvPr userDrawn="1"/>
        </p:nvSpPr>
        <p:spPr>
          <a:xfrm>
            <a:off x="0" y="0"/>
            <a:ext cx="8055980" cy="5993766"/>
          </a:xfrm>
          <a:custGeom>
            <a:avLst/>
            <a:gdLst/>
            <a:ahLst/>
            <a:cxnLst/>
            <a:rect l="l" t="t" r="r" b="b"/>
            <a:pathLst>
              <a:path w="7146290" h="6696075">
                <a:moveTo>
                  <a:pt x="0" y="6695998"/>
                </a:moveTo>
                <a:lnTo>
                  <a:pt x="7145997" y="6695998"/>
                </a:lnTo>
                <a:lnTo>
                  <a:pt x="7145997" y="0"/>
                </a:lnTo>
                <a:lnTo>
                  <a:pt x="0" y="0"/>
                </a:lnTo>
                <a:lnTo>
                  <a:pt x="0" y="6695998"/>
                </a:lnTo>
                <a:close/>
              </a:path>
            </a:pathLst>
          </a:custGeom>
          <a:solidFill>
            <a:srgbClr val="9CD8F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3">
            <a:extLst>
              <a:ext uri="{FF2B5EF4-FFF2-40B4-BE49-F238E27FC236}">
                <a16:creationId xmlns:a16="http://schemas.microsoft.com/office/drawing/2014/main" id="{D2F85621-7B7C-43D5-91BF-AC57220B3760}"/>
              </a:ext>
            </a:extLst>
          </p:cNvPr>
          <p:cNvGrpSpPr/>
          <p:nvPr userDrawn="1"/>
        </p:nvGrpSpPr>
        <p:grpSpPr>
          <a:xfrm>
            <a:off x="0" y="0"/>
            <a:ext cx="12192000" cy="6857925"/>
            <a:chOff x="0" y="702321"/>
            <a:chExt cx="12192000" cy="6857925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EC7525EA-B2C5-4943-AA2D-A7D64198DD31}"/>
                </a:ext>
              </a:extLst>
            </p:cNvPr>
            <p:cNvSpPr/>
            <p:nvPr/>
          </p:nvSpPr>
          <p:spPr>
            <a:xfrm>
              <a:off x="12047855" y="702321"/>
              <a:ext cx="144145" cy="6696075"/>
            </a:xfrm>
            <a:custGeom>
              <a:avLst/>
              <a:gdLst/>
              <a:ahLst/>
              <a:cxnLst/>
              <a:rect l="l" t="t" r="r" b="b"/>
              <a:pathLst>
                <a:path w="144145" h="6696075">
                  <a:moveTo>
                    <a:pt x="0" y="6695998"/>
                  </a:moveTo>
                  <a:lnTo>
                    <a:pt x="143992" y="6695998"/>
                  </a:lnTo>
                  <a:lnTo>
                    <a:pt x="143992" y="0"/>
                  </a:lnTo>
                  <a:lnTo>
                    <a:pt x="0" y="0"/>
                  </a:lnTo>
                  <a:lnTo>
                    <a:pt x="0" y="6695998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BD906D3E-9783-45B9-ABAE-98C09E3A9689}"/>
                </a:ext>
              </a:extLst>
            </p:cNvPr>
            <p:cNvSpPr/>
            <p:nvPr/>
          </p:nvSpPr>
          <p:spPr>
            <a:xfrm>
              <a:off x="0" y="6696011"/>
              <a:ext cx="12192000" cy="86423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307FD0E1-A006-49E5-A515-58FF7C0BDC97}"/>
                </a:ext>
              </a:extLst>
            </p:cNvPr>
            <p:cNvSpPr/>
            <p:nvPr/>
          </p:nvSpPr>
          <p:spPr>
            <a:xfrm>
              <a:off x="503186" y="6830546"/>
              <a:ext cx="83797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B946F1FC-A80B-4F98-BE15-A927ED3F6689}"/>
              </a:ext>
            </a:extLst>
          </p:cNvPr>
          <p:cNvSpPr/>
          <p:nvPr userDrawn="1"/>
        </p:nvSpPr>
        <p:spPr>
          <a:xfrm>
            <a:off x="922172" y="408370"/>
            <a:ext cx="486409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3641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855512" y="640704"/>
            <a:ext cx="5983473" cy="1194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sp>
        <p:nvSpPr>
          <p:cNvPr id="14" name="Espace réservé du contenu 19"/>
          <p:cNvSpPr>
            <a:spLocks noGrp="1"/>
          </p:cNvSpPr>
          <p:nvPr>
            <p:ph sz="quarter" idx="12"/>
          </p:nvPr>
        </p:nvSpPr>
        <p:spPr>
          <a:xfrm>
            <a:off x="855512" y="2240947"/>
            <a:ext cx="6737479" cy="3352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5" name="Espace réservé du contenu 19"/>
          <p:cNvSpPr>
            <a:spLocks noGrp="1"/>
          </p:cNvSpPr>
          <p:nvPr>
            <p:ph sz="quarter" idx="15"/>
          </p:nvPr>
        </p:nvSpPr>
        <p:spPr>
          <a:xfrm>
            <a:off x="8495818" y="640704"/>
            <a:ext cx="3148314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7639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E32DE7EA-69AA-4CFB-B65E-170B916C163A}"/>
              </a:ext>
            </a:extLst>
          </p:cNvPr>
          <p:cNvSpPr/>
          <p:nvPr userDrawn="1"/>
        </p:nvSpPr>
        <p:spPr>
          <a:xfrm>
            <a:off x="0" y="-5139"/>
            <a:ext cx="12192000" cy="5869317"/>
          </a:xfrm>
          <a:custGeom>
            <a:avLst/>
            <a:gdLst/>
            <a:ahLst/>
            <a:cxnLst/>
            <a:rect l="l" t="t" r="r" b="b"/>
            <a:pathLst>
              <a:path w="10692130" h="6552565">
                <a:moveTo>
                  <a:pt x="0" y="6551993"/>
                </a:moveTo>
                <a:lnTo>
                  <a:pt x="10692003" y="6551993"/>
                </a:lnTo>
                <a:lnTo>
                  <a:pt x="10692003" y="0"/>
                </a:lnTo>
                <a:lnTo>
                  <a:pt x="0" y="0"/>
                </a:lnTo>
                <a:lnTo>
                  <a:pt x="0" y="6551993"/>
                </a:lnTo>
                <a:close/>
              </a:path>
            </a:pathLst>
          </a:custGeom>
          <a:solidFill>
            <a:srgbClr val="3641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9EDABA4-6ABC-4E11-BFC0-577282882215}"/>
              </a:ext>
            </a:extLst>
          </p:cNvPr>
          <p:cNvSpPr/>
          <p:nvPr userDrawn="1"/>
        </p:nvSpPr>
        <p:spPr>
          <a:xfrm>
            <a:off x="3815859" y="508450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9CD8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707EB82D-A761-4B3E-BA6A-69CDCDE99161}"/>
              </a:ext>
            </a:extLst>
          </p:cNvPr>
          <p:cNvSpPr/>
          <p:nvPr userDrawn="1"/>
        </p:nvSpPr>
        <p:spPr>
          <a:xfrm>
            <a:off x="693001" y="2441342"/>
            <a:ext cx="10765935" cy="3312160"/>
          </a:xfrm>
          <a:custGeom>
            <a:avLst/>
            <a:gdLst/>
            <a:ahLst/>
            <a:cxnLst/>
            <a:rect l="l" t="t" r="r" b="b"/>
            <a:pathLst>
              <a:path w="9306560" h="3312159">
                <a:moveTo>
                  <a:pt x="9306001" y="0"/>
                </a:moveTo>
                <a:lnTo>
                  <a:pt x="0" y="0"/>
                </a:lnTo>
                <a:lnTo>
                  <a:pt x="0" y="3311994"/>
                </a:lnTo>
                <a:lnTo>
                  <a:pt x="9306001" y="3311994"/>
                </a:lnTo>
                <a:lnTo>
                  <a:pt x="9306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BE61854-8F16-432F-A8BE-E59D6E7BD639}"/>
              </a:ext>
            </a:extLst>
          </p:cNvPr>
          <p:cNvSpPr/>
          <p:nvPr userDrawn="1"/>
        </p:nvSpPr>
        <p:spPr>
          <a:xfrm>
            <a:off x="0" y="5868911"/>
            <a:ext cx="12192000" cy="143980"/>
          </a:xfrm>
          <a:custGeom>
            <a:avLst/>
            <a:gdLst/>
            <a:ahLst/>
            <a:cxnLst/>
            <a:rect l="l" t="t" r="r" b="b"/>
            <a:pathLst>
              <a:path w="10692130" h="144145">
                <a:moveTo>
                  <a:pt x="10692003" y="0"/>
                </a:moveTo>
                <a:lnTo>
                  <a:pt x="0" y="0"/>
                </a:lnTo>
                <a:lnTo>
                  <a:pt x="0" y="143992"/>
                </a:lnTo>
                <a:lnTo>
                  <a:pt x="10692003" y="143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FB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0">
            <a:extLst>
              <a:ext uri="{FF2B5EF4-FFF2-40B4-BE49-F238E27FC236}">
                <a16:creationId xmlns:a16="http://schemas.microsoft.com/office/drawing/2014/main" id="{EC8AB8FC-7B53-4F55-A9ED-ABA041AE6785}"/>
              </a:ext>
            </a:extLst>
          </p:cNvPr>
          <p:cNvGrpSpPr/>
          <p:nvPr userDrawn="1"/>
        </p:nvGrpSpPr>
        <p:grpSpPr>
          <a:xfrm>
            <a:off x="819406" y="106507"/>
            <a:ext cx="2219426" cy="2219426"/>
            <a:chOff x="693002" y="426537"/>
            <a:chExt cx="2322830" cy="2322830"/>
          </a:xfrm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C16E7385-FD38-4DB5-AC9B-766CCAF12F25}"/>
                </a:ext>
              </a:extLst>
            </p:cNvPr>
            <p:cNvSpPr/>
            <p:nvPr/>
          </p:nvSpPr>
          <p:spPr>
            <a:xfrm>
              <a:off x="693002" y="426537"/>
              <a:ext cx="2322830" cy="2322830"/>
            </a:xfrm>
            <a:custGeom>
              <a:avLst/>
              <a:gdLst/>
              <a:ahLst/>
              <a:cxnLst/>
              <a:rect l="l" t="t" r="r" b="b"/>
              <a:pathLst>
                <a:path w="2322830" h="2322830">
                  <a:moveTo>
                    <a:pt x="1161237" y="0"/>
                  </a:moveTo>
                  <a:lnTo>
                    <a:pt x="1113370" y="968"/>
                  </a:lnTo>
                  <a:lnTo>
                    <a:pt x="1065997" y="3849"/>
                  </a:lnTo>
                  <a:lnTo>
                    <a:pt x="1019153" y="8605"/>
                  </a:lnTo>
                  <a:lnTo>
                    <a:pt x="972877" y="15198"/>
                  </a:lnTo>
                  <a:lnTo>
                    <a:pt x="927206" y="23592"/>
                  </a:lnTo>
                  <a:lnTo>
                    <a:pt x="882177" y="33749"/>
                  </a:lnTo>
                  <a:lnTo>
                    <a:pt x="837827" y="45631"/>
                  </a:lnTo>
                  <a:lnTo>
                    <a:pt x="794195" y="59201"/>
                  </a:lnTo>
                  <a:lnTo>
                    <a:pt x="751316" y="74422"/>
                  </a:lnTo>
                  <a:lnTo>
                    <a:pt x="709229" y="91257"/>
                  </a:lnTo>
                  <a:lnTo>
                    <a:pt x="667971" y="109667"/>
                  </a:lnTo>
                  <a:lnTo>
                    <a:pt x="627580" y="129616"/>
                  </a:lnTo>
                  <a:lnTo>
                    <a:pt x="588092" y="151067"/>
                  </a:lnTo>
                  <a:lnTo>
                    <a:pt x="549545" y="173982"/>
                  </a:lnTo>
                  <a:lnTo>
                    <a:pt x="511976" y="198323"/>
                  </a:lnTo>
                  <a:lnTo>
                    <a:pt x="475423" y="224054"/>
                  </a:lnTo>
                  <a:lnTo>
                    <a:pt x="439924" y="251136"/>
                  </a:lnTo>
                  <a:lnTo>
                    <a:pt x="405514" y="279533"/>
                  </a:lnTo>
                  <a:lnTo>
                    <a:pt x="372233" y="309207"/>
                  </a:lnTo>
                  <a:lnTo>
                    <a:pt x="340117" y="340121"/>
                  </a:lnTo>
                  <a:lnTo>
                    <a:pt x="309203" y="372238"/>
                  </a:lnTo>
                  <a:lnTo>
                    <a:pt x="279529" y="405520"/>
                  </a:lnTo>
                  <a:lnTo>
                    <a:pt x="251132" y="439929"/>
                  </a:lnTo>
                  <a:lnTo>
                    <a:pt x="224050" y="475429"/>
                  </a:lnTo>
                  <a:lnTo>
                    <a:pt x="198320" y="511982"/>
                  </a:lnTo>
                  <a:lnTo>
                    <a:pt x="173979" y="549550"/>
                  </a:lnTo>
                  <a:lnTo>
                    <a:pt x="151064" y="588097"/>
                  </a:lnTo>
                  <a:lnTo>
                    <a:pt x="129614" y="627585"/>
                  </a:lnTo>
                  <a:lnTo>
                    <a:pt x="109665" y="667977"/>
                  </a:lnTo>
                  <a:lnTo>
                    <a:pt x="91255" y="709235"/>
                  </a:lnTo>
                  <a:lnTo>
                    <a:pt x="74421" y="751321"/>
                  </a:lnTo>
                  <a:lnTo>
                    <a:pt x="59200" y="794199"/>
                  </a:lnTo>
                  <a:lnTo>
                    <a:pt x="45630" y="837832"/>
                  </a:lnTo>
                  <a:lnTo>
                    <a:pt x="33748" y="882181"/>
                  </a:lnTo>
                  <a:lnTo>
                    <a:pt x="23592" y="927209"/>
                  </a:lnTo>
                  <a:lnTo>
                    <a:pt x="15198" y="972880"/>
                  </a:lnTo>
                  <a:lnTo>
                    <a:pt x="8605" y="1019156"/>
                  </a:lnTo>
                  <a:lnTo>
                    <a:pt x="3849" y="1065998"/>
                  </a:lnTo>
                  <a:lnTo>
                    <a:pt x="968" y="1113371"/>
                  </a:lnTo>
                  <a:lnTo>
                    <a:pt x="0" y="1161237"/>
                  </a:lnTo>
                  <a:lnTo>
                    <a:pt x="968" y="1209103"/>
                  </a:lnTo>
                  <a:lnTo>
                    <a:pt x="3849" y="1256477"/>
                  </a:lnTo>
                  <a:lnTo>
                    <a:pt x="8605" y="1303320"/>
                  </a:lnTo>
                  <a:lnTo>
                    <a:pt x="15198" y="1349597"/>
                  </a:lnTo>
                  <a:lnTo>
                    <a:pt x="23592" y="1395268"/>
                  </a:lnTo>
                  <a:lnTo>
                    <a:pt x="33748" y="1440297"/>
                  </a:lnTo>
                  <a:lnTo>
                    <a:pt x="45630" y="1484647"/>
                  </a:lnTo>
                  <a:lnTo>
                    <a:pt x="59200" y="1528280"/>
                  </a:lnTo>
                  <a:lnTo>
                    <a:pt x="74421" y="1571159"/>
                  </a:lnTo>
                  <a:lnTo>
                    <a:pt x="91255" y="1613246"/>
                  </a:lnTo>
                  <a:lnTo>
                    <a:pt x="109665" y="1654504"/>
                  </a:lnTo>
                  <a:lnTo>
                    <a:pt x="129614" y="1694896"/>
                  </a:lnTo>
                  <a:lnTo>
                    <a:pt x="151064" y="1734385"/>
                  </a:lnTo>
                  <a:lnTo>
                    <a:pt x="173979" y="1772932"/>
                  </a:lnTo>
                  <a:lnTo>
                    <a:pt x="198320" y="1810501"/>
                  </a:lnTo>
                  <a:lnTo>
                    <a:pt x="224050" y="1847054"/>
                  </a:lnTo>
                  <a:lnTo>
                    <a:pt x="251132" y="1882555"/>
                  </a:lnTo>
                  <a:lnTo>
                    <a:pt x="279529" y="1916964"/>
                  </a:lnTo>
                  <a:lnTo>
                    <a:pt x="309203" y="1950246"/>
                  </a:lnTo>
                  <a:lnTo>
                    <a:pt x="340117" y="1982363"/>
                  </a:lnTo>
                  <a:lnTo>
                    <a:pt x="372233" y="2013277"/>
                  </a:lnTo>
                  <a:lnTo>
                    <a:pt x="405514" y="2042952"/>
                  </a:lnTo>
                  <a:lnTo>
                    <a:pt x="439924" y="2071349"/>
                  </a:lnTo>
                  <a:lnTo>
                    <a:pt x="475423" y="2098432"/>
                  </a:lnTo>
                  <a:lnTo>
                    <a:pt x="511976" y="2124162"/>
                  </a:lnTo>
                  <a:lnTo>
                    <a:pt x="549545" y="2148504"/>
                  </a:lnTo>
                  <a:lnTo>
                    <a:pt x="588092" y="2171419"/>
                  </a:lnTo>
                  <a:lnTo>
                    <a:pt x="627580" y="2192869"/>
                  </a:lnTo>
                  <a:lnTo>
                    <a:pt x="667971" y="2212819"/>
                  </a:lnTo>
                  <a:lnTo>
                    <a:pt x="709229" y="2231229"/>
                  </a:lnTo>
                  <a:lnTo>
                    <a:pt x="751316" y="2248064"/>
                  </a:lnTo>
                  <a:lnTo>
                    <a:pt x="794195" y="2263285"/>
                  </a:lnTo>
                  <a:lnTo>
                    <a:pt x="837827" y="2276855"/>
                  </a:lnTo>
                  <a:lnTo>
                    <a:pt x="882177" y="2288737"/>
                  </a:lnTo>
                  <a:lnTo>
                    <a:pt x="927206" y="2298894"/>
                  </a:lnTo>
                  <a:lnTo>
                    <a:pt x="972877" y="2307288"/>
                  </a:lnTo>
                  <a:lnTo>
                    <a:pt x="1019153" y="2313881"/>
                  </a:lnTo>
                  <a:lnTo>
                    <a:pt x="1065997" y="2318637"/>
                  </a:lnTo>
                  <a:lnTo>
                    <a:pt x="1113370" y="2321518"/>
                  </a:lnTo>
                  <a:lnTo>
                    <a:pt x="1161237" y="2322487"/>
                  </a:lnTo>
                  <a:lnTo>
                    <a:pt x="1209103" y="2321518"/>
                  </a:lnTo>
                  <a:lnTo>
                    <a:pt x="1256477" y="2318637"/>
                  </a:lnTo>
                  <a:lnTo>
                    <a:pt x="1303320" y="2313881"/>
                  </a:lnTo>
                  <a:lnTo>
                    <a:pt x="1349596" y="2307288"/>
                  </a:lnTo>
                  <a:lnTo>
                    <a:pt x="1395268" y="2298894"/>
                  </a:lnTo>
                  <a:lnTo>
                    <a:pt x="1440297" y="2288737"/>
                  </a:lnTo>
                  <a:lnTo>
                    <a:pt x="1484646" y="2276855"/>
                  </a:lnTo>
                  <a:lnTo>
                    <a:pt x="1528279" y="2263285"/>
                  </a:lnTo>
                  <a:lnTo>
                    <a:pt x="1571157" y="2248064"/>
                  </a:lnTo>
                  <a:lnTo>
                    <a:pt x="1613244" y="2231229"/>
                  </a:lnTo>
                  <a:lnTo>
                    <a:pt x="1654502" y="2212819"/>
                  </a:lnTo>
                  <a:lnTo>
                    <a:pt x="1694894" y="2192869"/>
                  </a:lnTo>
                  <a:lnTo>
                    <a:pt x="1734382" y="2171419"/>
                  </a:lnTo>
                  <a:lnTo>
                    <a:pt x="1772929" y="2148504"/>
                  </a:lnTo>
                  <a:lnTo>
                    <a:pt x="1810497" y="2124162"/>
                  </a:lnTo>
                  <a:lnTo>
                    <a:pt x="1847050" y="2098432"/>
                  </a:lnTo>
                  <a:lnTo>
                    <a:pt x="1882550" y="2071349"/>
                  </a:lnTo>
                  <a:lnTo>
                    <a:pt x="1916959" y="2042952"/>
                  </a:lnTo>
                  <a:lnTo>
                    <a:pt x="1950240" y="2013277"/>
                  </a:lnTo>
                  <a:lnTo>
                    <a:pt x="1982357" y="1982363"/>
                  </a:lnTo>
                  <a:lnTo>
                    <a:pt x="2013271" y="1950246"/>
                  </a:lnTo>
                  <a:lnTo>
                    <a:pt x="2042945" y="1916964"/>
                  </a:lnTo>
                  <a:lnTo>
                    <a:pt x="2071341" y="1882555"/>
                  </a:lnTo>
                  <a:lnTo>
                    <a:pt x="2098424" y="1847054"/>
                  </a:lnTo>
                  <a:lnTo>
                    <a:pt x="2124154" y="1810501"/>
                  </a:lnTo>
                  <a:lnTo>
                    <a:pt x="2148495" y="1772932"/>
                  </a:lnTo>
                  <a:lnTo>
                    <a:pt x="2171409" y="1734385"/>
                  </a:lnTo>
                  <a:lnTo>
                    <a:pt x="2192859" y="1694896"/>
                  </a:lnTo>
                  <a:lnTo>
                    <a:pt x="2212808" y="1654504"/>
                  </a:lnTo>
                  <a:lnTo>
                    <a:pt x="2231219" y="1613246"/>
                  </a:lnTo>
                  <a:lnTo>
                    <a:pt x="2248053" y="1571159"/>
                  </a:lnTo>
                  <a:lnTo>
                    <a:pt x="2263274" y="1528280"/>
                  </a:lnTo>
                  <a:lnTo>
                    <a:pt x="2276844" y="1484647"/>
                  </a:lnTo>
                  <a:lnTo>
                    <a:pt x="2288725" y="1440297"/>
                  </a:lnTo>
                  <a:lnTo>
                    <a:pt x="2298882" y="1395268"/>
                  </a:lnTo>
                  <a:lnTo>
                    <a:pt x="2307275" y="1349597"/>
                  </a:lnTo>
                  <a:lnTo>
                    <a:pt x="2313869" y="1303320"/>
                  </a:lnTo>
                  <a:lnTo>
                    <a:pt x="2318624" y="1256477"/>
                  </a:lnTo>
                  <a:lnTo>
                    <a:pt x="2321505" y="1209103"/>
                  </a:lnTo>
                  <a:lnTo>
                    <a:pt x="2322474" y="1161237"/>
                  </a:lnTo>
                  <a:lnTo>
                    <a:pt x="2321505" y="1113371"/>
                  </a:lnTo>
                  <a:lnTo>
                    <a:pt x="2318624" y="1065998"/>
                  </a:lnTo>
                  <a:lnTo>
                    <a:pt x="2313869" y="1019156"/>
                  </a:lnTo>
                  <a:lnTo>
                    <a:pt x="2307275" y="972880"/>
                  </a:lnTo>
                  <a:lnTo>
                    <a:pt x="2298882" y="927209"/>
                  </a:lnTo>
                  <a:lnTo>
                    <a:pt x="2288725" y="882181"/>
                  </a:lnTo>
                  <a:lnTo>
                    <a:pt x="2276844" y="837832"/>
                  </a:lnTo>
                  <a:lnTo>
                    <a:pt x="2263274" y="794199"/>
                  </a:lnTo>
                  <a:lnTo>
                    <a:pt x="2248053" y="751321"/>
                  </a:lnTo>
                  <a:lnTo>
                    <a:pt x="2231219" y="709235"/>
                  </a:lnTo>
                  <a:lnTo>
                    <a:pt x="2212808" y="667977"/>
                  </a:lnTo>
                  <a:lnTo>
                    <a:pt x="2192859" y="627585"/>
                  </a:lnTo>
                  <a:lnTo>
                    <a:pt x="2171409" y="588097"/>
                  </a:lnTo>
                  <a:lnTo>
                    <a:pt x="2148495" y="549550"/>
                  </a:lnTo>
                  <a:lnTo>
                    <a:pt x="2124154" y="511982"/>
                  </a:lnTo>
                  <a:lnTo>
                    <a:pt x="2098424" y="475429"/>
                  </a:lnTo>
                  <a:lnTo>
                    <a:pt x="2071341" y="439929"/>
                  </a:lnTo>
                  <a:lnTo>
                    <a:pt x="2042945" y="405520"/>
                  </a:lnTo>
                  <a:lnTo>
                    <a:pt x="2013271" y="372238"/>
                  </a:lnTo>
                  <a:lnTo>
                    <a:pt x="1982357" y="340121"/>
                  </a:lnTo>
                  <a:lnTo>
                    <a:pt x="1950240" y="309207"/>
                  </a:lnTo>
                  <a:lnTo>
                    <a:pt x="1916959" y="279533"/>
                  </a:lnTo>
                  <a:lnTo>
                    <a:pt x="1882550" y="251136"/>
                  </a:lnTo>
                  <a:lnTo>
                    <a:pt x="1847050" y="224054"/>
                  </a:lnTo>
                  <a:lnTo>
                    <a:pt x="1810497" y="198323"/>
                  </a:lnTo>
                  <a:lnTo>
                    <a:pt x="1772929" y="173982"/>
                  </a:lnTo>
                  <a:lnTo>
                    <a:pt x="1734382" y="151067"/>
                  </a:lnTo>
                  <a:lnTo>
                    <a:pt x="1694894" y="129616"/>
                  </a:lnTo>
                  <a:lnTo>
                    <a:pt x="1654502" y="109667"/>
                  </a:lnTo>
                  <a:lnTo>
                    <a:pt x="1613244" y="91257"/>
                  </a:lnTo>
                  <a:lnTo>
                    <a:pt x="1571157" y="74422"/>
                  </a:lnTo>
                  <a:lnTo>
                    <a:pt x="1528279" y="59201"/>
                  </a:lnTo>
                  <a:lnTo>
                    <a:pt x="1484646" y="45631"/>
                  </a:lnTo>
                  <a:lnTo>
                    <a:pt x="1440297" y="33749"/>
                  </a:lnTo>
                  <a:lnTo>
                    <a:pt x="1395268" y="23592"/>
                  </a:lnTo>
                  <a:lnTo>
                    <a:pt x="1349596" y="15198"/>
                  </a:lnTo>
                  <a:lnTo>
                    <a:pt x="1303320" y="8605"/>
                  </a:lnTo>
                  <a:lnTo>
                    <a:pt x="1256477" y="3849"/>
                  </a:lnTo>
                  <a:lnTo>
                    <a:pt x="1209103" y="968"/>
                  </a:lnTo>
                  <a:lnTo>
                    <a:pt x="1161237" y="0"/>
                  </a:lnTo>
                  <a:close/>
                </a:path>
              </a:pathLst>
            </a:custGeom>
            <a:solidFill>
              <a:srgbClr val="FDDD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06B9BB62-865C-4654-AEFF-3F2D9A92060A}"/>
                </a:ext>
              </a:extLst>
            </p:cNvPr>
            <p:cNvSpPr/>
            <p:nvPr/>
          </p:nvSpPr>
          <p:spPr>
            <a:xfrm>
              <a:off x="855193" y="588735"/>
              <a:ext cx="1998345" cy="1998345"/>
            </a:xfrm>
            <a:custGeom>
              <a:avLst/>
              <a:gdLst/>
              <a:ahLst/>
              <a:cxnLst/>
              <a:rect l="l" t="t" r="r" b="b"/>
              <a:pathLst>
                <a:path w="1998345" h="1998345">
                  <a:moveTo>
                    <a:pt x="999045" y="0"/>
                  </a:moveTo>
                  <a:lnTo>
                    <a:pt x="950641" y="1152"/>
                  </a:lnTo>
                  <a:lnTo>
                    <a:pt x="902831" y="4573"/>
                  </a:lnTo>
                  <a:lnTo>
                    <a:pt x="855668" y="10211"/>
                  </a:lnTo>
                  <a:lnTo>
                    <a:pt x="809205" y="18014"/>
                  </a:lnTo>
                  <a:lnTo>
                    <a:pt x="763493" y="27929"/>
                  </a:lnTo>
                  <a:lnTo>
                    <a:pt x="718584" y="39904"/>
                  </a:lnTo>
                  <a:lnTo>
                    <a:pt x="674532" y="53887"/>
                  </a:lnTo>
                  <a:lnTo>
                    <a:pt x="631389" y="69825"/>
                  </a:lnTo>
                  <a:lnTo>
                    <a:pt x="589206" y="87665"/>
                  </a:lnTo>
                  <a:lnTo>
                    <a:pt x="548036" y="107357"/>
                  </a:lnTo>
                  <a:lnTo>
                    <a:pt x="507932" y="128846"/>
                  </a:lnTo>
                  <a:lnTo>
                    <a:pt x="468946" y="152082"/>
                  </a:lnTo>
                  <a:lnTo>
                    <a:pt x="431130" y="177011"/>
                  </a:lnTo>
                  <a:lnTo>
                    <a:pt x="394537" y="203581"/>
                  </a:lnTo>
                  <a:lnTo>
                    <a:pt x="359219" y="231740"/>
                  </a:lnTo>
                  <a:lnTo>
                    <a:pt x="325227" y="261436"/>
                  </a:lnTo>
                  <a:lnTo>
                    <a:pt x="292615" y="292615"/>
                  </a:lnTo>
                  <a:lnTo>
                    <a:pt x="261436" y="325227"/>
                  </a:lnTo>
                  <a:lnTo>
                    <a:pt x="231740" y="359219"/>
                  </a:lnTo>
                  <a:lnTo>
                    <a:pt x="203581" y="394537"/>
                  </a:lnTo>
                  <a:lnTo>
                    <a:pt x="177011" y="431130"/>
                  </a:lnTo>
                  <a:lnTo>
                    <a:pt x="152082" y="468946"/>
                  </a:lnTo>
                  <a:lnTo>
                    <a:pt x="128846" y="507932"/>
                  </a:lnTo>
                  <a:lnTo>
                    <a:pt x="107357" y="548036"/>
                  </a:lnTo>
                  <a:lnTo>
                    <a:pt x="87665" y="589206"/>
                  </a:lnTo>
                  <a:lnTo>
                    <a:pt x="69825" y="631389"/>
                  </a:lnTo>
                  <a:lnTo>
                    <a:pt x="53887" y="674532"/>
                  </a:lnTo>
                  <a:lnTo>
                    <a:pt x="39904" y="718584"/>
                  </a:lnTo>
                  <a:lnTo>
                    <a:pt x="27929" y="763493"/>
                  </a:lnTo>
                  <a:lnTo>
                    <a:pt x="18014" y="809205"/>
                  </a:lnTo>
                  <a:lnTo>
                    <a:pt x="10211" y="855668"/>
                  </a:lnTo>
                  <a:lnTo>
                    <a:pt x="4573" y="902831"/>
                  </a:lnTo>
                  <a:lnTo>
                    <a:pt x="1152" y="950641"/>
                  </a:lnTo>
                  <a:lnTo>
                    <a:pt x="0" y="999045"/>
                  </a:lnTo>
                  <a:lnTo>
                    <a:pt x="1152" y="1047450"/>
                  </a:lnTo>
                  <a:lnTo>
                    <a:pt x="4573" y="1095261"/>
                  </a:lnTo>
                  <a:lnTo>
                    <a:pt x="10211" y="1142424"/>
                  </a:lnTo>
                  <a:lnTo>
                    <a:pt x="18014" y="1188889"/>
                  </a:lnTo>
                  <a:lnTo>
                    <a:pt x="27929" y="1234601"/>
                  </a:lnTo>
                  <a:lnTo>
                    <a:pt x="39904" y="1279510"/>
                  </a:lnTo>
                  <a:lnTo>
                    <a:pt x="53887" y="1323563"/>
                  </a:lnTo>
                  <a:lnTo>
                    <a:pt x="69825" y="1366707"/>
                  </a:lnTo>
                  <a:lnTo>
                    <a:pt x="87665" y="1408889"/>
                  </a:lnTo>
                  <a:lnTo>
                    <a:pt x="107357" y="1450059"/>
                  </a:lnTo>
                  <a:lnTo>
                    <a:pt x="128846" y="1490163"/>
                  </a:lnTo>
                  <a:lnTo>
                    <a:pt x="152082" y="1529149"/>
                  </a:lnTo>
                  <a:lnTo>
                    <a:pt x="177011" y="1566965"/>
                  </a:lnTo>
                  <a:lnTo>
                    <a:pt x="203581" y="1603558"/>
                  </a:lnTo>
                  <a:lnTo>
                    <a:pt x="231740" y="1638877"/>
                  </a:lnTo>
                  <a:lnTo>
                    <a:pt x="261436" y="1672868"/>
                  </a:lnTo>
                  <a:lnTo>
                    <a:pt x="292615" y="1705479"/>
                  </a:lnTo>
                  <a:lnTo>
                    <a:pt x="325227" y="1736659"/>
                  </a:lnTo>
                  <a:lnTo>
                    <a:pt x="359219" y="1766354"/>
                  </a:lnTo>
                  <a:lnTo>
                    <a:pt x="394537" y="1794513"/>
                  </a:lnTo>
                  <a:lnTo>
                    <a:pt x="431130" y="1821083"/>
                  </a:lnTo>
                  <a:lnTo>
                    <a:pt x="468946" y="1846012"/>
                  </a:lnTo>
                  <a:lnTo>
                    <a:pt x="507932" y="1869247"/>
                  </a:lnTo>
                  <a:lnTo>
                    <a:pt x="548036" y="1890736"/>
                  </a:lnTo>
                  <a:lnTo>
                    <a:pt x="589206" y="1910427"/>
                  </a:lnTo>
                  <a:lnTo>
                    <a:pt x="631389" y="1928267"/>
                  </a:lnTo>
                  <a:lnTo>
                    <a:pt x="674532" y="1944205"/>
                  </a:lnTo>
                  <a:lnTo>
                    <a:pt x="718584" y="1958187"/>
                  </a:lnTo>
                  <a:lnTo>
                    <a:pt x="763493" y="1970162"/>
                  </a:lnTo>
                  <a:lnTo>
                    <a:pt x="809205" y="1980076"/>
                  </a:lnTo>
                  <a:lnTo>
                    <a:pt x="855668" y="1987879"/>
                  </a:lnTo>
                  <a:lnTo>
                    <a:pt x="902831" y="1993517"/>
                  </a:lnTo>
                  <a:lnTo>
                    <a:pt x="950641" y="1996938"/>
                  </a:lnTo>
                  <a:lnTo>
                    <a:pt x="999045" y="1998090"/>
                  </a:lnTo>
                  <a:lnTo>
                    <a:pt x="1047449" y="1996938"/>
                  </a:lnTo>
                  <a:lnTo>
                    <a:pt x="1095259" y="1993517"/>
                  </a:lnTo>
                  <a:lnTo>
                    <a:pt x="1142422" y="1987879"/>
                  </a:lnTo>
                  <a:lnTo>
                    <a:pt x="1188885" y="1980076"/>
                  </a:lnTo>
                  <a:lnTo>
                    <a:pt x="1234597" y="1970162"/>
                  </a:lnTo>
                  <a:lnTo>
                    <a:pt x="1279506" y="1958187"/>
                  </a:lnTo>
                  <a:lnTo>
                    <a:pt x="1323558" y="1944205"/>
                  </a:lnTo>
                  <a:lnTo>
                    <a:pt x="1366701" y="1928267"/>
                  </a:lnTo>
                  <a:lnTo>
                    <a:pt x="1408884" y="1910427"/>
                  </a:lnTo>
                  <a:lnTo>
                    <a:pt x="1450054" y="1890736"/>
                  </a:lnTo>
                  <a:lnTo>
                    <a:pt x="1490158" y="1869247"/>
                  </a:lnTo>
                  <a:lnTo>
                    <a:pt x="1529144" y="1846012"/>
                  </a:lnTo>
                  <a:lnTo>
                    <a:pt x="1566960" y="1821083"/>
                  </a:lnTo>
                  <a:lnTo>
                    <a:pt x="1603553" y="1794513"/>
                  </a:lnTo>
                  <a:lnTo>
                    <a:pt x="1638871" y="1766354"/>
                  </a:lnTo>
                  <a:lnTo>
                    <a:pt x="1672863" y="1736659"/>
                  </a:lnTo>
                  <a:lnTo>
                    <a:pt x="1705475" y="1705479"/>
                  </a:lnTo>
                  <a:lnTo>
                    <a:pt x="1736654" y="1672868"/>
                  </a:lnTo>
                  <a:lnTo>
                    <a:pt x="1766350" y="1638877"/>
                  </a:lnTo>
                  <a:lnTo>
                    <a:pt x="1794509" y="1603558"/>
                  </a:lnTo>
                  <a:lnTo>
                    <a:pt x="1821079" y="1566965"/>
                  </a:lnTo>
                  <a:lnTo>
                    <a:pt x="1846008" y="1529149"/>
                  </a:lnTo>
                  <a:lnTo>
                    <a:pt x="1869244" y="1490163"/>
                  </a:lnTo>
                  <a:lnTo>
                    <a:pt x="1890733" y="1450059"/>
                  </a:lnTo>
                  <a:lnTo>
                    <a:pt x="1910425" y="1408889"/>
                  </a:lnTo>
                  <a:lnTo>
                    <a:pt x="1928265" y="1366707"/>
                  </a:lnTo>
                  <a:lnTo>
                    <a:pt x="1944203" y="1323563"/>
                  </a:lnTo>
                  <a:lnTo>
                    <a:pt x="1958186" y="1279510"/>
                  </a:lnTo>
                  <a:lnTo>
                    <a:pt x="1970161" y="1234601"/>
                  </a:lnTo>
                  <a:lnTo>
                    <a:pt x="1980076" y="1188889"/>
                  </a:lnTo>
                  <a:lnTo>
                    <a:pt x="1987879" y="1142424"/>
                  </a:lnTo>
                  <a:lnTo>
                    <a:pt x="1993517" y="1095261"/>
                  </a:lnTo>
                  <a:lnTo>
                    <a:pt x="1996938" y="1047450"/>
                  </a:lnTo>
                  <a:lnTo>
                    <a:pt x="1998091" y="999045"/>
                  </a:lnTo>
                  <a:lnTo>
                    <a:pt x="1996938" y="950641"/>
                  </a:lnTo>
                  <a:lnTo>
                    <a:pt x="1993517" y="902831"/>
                  </a:lnTo>
                  <a:lnTo>
                    <a:pt x="1987879" y="855668"/>
                  </a:lnTo>
                  <a:lnTo>
                    <a:pt x="1980076" y="809205"/>
                  </a:lnTo>
                  <a:lnTo>
                    <a:pt x="1970161" y="763493"/>
                  </a:lnTo>
                  <a:lnTo>
                    <a:pt x="1958186" y="718584"/>
                  </a:lnTo>
                  <a:lnTo>
                    <a:pt x="1944203" y="674532"/>
                  </a:lnTo>
                  <a:lnTo>
                    <a:pt x="1928265" y="631389"/>
                  </a:lnTo>
                  <a:lnTo>
                    <a:pt x="1910425" y="589206"/>
                  </a:lnTo>
                  <a:lnTo>
                    <a:pt x="1890733" y="548036"/>
                  </a:lnTo>
                  <a:lnTo>
                    <a:pt x="1869244" y="507932"/>
                  </a:lnTo>
                  <a:lnTo>
                    <a:pt x="1846008" y="468946"/>
                  </a:lnTo>
                  <a:lnTo>
                    <a:pt x="1821079" y="431130"/>
                  </a:lnTo>
                  <a:lnTo>
                    <a:pt x="1794509" y="394537"/>
                  </a:lnTo>
                  <a:lnTo>
                    <a:pt x="1766350" y="359219"/>
                  </a:lnTo>
                  <a:lnTo>
                    <a:pt x="1736654" y="325227"/>
                  </a:lnTo>
                  <a:lnTo>
                    <a:pt x="1705475" y="292615"/>
                  </a:lnTo>
                  <a:lnTo>
                    <a:pt x="1672863" y="261436"/>
                  </a:lnTo>
                  <a:lnTo>
                    <a:pt x="1638871" y="231740"/>
                  </a:lnTo>
                  <a:lnTo>
                    <a:pt x="1603553" y="203581"/>
                  </a:lnTo>
                  <a:lnTo>
                    <a:pt x="1566960" y="177011"/>
                  </a:lnTo>
                  <a:lnTo>
                    <a:pt x="1529144" y="152082"/>
                  </a:lnTo>
                  <a:lnTo>
                    <a:pt x="1490158" y="128846"/>
                  </a:lnTo>
                  <a:lnTo>
                    <a:pt x="1450054" y="107357"/>
                  </a:lnTo>
                  <a:lnTo>
                    <a:pt x="1408884" y="87665"/>
                  </a:lnTo>
                  <a:lnTo>
                    <a:pt x="1366701" y="69825"/>
                  </a:lnTo>
                  <a:lnTo>
                    <a:pt x="1323558" y="53887"/>
                  </a:lnTo>
                  <a:lnTo>
                    <a:pt x="1279506" y="39904"/>
                  </a:lnTo>
                  <a:lnTo>
                    <a:pt x="1234597" y="27929"/>
                  </a:lnTo>
                  <a:lnTo>
                    <a:pt x="1188885" y="18014"/>
                  </a:lnTo>
                  <a:lnTo>
                    <a:pt x="1142422" y="10211"/>
                  </a:lnTo>
                  <a:lnTo>
                    <a:pt x="1095259" y="4573"/>
                  </a:lnTo>
                  <a:lnTo>
                    <a:pt x="1047449" y="1152"/>
                  </a:lnTo>
                  <a:lnTo>
                    <a:pt x="999045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29">
            <a:extLst>
              <a:ext uri="{FF2B5EF4-FFF2-40B4-BE49-F238E27FC236}">
                <a16:creationId xmlns:a16="http://schemas.microsoft.com/office/drawing/2014/main" id="{61A94513-ACD8-498A-BD9A-6545D9C7C4B8}"/>
              </a:ext>
            </a:extLst>
          </p:cNvPr>
          <p:cNvGrpSpPr/>
          <p:nvPr userDrawn="1"/>
        </p:nvGrpSpPr>
        <p:grpSpPr>
          <a:xfrm>
            <a:off x="1270" y="5993765"/>
            <a:ext cx="12190730" cy="864235"/>
            <a:chOff x="0" y="6696011"/>
            <a:chExt cx="12190730" cy="864235"/>
          </a:xfrm>
        </p:grpSpPr>
        <p:sp>
          <p:nvSpPr>
            <p:cNvPr id="15" name="object 30">
              <a:extLst>
                <a:ext uri="{FF2B5EF4-FFF2-40B4-BE49-F238E27FC236}">
                  <a16:creationId xmlns:a16="http://schemas.microsoft.com/office/drawing/2014/main" id="{03AFF242-91AC-46DA-85EE-25965B494C55}"/>
                </a:ext>
              </a:extLst>
            </p:cNvPr>
            <p:cNvSpPr/>
            <p:nvPr/>
          </p:nvSpPr>
          <p:spPr>
            <a:xfrm>
              <a:off x="0" y="6696011"/>
              <a:ext cx="12190730" cy="86423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31">
              <a:extLst>
                <a:ext uri="{FF2B5EF4-FFF2-40B4-BE49-F238E27FC236}">
                  <a16:creationId xmlns:a16="http://schemas.microsoft.com/office/drawing/2014/main" id="{26B01702-902F-47C1-AC69-CD0E8D0D9ED6}"/>
                </a:ext>
              </a:extLst>
            </p:cNvPr>
            <p:cNvSpPr/>
            <p:nvPr/>
          </p:nvSpPr>
          <p:spPr>
            <a:xfrm>
              <a:off x="503186" y="6830546"/>
              <a:ext cx="83797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3754022" y="1869257"/>
            <a:ext cx="5105400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Votre sous titre</a:t>
            </a:r>
          </a:p>
        </p:txBody>
      </p:sp>
      <p:sp>
        <p:nvSpPr>
          <p:cNvPr id="18" name="Espace réservé du contenu 19"/>
          <p:cNvSpPr>
            <a:spLocks noGrp="1"/>
          </p:cNvSpPr>
          <p:nvPr>
            <p:ph sz="quarter" idx="11"/>
          </p:nvPr>
        </p:nvSpPr>
        <p:spPr>
          <a:xfrm>
            <a:off x="1224126" y="2755984"/>
            <a:ext cx="4389595" cy="268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9" name="Espace réservé du contenu 19"/>
          <p:cNvSpPr>
            <a:spLocks noGrp="1"/>
          </p:cNvSpPr>
          <p:nvPr>
            <p:ph sz="quarter" idx="12"/>
          </p:nvPr>
        </p:nvSpPr>
        <p:spPr>
          <a:xfrm>
            <a:off x="6306722" y="2760772"/>
            <a:ext cx="4561056" cy="268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0" name="Espace réservé du contenu 22"/>
          <p:cNvSpPr>
            <a:spLocks noGrp="1"/>
          </p:cNvSpPr>
          <p:nvPr>
            <p:ph sz="quarter" idx="13" hasCustomPrompt="1"/>
          </p:nvPr>
        </p:nvSpPr>
        <p:spPr>
          <a:xfrm>
            <a:off x="1350646" y="577062"/>
            <a:ext cx="1260475" cy="141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ea typeface="Agile Bold" panose="02010804040207020203" pitchFamily="50" charset="0"/>
              </a:defRPr>
            </a:lvl1pPr>
            <a:lvl2pPr>
              <a:defRPr/>
            </a:lvl2pPr>
          </a:lstStyle>
          <a:p>
            <a:pPr lvl="0"/>
            <a:r>
              <a:rPr lang="fr-FR" dirty="0"/>
              <a:t>TITRE / FOCUS</a:t>
            </a:r>
          </a:p>
        </p:txBody>
      </p:sp>
      <p:sp>
        <p:nvSpPr>
          <p:cNvPr id="21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3754022" y="598467"/>
            <a:ext cx="7704914" cy="1194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</p:spTree>
    <p:extLst>
      <p:ext uri="{BB962C8B-B14F-4D97-AF65-F5344CB8AC3E}">
        <p14:creationId xmlns:p14="http://schemas.microsoft.com/office/powerpoint/2010/main" val="1951020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D75D66F8-1AC8-4903-8DF1-9E10C03F29B4}"/>
              </a:ext>
            </a:extLst>
          </p:cNvPr>
          <p:cNvSpPr/>
          <p:nvPr userDrawn="1"/>
        </p:nvSpPr>
        <p:spPr>
          <a:xfrm>
            <a:off x="0" y="-1"/>
            <a:ext cx="12192000" cy="5993841"/>
          </a:xfrm>
          <a:custGeom>
            <a:avLst/>
            <a:gdLst/>
            <a:ahLst/>
            <a:cxnLst/>
            <a:rect l="l" t="t" r="r" b="b"/>
            <a:pathLst>
              <a:path w="10692130" h="6696075">
                <a:moveTo>
                  <a:pt x="0" y="6695998"/>
                </a:moveTo>
                <a:lnTo>
                  <a:pt x="10692003" y="6695998"/>
                </a:lnTo>
                <a:lnTo>
                  <a:pt x="10692003" y="0"/>
                </a:lnTo>
                <a:lnTo>
                  <a:pt x="0" y="0"/>
                </a:lnTo>
                <a:lnTo>
                  <a:pt x="0" y="6695998"/>
                </a:lnTo>
                <a:close/>
              </a:path>
            </a:pathLst>
          </a:custGeom>
          <a:solidFill>
            <a:srgbClr val="9CD8F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2348BD2C-F2B5-4F86-9C55-67B478DA10CD}"/>
              </a:ext>
            </a:extLst>
          </p:cNvPr>
          <p:cNvGrpSpPr/>
          <p:nvPr userDrawn="1"/>
        </p:nvGrpSpPr>
        <p:grpSpPr>
          <a:xfrm>
            <a:off x="0" y="2295926"/>
            <a:ext cx="12192000" cy="3630610"/>
            <a:chOff x="6350" y="2736011"/>
            <a:chExt cx="10686084" cy="388810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F99599C1-385E-4405-BAA3-7F6E0BF3E96B}"/>
                </a:ext>
              </a:extLst>
            </p:cNvPr>
            <p:cNvSpPr/>
            <p:nvPr/>
          </p:nvSpPr>
          <p:spPr>
            <a:xfrm>
              <a:off x="6350" y="2736011"/>
              <a:ext cx="5319395" cy="3888104"/>
            </a:xfrm>
            <a:custGeom>
              <a:avLst/>
              <a:gdLst/>
              <a:ahLst/>
              <a:cxnLst/>
              <a:rect l="l" t="t" r="r" b="b"/>
              <a:pathLst>
                <a:path w="5319395" h="3888104">
                  <a:moveTo>
                    <a:pt x="5319039" y="0"/>
                  </a:moveTo>
                  <a:lnTo>
                    <a:pt x="0" y="0"/>
                  </a:lnTo>
                  <a:lnTo>
                    <a:pt x="0" y="3887990"/>
                  </a:lnTo>
                  <a:lnTo>
                    <a:pt x="5319039" y="3887990"/>
                  </a:lnTo>
                  <a:lnTo>
                    <a:pt x="5319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3A3C2D62-5A8B-44F2-A702-63B9F63E6B04}"/>
                </a:ext>
              </a:extLst>
            </p:cNvPr>
            <p:cNvSpPr/>
            <p:nvPr/>
          </p:nvSpPr>
          <p:spPr>
            <a:xfrm>
              <a:off x="5315889" y="2736011"/>
              <a:ext cx="5376545" cy="3888104"/>
            </a:xfrm>
            <a:custGeom>
              <a:avLst/>
              <a:gdLst/>
              <a:ahLst/>
              <a:cxnLst/>
              <a:rect l="l" t="t" r="r" b="b"/>
              <a:pathLst>
                <a:path w="5376545" h="3888104">
                  <a:moveTo>
                    <a:pt x="5376113" y="0"/>
                  </a:moveTo>
                  <a:lnTo>
                    <a:pt x="0" y="0"/>
                  </a:lnTo>
                  <a:lnTo>
                    <a:pt x="0" y="3887990"/>
                  </a:lnTo>
                  <a:lnTo>
                    <a:pt x="5376113" y="3887990"/>
                  </a:lnTo>
                  <a:lnTo>
                    <a:pt x="537611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13">
            <a:extLst>
              <a:ext uri="{FF2B5EF4-FFF2-40B4-BE49-F238E27FC236}">
                <a16:creationId xmlns:a16="http://schemas.microsoft.com/office/drawing/2014/main" id="{664180BB-CA24-4C1F-A4EA-610DAE34EBBE}"/>
              </a:ext>
            </a:extLst>
          </p:cNvPr>
          <p:cNvSpPr/>
          <p:nvPr userDrawn="1"/>
        </p:nvSpPr>
        <p:spPr>
          <a:xfrm>
            <a:off x="5909863" y="292697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29">
            <a:extLst>
              <a:ext uri="{FF2B5EF4-FFF2-40B4-BE49-F238E27FC236}">
                <a16:creationId xmlns:a16="http://schemas.microsoft.com/office/drawing/2014/main" id="{61A94513-ACD8-498A-BD9A-6545D9C7C4B8}"/>
              </a:ext>
            </a:extLst>
          </p:cNvPr>
          <p:cNvGrpSpPr/>
          <p:nvPr userDrawn="1"/>
        </p:nvGrpSpPr>
        <p:grpSpPr>
          <a:xfrm>
            <a:off x="0" y="5993765"/>
            <a:ext cx="12192000" cy="864235"/>
            <a:chOff x="0" y="6696011"/>
            <a:chExt cx="12192000" cy="864235"/>
          </a:xfrm>
        </p:grpSpPr>
        <p:sp>
          <p:nvSpPr>
            <p:cNvPr id="9" name="object 30">
              <a:extLst>
                <a:ext uri="{FF2B5EF4-FFF2-40B4-BE49-F238E27FC236}">
                  <a16:creationId xmlns:a16="http://schemas.microsoft.com/office/drawing/2014/main" id="{03AFF242-91AC-46DA-85EE-25965B494C55}"/>
                </a:ext>
              </a:extLst>
            </p:cNvPr>
            <p:cNvSpPr/>
            <p:nvPr/>
          </p:nvSpPr>
          <p:spPr>
            <a:xfrm>
              <a:off x="0" y="6696011"/>
              <a:ext cx="12192000" cy="86423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1">
              <a:extLst>
                <a:ext uri="{FF2B5EF4-FFF2-40B4-BE49-F238E27FC236}">
                  <a16:creationId xmlns:a16="http://schemas.microsoft.com/office/drawing/2014/main" id="{26B01702-902F-47C1-AC69-CD0E8D0D9ED6}"/>
                </a:ext>
              </a:extLst>
            </p:cNvPr>
            <p:cNvSpPr/>
            <p:nvPr/>
          </p:nvSpPr>
          <p:spPr>
            <a:xfrm>
              <a:off x="503186" y="6830546"/>
              <a:ext cx="83797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Espace réservé du contenu 19"/>
          <p:cNvSpPr>
            <a:spLocks noGrp="1"/>
          </p:cNvSpPr>
          <p:nvPr>
            <p:ph sz="quarter" idx="12"/>
          </p:nvPr>
        </p:nvSpPr>
        <p:spPr>
          <a:xfrm>
            <a:off x="325857" y="2659454"/>
            <a:ext cx="5393422" cy="2903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Espace réservé du contenu 19"/>
          <p:cNvSpPr>
            <a:spLocks noGrp="1"/>
          </p:cNvSpPr>
          <p:nvPr>
            <p:ph sz="quarter" idx="11"/>
          </p:nvPr>
        </p:nvSpPr>
        <p:spPr>
          <a:xfrm>
            <a:off x="6396272" y="2659454"/>
            <a:ext cx="5457231" cy="2903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  <a:lvl2pPr>
              <a:defRPr sz="1600" baseline="0">
                <a:solidFill>
                  <a:schemeClr val="bg1"/>
                </a:solidFill>
                <a:latin typeface="+mn-lt"/>
              </a:defRPr>
            </a:lvl2pPr>
            <a:lvl3pPr>
              <a:defRPr sz="1600" baseline="0">
                <a:solidFill>
                  <a:schemeClr val="bg1"/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3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3662412" y="1741715"/>
            <a:ext cx="5105400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14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2854079" y="504931"/>
            <a:ext cx="6483841" cy="1194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</p:spTree>
    <p:extLst>
      <p:ext uri="{BB962C8B-B14F-4D97-AF65-F5344CB8AC3E}">
        <p14:creationId xmlns:p14="http://schemas.microsoft.com/office/powerpoint/2010/main" val="962646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980B744A-5539-42C7-9AFD-11723CCDA2F2}"/>
              </a:ext>
            </a:extLst>
          </p:cNvPr>
          <p:cNvSpPr/>
          <p:nvPr userDrawn="1"/>
        </p:nvSpPr>
        <p:spPr>
          <a:xfrm>
            <a:off x="5745445" y="443028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9CD8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5">
            <a:extLst>
              <a:ext uri="{FF2B5EF4-FFF2-40B4-BE49-F238E27FC236}">
                <a16:creationId xmlns:a16="http://schemas.microsoft.com/office/drawing/2014/main" id="{B1FA29A5-354A-46CB-8CCD-8ED80B0308EC}"/>
              </a:ext>
            </a:extLst>
          </p:cNvPr>
          <p:cNvGrpSpPr/>
          <p:nvPr userDrawn="1"/>
        </p:nvGrpSpPr>
        <p:grpSpPr>
          <a:xfrm>
            <a:off x="0" y="5849620"/>
            <a:ext cx="12192000" cy="1008240"/>
            <a:chOff x="0" y="6552006"/>
            <a:chExt cx="12192000" cy="1008240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4FF485DA-2BA7-4C99-903E-7AEB611911F6}"/>
                </a:ext>
              </a:extLst>
            </p:cNvPr>
            <p:cNvSpPr/>
            <p:nvPr/>
          </p:nvSpPr>
          <p:spPr>
            <a:xfrm>
              <a:off x="0" y="6552006"/>
              <a:ext cx="12192000" cy="144005"/>
            </a:xfrm>
            <a:custGeom>
              <a:avLst/>
              <a:gdLst/>
              <a:ahLst/>
              <a:cxnLst/>
              <a:rect l="l" t="t" r="r" b="b"/>
              <a:pathLst>
                <a:path w="10692130" h="144145">
                  <a:moveTo>
                    <a:pt x="10692003" y="0"/>
                  </a:moveTo>
                  <a:lnTo>
                    <a:pt x="0" y="0"/>
                  </a:lnTo>
                  <a:lnTo>
                    <a:pt x="0" y="143992"/>
                  </a:lnTo>
                  <a:lnTo>
                    <a:pt x="10692003" y="143992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905D9DAF-34D3-46AC-9E96-005D78B2BB0B}"/>
                </a:ext>
              </a:extLst>
            </p:cNvPr>
            <p:cNvSpPr/>
            <p:nvPr/>
          </p:nvSpPr>
          <p:spPr>
            <a:xfrm>
              <a:off x="0" y="6696011"/>
              <a:ext cx="12192000" cy="86423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6314B28C-8942-4203-ADBB-7FDCEC129C1A}"/>
                </a:ext>
              </a:extLst>
            </p:cNvPr>
            <p:cNvSpPr/>
            <p:nvPr/>
          </p:nvSpPr>
          <p:spPr>
            <a:xfrm>
              <a:off x="503186" y="6830546"/>
              <a:ext cx="83797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3543300" y="1876567"/>
            <a:ext cx="5105400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Votre sous titre</a:t>
            </a:r>
          </a:p>
        </p:txBody>
      </p:sp>
      <p:sp>
        <p:nvSpPr>
          <p:cNvPr id="9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2601855" y="610491"/>
            <a:ext cx="6483841" cy="1194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sp>
        <p:nvSpPr>
          <p:cNvPr id="10" name="Espace réservé du tableau 11"/>
          <p:cNvSpPr>
            <a:spLocks noGrp="1"/>
          </p:cNvSpPr>
          <p:nvPr>
            <p:ph type="tbl" sz="quarter" idx="15"/>
          </p:nvPr>
        </p:nvSpPr>
        <p:spPr>
          <a:xfrm>
            <a:off x="922172" y="2610758"/>
            <a:ext cx="10228154" cy="2895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3188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EAC96154-CF61-482C-85B8-EC4AA7B0504A}"/>
              </a:ext>
            </a:extLst>
          </p:cNvPr>
          <p:cNvGrpSpPr/>
          <p:nvPr userDrawn="1"/>
        </p:nvGrpSpPr>
        <p:grpSpPr>
          <a:xfrm>
            <a:off x="0" y="0"/>
            <a:ext cx="5045710" cy="6858000"/>
            <a:chOff x="0" y="8"/>
            <a:chExt cx="5045710" cy="7560309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1EDD5D27-1586-43A2-875D-125E72A243A1}"/>
                </a:ext>
              </a:extLst>
            </p:cNvPr>
            <p:cNvSpPr/>
            <p:nvPr/>
          </p:nvSpPr>
          <p:spPr>
            <a:xfrm>
              <a:off x="0" y="8"/>
              <a:ext cx="5045710" cy="7560309"/>
            </a:xfrm>
            <a:custGeom>
              <a:avLst/>
              <a:gdLst/>
              <a:ahLst/>
              <a:cxnLst/>
              <a:rect l="l" t="t" r="r" b="b"/>
              <a:pathLst>
                <a:path w="5045710" h="7560309">
                  <a:moveTo>
                    <a:pt x="1211351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5045557" y="7559992"/>
                  </a:lnTo>
                  <a:lnTo>
                    <a:pt x="1211351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E9B47130-10BB-4745-8A8A-64350BB96806}"/>
                </a:ext>
              </a:extLst>
            </p:cNvPr>
            <p:cNvSpPr/>
            <p:nvPr/>
          </p:nvSpPr>
          <p:spPr>
            <a:xfrm>
              <a:off x="2832100" y="352425"/>
              <a:ext cx="486409" cy="0"/>
            </a:xfrm>
            <a:custGeom>
              <a:avLst/>
              <a:gdLst/>
              <a:ahLst/>
              <a:cxnLst/>
              <a:rect l="l" t="t" r="r" b="b"/>
              <a:pathLst>
                <a:path w="486410">
                  <a:moveTo>
                    <a:pt x="0" y="0"/>
                  </a:moveTo>
                  <a:lnTo>
                    <a:pt x="486003" y="0"/>
                  </a:lnTo>
                </a:path>
              </a:pathLst>
            </a:custGeom>
            <a:ln w="50800">
              <a:solidFill>
                <a:srgbClr val="9CD8F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8">
            <a:extLst>
              <a:ext uri="{FF2B5EF4-FFF2-40B4-BE49-F238E27FC236}">
                <a16:creationId xmlns:a16="http://schemas.microsoft.com/office/drawing/2014/main" id="{6092EAC5-A89E-48F3-BA83-E0380B0F41F0}"/>
              </a:ext>
            </a:extLst>
          </p:cNvPr>
          <p:cNvGrpSpPr/>
          <p:nvPr userDrawn="1"/>
        </p:nvGrpSpPr>
        <p:grpSpPr>
          <a:xfrm>
            <a:off x="0" y="5993694"/>
            <a:ext cx="12192000" cy="864235"/>
            <a:chOff x="0" y="6696011"/>
            <a:chExt cx="12192000" cy="864235"/>
          </a:xfrm>
        </p:grpSpPr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D8869E60-10BE-483E-AF2C-B64653E83E0C}"/>
                </a:ext>
              </a:extLst>
            </p:cNvPr>
            <p:cNvSpPr/>
            <p:nvPr/>
          </p:nvSpPr>
          <p:spPr>
            <a:xfrm>
              <a:off x="0" y="6696011"/>
              <a:ext cx="12192000" cy="86423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F83C08C6-896F-4965-AE2C-E58A5E7E097B}"/>
                </a:ext>
              </a:extLst>
            </p:cNvPr>
            <p:cNvSpPr/>
            <p:nvPr/>
          </p:nvSpPr>
          <p:spPr>
            <a:xfrm>
              <a:off x="503186" y="6830546"/>
              <a:ext cx="83797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2832100" y="1338116"/>
            <a:ext cx="9020376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10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2719248" y="567266"/>
            <a:ext cx="9133228" cy="8939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sp>
        <p:nvSpPr>
          <p:cNvPr id="11" name="Espace réservé du contenu 19"/>
          <p:cNvSpPr>
            <a:spLocks noGrp="1"/>
          </p:cNvSpPr>
          <p:nvPr>
            <p:ph sz="quarter" idx="12"/>
          </p:nvPr>
        </p:nvSpPr>
        <p:spPr>
          <a:xfrm>
            <a:off x="4737100" y="2002420"/>
            <a:ext cx="7115376" cy="3743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118555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7043E253-3898-4D88-8D64-32B5015E914F}"/>
              </a:ext>
            </a:extLst>
          </p:cNvPr>
          <p:cNvGrpSpPr/>
          <p:nvPr userDrawn="1"/>
        </p:nvGrpSpPr>
        <p:grpSpPr>
          <a:xfrm>
            <a:off x="0" y="8"/>
            <a:ext cx="8440931" cy="6878807"/>
            <a:chOff x="0" y="8"/>
            <a:chExt cx="8440931" cy="7560309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8E410032-36BF-402B-B7B3-890E4561F2B4}"/>
                </a:ext>
              </a:extLst>
            </p:cNvPr>
            <p:cNvSpPr/>
            <p:nvPr/>
          </p:nvSpPr>
          <p:spPr>
            <a:xfrm>
              <a:off x="0" y="8"/>
              <a:ext cx="4613910" cy="7560309"/>
            </a:xfrm>
            <a:custGeom>
              <a:avLst/>
              <a:gdLst/>
              <a:ahLst/>
              <a:cxnLst/>
              <a:rect l="l" t="t" r="r" b="b"/>
              <a:pathLst>
                <a:path w="4613910" h="7560309">
                  <a:moveTo>
                    <a:pt x="779348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613554" y="7559992"/>
                  </a:lnTo>
                  <a:lnTo>
                    <a:pt x="779348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5902E50-ABA3-4E24-8421-F13C110A2D64}"/>
                </a:ext>
              </a:extLst>
            </p:cNvPr>
            <p:cNvSpPr/>
            <p:nvPr/>
          </p:nvSpPr>
          <p:spPr>
            <a:xfrm>
              <a:off x="0" y="401048"/>
              <a:ext cx="4645025" cy="7158990"/>
            </a:xfrm>
            <a:custGeom>
              <a:avLst/>
              <a:gdLst/>
              <a:ahLst/>
              <a:cxnLst/>
              <a:rect l="l" t="t" r="r" b="b"/>
              <a:pathLst>
                <a:path w="4645025" h="7158990">
                  <a:moveTo>
                    <a:pt x="1989556" y="0"/>
                  </a:moveTo>
                  <a:lnTo>
                    <a:pt x="0" y="482003"/>
                  </a:lnTo>
                  <a:lnTo>
                    <a:pt x="0" y="7158951"/>
                  </a:lnTo>
                  <a:lnTo>
                    <a:pt x="2341333" y="7158951"/>
                  </a:lnTo>
                  <a:lnTo>
                    <a:pt x="4644974" y="5235740"/>
                  </a:lnTo>
                  <a:lnTo>
                    <a:pt x="1989556" y="0"/>
                  </a:lnTo>
                  <a:close/>
                </a:path>
              </a:pathLst>
            </a:custGeom>
            <a:solidFill>
              <a:srgbClr val="9CD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3D638407-F16F-43F3-A714-B10EE602226F}"/>
                </a:ext>
              </a:extLst>
            </p:cNvPr>
            <p:cNvSpPr/>
            <p:nvPr/>
          </p:nvSpPr>
          <p:spPr>
            <a:xfrm>
              <a:off x="5743464" y="401048"/>
              <a:ext cx="2697467" cy="173969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>
            <a:extLst>
              <a:ext uri="{FF2B5EF4-FFF2-40B4-BE49-F238E27FC236}">
                <a16:creationId xmlns:a16="http://schemas.microsoft.com/office/drawing/2014/main" id="{4647BC40-93CE-4CE2-8F2B-D6C73F5DF28A}"/>
              </a:ext>
            </a:extLst>
          </p:cNvPr>
          <p:cNvGrpSpPr/>
          <p:nvPr userDrawn="1"/>
        </p:nvGrpSpPr>
        <p:grpSpPr>
          <a:xfrm>
            <a:off x="5474807" y="4689073"/>
            <a:ext cx="5590959" cy="1647418"/>
            <a:chOff x="4583557" y="5534025"/>
            <a:chExt cx="5590959" cy="1647418"/>
          </a:xfrm>
        </p:grpSpPr>
        <p:sp>
          <p:nvSpPr>
            <p:cNvPr id="8" name="object 12">
              <a:extLst>
                <a:ext uri="{FF2B5EF4-FFF2-40B4-BE49-F238E27FC236}">
                  <a16:creationId xmlns:a16="http://schemas.microsoft.com/office/drawing/2014/main" id="{DD1522CB-4B30-4904-97FB-D96BE1055672}"/>
                </a:ext>
              </a:extLst>
            </p:cNvPr>
            <p:cNvSpPr/>
            <p:nvPr/>
          </p:nvSpPr>
          <p:spPr>
            <a:xfrm>
              <a:off x="5105311" y="5534025"/>
              <a:ext cx="5069205" cy="0"/>
            </a:xfrm>
            <a:custGeom>
              <a:avLst/>
              <a:gdLst/>
              <a:ahLst/>
              <a:cxnLst/>
              <a:rect l="l" t="t" r="r" b="b"/>
              <a:pathLst>
                <a:path w="5069205">
                  <a:moveTo>
                    <a:pt x="0" y="0"/>
                  </a:moveTo>
                  <a:lnTo>
                    <a:pt x="5068697" y="0"/>
                  </a:lnTo>
                </a:path>
              </a:pathLst>
            </a:custGeom>
            <a:ln w="12700">
              <a:solidFill>
                <a:srgbClr val="3641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49974B76-B200-452B-9A8B-908F9353C8BE}"/>
                </a:ext>
              </a:extLst>
            </p:cNvPr>
            <p:cNvSpPr/>
            <p:nvPr/>
          </p:nvSpPr>
          <p:spPr>
            <a:xfrm>
              <a:off x="8984091" y="5825767"/>
              <a:ext cx="1190425" cy="645170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id="{DB01ED7F-C78C-4D10-A5DA-31A0C86BD493}"/>
                </a:ext>
              </a:extLst>
            </p:cNvPr>
            <p:cNvSpPr/>
            <p:nvPr/>
          </p:nvSpPr>
          <p:spPr>
            <a:xfrm>
              <a:off x="6557340" y="5957519"/>
              <a:ext cx="1115631" cy="517283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78665B43-B1F9-42E6-B366-2B8A186AA7CD}"/>
                </a:ext>
              </a:extLst>
            </p:cNvPr>
            <p:cNvSpPr/>
            <p:nvPr/>
          </p:nvSpPr>
          <p:spPr>
            <a:xfrm>
              <a:off x="7751991" y="6055842"/>
              <a:ext cx="1172705" cy="320648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281A17A4-3622-49C1-A82E-FF40488D4466}"/>
                </a:ext>
              </a:extLst>
            </p:cNvPr>
            <p:cNvSpPr/>
            <p:nvPr/>
          </p:nvSpPr>
          <p:spPr>
            <a:xfrm>
              <a:off x="4583557" y="5835422"/>
              <a:ext cx="1363268" cy="803565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99011E93-3B5A-4CDA-9022-F4193E818799}"/>
                </a:ext>
              </a:extLst>
            </p:cNvPr>
            <p:cNvSpPr/>
            <p:nvPr/>
          </p:nvSpPr>
          <p:spPr>
            <a:xfrm>
              <a:off x="5946825" y="5914567"/>
              <a:ext cx="541540" cy="301937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E69D72E5-0936-4E2A-B73C-5CB35DC1DA2B}"/>
                </a:ext>
              </a:extLst>
            </p:cNvPr>
            <p:cNvSpPr/>
            <p:nvPr/>
          </p:nvSpPr>
          <p:spPr>
            <a:xfrm>
              <a:off x="5885179" y="5914567"/>
              <a:ext cx="603186" cy="603199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5DDC382B-548D-4F6C-BC1F-11C63F0608F2}"/>
                </a:ext>
              </a:extLst>
            </p:cNvPr>
            <p:cNvSpPr/>
            <p:nvPr/>
          </p:nvSpPr>
          <p:spPr>
            <a:xfrm>
              <a:off x="5016220" y="6878815"/>
              <a:ext cx="863028" cy="269697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418F8DEB-815E-471C-9B7B-0DD55B53CF13}"/>
                </a:ext>
              </a:extLst>
            </p:cNvPr>
            <p:cNvSpPr/>
            <p:nvPr/>
          </p:nvSpPr>
          <p:spPr>
            <a:xfrm>
              <a:off x="7048140" y="6863820"/>
              <a:ext cx="151130" cy="145415"/>
            </a:xfrm>
            <a:custGeom>
              <a:avLst/>
              <a:gdLst/>
              <a:ahLst/>
              <a:cxnLst/>
              <a:rect l="l" t="t" r="r" b="b"/>
              <a:pathLst>
                <a:path w="151129" h="145415">
                  <a:moveTo>
                    <a:pt x="74282" y="0"/>
                  </a:moveTo>
                  <a:lnTo>
                    <a:pt x="44971" y="22612"/>
                  </a:lnTo>
                  <a:lnTo>
                    <a:pt x="21972" y="51909"/>
                  </a:lnTo>
                  <a:lnTo>
                    <a:pt x="6557" y="86576"/>
                  </a:lnTo>
                  <a:lnTo>
                    <a:pt x="0" y="125298"/>
                  </a:lnTo>
                  <a:lnTo>
                    <a:pt x="11035" y="128820"/>
                  </a:lnTo>
                  <a:lnTo>
                    <a:pt x="56337" y="139395"/>
                  </a:lnTo>
                  <a:lnTo>
                    <a:pt x="100117" y="144505"/>
                  </a:lnTo>
                  <a:lnTo>
                    <a:pt x="124592" y="145183"/>
                  </a:lnTo>
                  <a:lnTo>
                    <a:pt x="150507" y="144157"/>
                  </a:lnTo>
                  <a:lnTo>
                    <a:pt x="140129" y="85071"/>
                  </a:lnTo>
                  <a:lnTo>
                    <a:pt x="118433" y="43980"/>
                  </a:lnTo>
                  <a:lnTo>
                    <a:pt x="74282" y="0"/>
                  </a:lnTo>
                  <a:close/>
                </a:path>
              </a:pathLst>
            </a:custGeom>
            <a:solidFill>
              <a:srgbClr val="005C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1">
              <a:extLst>
                <a:ext uri="{FF2B5EF4-FFF2-40B4-BE49-F238E27FC236}">
                  <a16:creationId xmlns:a16="http://schemas.microsoft.com/office/drawing/2014/main" id="{A932FD13-D656-44F1-B067-9DF24A907C7D}"/>
                </a:ext>
              </a:extLst>
            </p:cNvPr>
            <p:cNvSpPr/>
            <p:nvPr/>
          </p:nvSpPr>
          <p:spPr>
            <a:xfrm>
              <a:off x="7144133" y="6843883"/>
              <a:ext cx="195580" cy="162560"/>
            </a:xfrm>
            <a:custGeom>
              <a:avLst/>
              <a:gdLst/>
              <a:ahLst/>
              <a:cxnLst/>
              <a:rect l="l" t="t" r="r" b="b"/>
              <a:pathLst>
                <a:path w="195579" h="162559">
                  <a:moveTo>
                    <a:pt x="51053" y="0"/>
                  </a:moveTo>
                  <a:lnTo>
                    <a:pt x="37752" y="621"/>
                  </a:lnTo>
                  <a:lnTo>
                    <a:pt x="24779" y="2439"/>
                  </a:lnTo>
                  <a:lnTo>
                    <a:pt x="12179" y="5384"/>
                  </a:lnTo>
                  <a:lnTo>
                    <a:pt x="0" y="9385"/>
                  </a:lnTo>
                  <a:lnTo>
                    <a:pt x="12822" y="20620"/>
                  </a:lnTo>
                  <a:lnTo>
                    <a:pt x="27087" y="35560"/>
                  </a:lnTo>
                  <a:lnTo>
                    <a:pt x="54851" y="76784"/>
                  </a:lnTo>
                  <a:lnTo>
                    <a:pt x="69445" y="115327"/>
                  </a:lnTo>
                  <a:lnTo>
                    <a:pt x="75628" y="161937"/>
                  </a:lnTo>
                  <a:lnTo>
                    <a:pt x="104542" y="156838"/>
                  </a:lnTo>
                  <a:lnTo>
                    <a:pt x="134329" y="148882"/>
                  </a:lnTo>
                  <a:lnTo>
                    <a:pt x="164737" y="137706"/>
                  </a:lnTo>
                  <a:lnTo>
                    <a:pt x="195516" y="122948"/>
                  </a:lnTo>
                  <a:lnTo>
                    <a:pt x="177925" y="75021"/>
                  </a:lnTo>
                  <a:lnTo>
                    <a:pt x="146581" y="36491"/>
                  </a:lnTo>
                  <a:lnTo>
                    <a:pt x="104539" y="10504"/>
                  </a:lnTo>
                  <a:lnTo>
                    <a:pt x="54851" y="203"/>
                  </a:lnTo>
                  <a:lnTo>
                    <a:pt x="51053" y="0"/>
                  </a:lnTo>
                  <a:close/>
                </a:path>
              </a:pathLst>
            </a:custGeom>
            <a:solidFill>
              <a:srgbClr val="E30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C55D0F8E-5EA0-4C47-AB01-9D3A6325EAE1}"/>
                </a:ext>
              </a:extLst>
            </p:cNvPr>
            <p:cNvSpPr/>
            <p:nvPr/>
          </p:nvSpPr>
          <p:spPr>
            <a:xfrm>
              <a:off x="7175337" y="7015431"/>
              <a:ext cx="104139" cy="126364"/>
            </a:xfrm>
            <a:custGeom>
              <a:avLst/>
              <a:gdLst/>
              <a:ahLst/>
              <a:cxnLst/>
              <a:rect l="l" t="t" r="r" b="b"/>
              <a:pathLst>
                <a:path w="104140" h="126365">
                  <a:moveTo>
                    <a:pt x="103885" y="0"/>
                  </a:moveTo>
                  <a:lnTo>
                    <a:pt x="76668" y="7131"/>
                  </a:lnTo>
                  <a:lnTo>
                    <a:pt x="50166" y="12001"/>
                  </a:lnTo>
                  <a:lnTo>
                    <a:pt x="24552" y="14851"/>
                  </a:lnTo>
                  <a:lnTo>
                    <a:pt x="0" y="15925"/>
                  </a:lnTo>
                  <a:lnTo>
                    <a:pt x="12192" y="57921"/>
                  </a:lnTo>
                  <a:lnTo>
                    <a:pt x="28905" y="89519"/>
                  </a:lnTo>
                  <a:lnTo>
                    <a:pt x="46827" y="111805"/>
                  </a:lnTo>
                  <a:lnTo>
                    <a:pt x="62649" y="125869"/>
                  </a:lnTo>
                  <a:lnTo>
                    <a:pt x="68567" y="123774"/>
                  </a:lnTo>
                  <a:lnTo>
                    <a:pt x="66543" y="115699"/>
                  </a:lnTo>
                  <a:lnTo>
                    <a:pt x="65076" y="107400"/>
                  </a:lnTo>
                  <a:lnTo>
                    <a:pt x="64182" y="98906"/>
                  </a:lnTo>
                  <a:lnTo>
                    <a:pt x="63880" y="90246"/>
                  </a:lnTo>
                  <a:lnTo>
                    <a:pt x="66688" y="64015"/>
                  </a:lnTo>
                  <a:lnTo>
                    <a:pt x="74701" y="39817"/>
                  </a:lnTo>
                  <a:lnTo>
                    <a:pt x="87305" y="18272"/>
                  </a:lnTo>
                  <a:lnTo>
                    <a:pt x="103885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34E03072-02D7-4C02-AF69-FCF25A1377B2}"/>
                </a:ext>
              </a:extLst>
            </p:cNvPr>
            <p:cNvSpPr/>
            <p:nvPr/>
          </p:nvSpPr>
          <p:spPr>
            <a:xfrm>
              <a:off x="7118724" y="7121954"/>
              <a:ext cx="20320" cy="14604"/>
            </a:xfrm>
            <a:custGeom>
              <a:avLst/>
              <a:gdLst/>
              <a:ahLst/>
              <a:cxnLst/>
              <a:rect l="l" t="t" r="r" b="b"/>
              <a:pathLst>
                <a:path w="20320" h="14604">
                  <a:moveTo>
                    <a:pt x="12293" y="0"/>
                  </a:moveTo>
                  <a:lnTo>
                    <a:pt x="0" y="3898"/>
                  </a:lnTo>
                  <a:lnTo>
                    <a:pt x="6375" y="7886"/>
                  </a:lnTo>
                  <a:lnTo>
                    <a:pt x="12966" y="11303"/>
                  </a:lnTo>
                  <a:lnTo>
                    <a:pt x="19850" y="14274"/>
                  </a:lnTo>
                  <a:lnTo>
                    <a:pt x="17157" y="10033"/>
                  </a:lnTo>
                  <a:lnTo>
                    <a:pt x="14541" y="5295"/>
                  </a:lnTo>
                  <a:lnTo>
                    <a:pt x="12293" y="0"/>
                  </a:lnTo>
                  <a:close/>
                </a:path>
              </a:pathLst>
            </a:custGeom>
            <a:solidFill>
              <a:srgbClr val="E30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4">
              <a:extLst>
                <a:ext uri="{FF2B5EF4-FFF2-40B4-BE49-F238E27FC236}">
                  <a16:creationId xmlns:a16="http://schemas.microsoft.com/office/drawing/2014/main" id="{98867CB0-052C-497B-B371-D26279EE8375}"/>
                </a:ext>
              </a:extLst>
            </p:cNvPr>
            <p:cNvSpPr/>
            <p:nvPr/>
          </p:nvSpPr>
          <p:spPr>
            <a:xfrm>
              <a:off x="7138669" y="7097031"/>
              <a:ext cx="73025" cy="51435"/>
            </a:xfrm>
            <a:custGeom>
              <a:avLst/>
              <a:gdLst/>
              <a:ahLst/>
              <a:cxnLst/>
              <a:rect l="l" t="t" r="r" b="b"/>
              <a:pathLst>
                <a:path w="73025" h="51434">
                  <a:moveTo>
                    <a:pt x="36258" y="0"/>
                  </a:moveTo>
                  <a:lnTo>
                    <a:pt x="26753" y="2622"/>
                  </a:lnTo>
                  <a:lnTo>
                    <a:pt x="17538" y="4719"/>
                  </a:lnTo>
                  <a:lnTo>
                    <a:pt x="8619" y="6352"/>
                  </a:lnTo>
                  <a:lnTo>
                    <a:pt x="0" y="7581"/>
                  </a:lnTo>
                  <a:lnTo>
                    <a:pt x="4442" y="20852"/>
                  </a:lnTo>
                  <a:lnTo>
                    <a:pt x="30854" y="48532"/>
                  </a:lnTo>
                  <a:lnTo>
                    <a:pt x="56489" y="50863"/>
                  </a:lnTo>
                  <a:lnTo>
                    <a:pt x="61976" y="50863"/>
                  </a:lnTo>
                  <a:lnTo>
                    <a:pt x="67424" y="50558"/>
                  </a:lnTo>
                  <a:lnTo>
                    <a:pt x="72732" y="49936"/>
                  </a:lnTo>
                  <a:lnTo>
                    <a:pt x="63627" y="40458"/>
                  </a:lnTo>
                  <a:lnTo>
                    <a:pt x="54281" y="29073"/>
                  </a:lnTo>
                  <a:lnTo>
                    <a:pt x="45041" y="15635"/>
                  </a:lnTo>
                  <a:lnTo>
                    <a:pt x="36258" y="0"/>
                  </a:lnTo>
                  <a:close/>
                </a:path>
              </a:pathLst>
            </a:custGeom>
            <a:solidFill>
              <a:srgbClr val="005C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5">
              <a:extLst>
                <a:ext uri="{FF2B5EF4-FFF2-40B4-BE49-F238E27FC236}">
                  <a16:creationId xmlns:a16="http://schemas.microsoft.com/office/drawing/2014/main" id="{593DE2F8-BB92-4C3C-8378-FEE452D7A9CD}"/>
                </a:ext>
              </a:extLst>
            </p:cNvPr>
            <p:cNvSpPr/>
            <p:nvPr/>
          </p:nvSpPr>
          <p:spPr>
            <a:xfrm>
              <a:off x="7048879" y="7012366"/>
              <a:ext cx="120650" cy="80645"/>
            </a:xfrm>
            <a:custGeom>
              <a:avLst/>
              <a:gdLst/>
              <a:ahLst/>
              <a:cxnLst/>
              <a:rect l="l" t="t" r="r" b="b"/>
              <a:pathLst>
                <a:path w="120650" h="80645">
                  <a:moveTo>
                    <a:pt x="0" y="0"/>
                  </a:moveTo>
                  <a:lnTo>
                    <a:pt x="9912" y="40800"/>
                  </a:lnTo>
                  <a:lnTo>
                    <a:pt x="29730" y="76276"/>
                  </a:lnTo>
                  <a:lnTo>
                    <a:pt x="67703" y="80424"/>
                  </a:lnTo>
                  <a:lnTo>
                    <a:pt x="92513" y="78660"/>
                  </a:lnTo>
                  <a:lnTo>
                    <a:pt x="120535" y="72694"/>
                  </a:lnTo>
                  <a:lnTo>
                    <a:pt x="115836" y="60697"/>
                  </a:lnTo>
                  <a:lnTo>
                    <a:pt x="111628" y="47717"/>
                  </a:lnTo>
                  <a:lnTo>
                    <a:pt x="108003" y="33722"/>
                  </a:lnTo>
                  <a:lnTo>
                    <a:pt x="105054" y="18681"/>
                  </a:lnTo>
                  <a:lnTo>
                    <a:pt x="73153" y="16060"/>
                  </a:lnTo>
                  <a:lnTo>
                    <a:pt x="44683" y="11536"/>
                  </a:lnTo>
                  <a:lnTo>
                    <a:pt x="20134" y="5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B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6">
              <a:extLst>
                <a:ext uri="{FF2B5EF4-FFF2-40B4-BE49-F238E27FC236}">
                  <a16:creationId xmlns:a16="http://schemas.microsoft.com/office/drawing/2014/main" id="{32183BBB-9A16-4224-B95D-3032B19C04AF}"/>
                </a:ext>
              </a:extLst>
            </p:cNvPr>
            <p:cNvSpPr/>
            <p:nvPr/>
          </p:nvSpPr>
          <p:spPr>
            <a:xfrm>
              <a:off x="7092198" y="7104479"/>
              <a:ext cx="34925" cy="12065"/>
            </a:xfrm>
            <a:custGeom>
              <a:avLst/>
              <a:gdLst/>
              <a:ahLst/>
              <a:cxnLst/>
              <a:rect l="l" t="t" r="r" b="b"/>
              <a:pathLst>
                <a:path w="34925" h="12065">
                  <a:moveTo>
                    <a:pt x="0" y="0"/>
                  </a:moveTo>
                  <a:lnTo>
                    <a:pt x="4254" y="4279"/>
                  </a:lnTo>
                  <a:lnTo>
                    <a:pt x="8648" y="8204"/>
                  </a:lnTo>
                  <a:lnTo>
                    <a:pt x="13335" y="12014"/>
                  </a:lnTo>
                  <a:lnTo>
                    <a:pt x="34683" y="5105"/>
                  </a:lnTo>
                  <a:lnTo>
                    <a:pt x="33820" y="1193"/>
                  </a:lnTo>
                  <a:lnTo>
                    <a:pt x="26784" y="1536"/>
                  </a:lnTo>
                  <a:lnTo>
                    <a:pt x="14846" y="1536"/>
                  </a:lnTo>
                  <a:lnTo>
                    <a:pt x="7023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7">
              <a:extLst>
                <a:ext uri="{FF2B5EF4-FFF2-40B4-BE49-F238E27FC236}">
                  <a16:creationId xmlns:a16="http://schemas.microsoft.com/office/drawing/2014/main" id="{2D508343-E3B6-43EA-A32B-9CE508CA6336}"/>
                </a:ext>
              </a:extLst>
            </p:cNvPr>
            <p:cNvSpPr/>
            <p:nvPr/>
          </p:nvSpPr>
          <p:spPr>
            <a:xfrm>
              <a:off x="7289317" y="7013803"/>
              <a:ext cx="423545" cy="167640"/>
            </a:xfrm>
            <a:custGeom>
              <a:avLst/>
              <a:gdLst/>
              <a:ahLst/>
              <a:cxnLst/>
              <a:rect l="l" t="t" r="r" b="b"/>
              <a:pathLst>
                <a:path w="423545" h="167640">
                  <a:moveTo>
                    <a:pt x="50965" y="43878"/>
                  </a:moveTo>
                  <a:lnTo>
                    <a:pt x="50088" y="34417"/>
                  </a:lnTo>
                  <a:lnTo>
                    <a:pt x="46977" y="27127"/>
                  </a:lnTo>
                  <a:lnTo>
                    <a:pt x="40894" y="22428"/>
                  </a:lnTo>
                  <a:lnTo>
                    <a:pt x="31102" y="20777"/>
                  </a:lnTo>
                  <a:lnTo>
                    <a:pt x="24765" y="20777"/>
                  </a:lnTo>
                  <a:lnTo>
                    <a:pt x="18288" y="23888"/>
                  </a:lnTo>
                  <a:lnTo>
                    <a:pt x="14490" y="30137"/>
                  </a:lnTo>
                  <a:lnTo>
                    <a:pt x="14160" y="30137"/>
                  </a:lnTo>
                  <a:lnTo>
                    <a:pt x="14160" y="22364"/>
                  </a:lnTo>
                  <a:lnTo>
                    <a:pt x="0" y="22364"/>
                  </a:lnTo>
                  <a:lnTo>
                    <a:pt x="0" y="78498"/>
                  </a:lnTo>
                  <a:lnTo>
                    <a:pt x="14897" y="78498"/>
                  </a:lnTo>
                  <a:lnTo>
                    <a:pt x="14897" y="37668"/>
                  </a:lnTo>
                  <a:lnTo>
                    <a:pt x="18402" y="33007"/>
                  </a:lnTo>
                  <a:lnTo>
                    <a:pt x="33426" y="33007"/>
                  </a:lnTo>
                  <a:lnTo>
                    <a:pt x="36042" y="37541"/>
                  </a:lnTo>
                  <a:lnTo>
                    <a:pt x="36042" y="78498"/>
                  </a:lnTo>
                  <a:lnTo>
                    <a:pt x="50965" y="78498"/>
                  </a:lnTo>
                  <a:lnTo>
                    <a:pt x="50965" y="43878"/>
                  </a:lnTo>
                  <a:close/>
                </a:path>
                <a:path w="423545" h="167640">
                  <a:moveTo>
                    <a:pt x="63195" y="108610"/>
                  </a:moveTo>
                  <a:lnTo>
                    <a:pt x="58127" y="103390"/>
                  </a:lnTo>
                  <a:lnTo>
                    <a:pt x="42557" y="103390"/>
                  </a:lnTo>
                  <a:lnTo>
                    <a:pt x="36906" y="106286"/>
                  </a:lnTo>
                  <a:lnTo>
                    <a:pt x="34251" y="112318"/>
                  </a:lnTo>
                  <a:lnTo>
                    <a:pt x="32639" y="106286"/>
                  </a:lnTo>
                  <a:lnTo>
                    <a:pt x="27393" y="103390"/>
                  </a:lnTo>
                  <a:lnTo>
                    <a:pt x="14452" y="103390"/>
                  </a:lnTo>
                  <a:lnTo>
                    <a:pt x="9766" y="106883"/>
                  </a:lnTo>
                  <a:lnTo>
                    <a:pt x="6946" y="112369"/>
                  </a:lnTo>
                  <a:lnTo>
                    <a:pt x="6692" y="112369"/>
                  </a:lnTo>
                  <a:lnTo>
                    <a:pt x="6692" y="104673"/>
                  </a:lnTo>
                  <a:lnTo>
                    <a:pt x="1638" y="104673"/>
                  </a:lnTo>
                  <a:lnTo>
                    <a:pt x="1638" y="150660"/>
                  </a:lnTo>
                  <a:lnTo>
                    <a:pt x="7162" y="150660"/>
                  </a:lnTo>
                  <a:lnTo>
                    <a:pt x="7188" y="115417"/>
                  </a:lnTo>
                  <a:lnTo>
                    <a:pt x="10998" y="108077"/>
                  </a:lnTo>
                  <a:lnTo>
                    <a:pt x="27292" y="108077"/>
                  </a:lnTo>
                  <a:lnTo>
                    <a:pt x="29743" y="113245"/>
                  </a:lnTo>
                  <a:lnTo>
                    <a:pt x="29667" y="119456"/>
                  </a:lnTo>
                  <a:lnTo>
                    <a:pt x="29667" y="150660"/>
                  </a:lnTo>
                  <a:lnTo>
                    <a:pt x="35077" y="150660"/>
                  </a:lnTo>
                  <a:lnTo>
                    <a:pt x="35077" y="116065"/>
                  </a:lnTo>
                  <a:lnTo>
                    <a:pt x="37795" y="108077"/>
                  </a:lnTo>
                  <a:lnTo>
                    <a:pt x="54952" y="108077"/>
                  </a:lnTo>
                  <a:lnTo>
                    <a:pt x="57721" y="112141"/>
                  </a:lnTo>
                  <a:lnTo>
                    <a:pt x="57721" y="150660"/>
                  </a:lnTo>
                  <a:lnTo>
                    <a:pt x="63195" y="150660"/>
                  </a:lnTo>
                  <a:lnTo>
                    <a:pt x="63195" y="108610"/>
                  </a:lnTo>
                  <a:close/>
                </a:path>
                <a:path w="423545" h="167640">
                  <a:moveTo>
                    <a:pt x="77622" y="22364"/>
                  </a:moveTo>
                  <a:lnTo>
                    <a:pt x="62687" y="22364"/>
                  </a:lnTo>
                  <a:lnTo>
                    <a:pt x="62687" y="78397"/>
                  </a:lnTo>
                  <a:lnTo>
                    <a:pt x="77622" y="78397"/>
                  </a:lnTo>
                  <a:lnTo>
                    <a:pt x="77622" y="22364"/>
                  </a:lnTo>
                  <a:close/>
                </a:path>
                <a:path w="423545" h="167640">
                  <a:moveTo>
                    <a:pt x="88646" y="15392"/>
                  </a:moveTo>
                  <a:lnTo>
                    <a:pt x="82105" y="6680"/>
                  </a:lnTo>
                  <a:lnTo>
                    <a:pt x="77101" y="0"/>
                  </a:lnTo>
                  <a:lnTo>
                    <a:pt x="63411" y="0"/>
                  </a:lnTo>
                  <a:lnTo>
                    <a:pt x="51803" y="15392"/>
                  </a:lnTo>
                  <a:lnTo>
                    <a:pt x="63195" y="15392"/>
                  </a:lnTo>
                  <a:lnTo>
                    <a:pt x="69824" y="6680"/>
                  </a:lnTo>
                  <a:lnTo>
                    <a:pt x="76390" y="15392"/>
                  </a:lnTo>
                  <a:lnTo>
                    <a:pt x="88646" y="15392"/>
                  </a:lnTo>
                  <a:close/>
                </a:path>
                <a:path w="423545" h="167640">
                  <a:moveTo>
                    <a:pt x="108216" y="85712"/>
                  </a:moveTo>
                  <a:lnTo>
                    <a:pt x="101523" y="85712"/>
                  </a:lnTo>
                  <a:lnTo>
                    <a:pt x="92443" y="98298"/>
                  </a:lnTo>
                  <a:lnTo>
                    <a:pt x="96875" y="98298"/>
                  </a:lnTo>
                  <a:lnTo>
                    <a:pt x="108216" y="85712"/>
                  </a:lnTo>
                  <a:close/>
                </a:path>
                <a:path w="423545" h="167640">
                  <a:moveTo>
                    <a:pt x="117817" y="129197"/>
                  </a:moveTo>
                  <a:lnTo>
                    <a:pt x="117386" y="124460"/>
                  </a:lnTo>
                  <a:lnTo>
                    <a:pt x="116941" y="119684"/>
                  </a:lnTo>
                  <a:lnTo>
                    <a:pt x="113550" y="111417"/>
                  </a:lnTo>
                  <a:lnTo>
                    <a:pt x="112395" y="110324"/>
                  </a:lnTo>
                  <a:lnTo>
                    <a:pt x="112395" y="124460"/>
                  </a:lnTo>
                  <a:lnTo>
                    <a:pt x="83616" y="124460"/>
                  </a:lnTo>
                  <a:lnTo>
                    <a:pt x="84467" y="116065"/>
                  </a:lnTo>
                  <a:lnTo>
                    <a:pt x="89344" y="108089"/>
                  </a:lnTo>
                  <a:lnTo>
                    <a:pt x="107048" y="108089"/>
                  </a:lnTo>
                  <a:lnTo>
                    <a:pt x="112153" y="115989"/>
                  </a:lnTo>
                  <a:lnTo>
                    <a:pt x="112395" y="124460"/>
                  </a:lnTo>
                  <a:lnTo>
                    <a:pt x="112395" y="110324"/>
                  </a:lnTo>
                  <a:lnTo>
                    <a:pt x="110032" y="108089"/>
                  </a:lnTo>
                  <a:lnTo>
                    <a:pt x="107403" y="105587"/>
                  </a:lnTo>
                  <a:lnTo>
                    <a:pt x="98272" y="103390"/>
                  </a:lnTo>
                  <a:lnTo>
                    <a:pt x="89166" y="105473"/>
                  </a:lnTo>
                  <a:lnTo>
                    <a:pt x="82905" y="110985"/>
                  </a:lnTo>
                  <a:lnTo>
                    <a:pt x="79311" y="118770"/>
                  </a:lnTo>
                  <a:lnTo>
                    <a:pt x="78155" y="127660"/>
                  </a:lnTo>
                  <a:lnTo>
                    <a:pt x="79311" y="136969"/>
                  </a:lnTo>
                  <a:lnTo>
                    <a:pt x="82905" y="144716"/>
                  </a:lnTo>
                  <a:lnTo>
                    <a:pt x="89166" y="149999"/>
                  </a:lnTo>
                  <a:lnTo>
                    <a:pt x="98272" y="151968"/>
                  </a:lnTo>
                  <a:lnTo>
                    <a:pt x="105676" y="150850"/>
                  </a:lnTo>
                  <a:lnTo>
                    <a:pt x="111277" y="147624"/>
                  </a:lnTo>
                  <a:lnTo>
                    <a:pt x="111556" y="147256"/>
                  </a:lnTo>
                  <a:lnTo>
                    <a:pt x="115227" y="142443"/>
                  </a:lnTo>
                  <a:lnTo>
                    <a:pt x="117652" y="135509"/>
                  </a:lnTo>
                  <a:lnTo>
                    <a:pt x="112204" y="135509"/>
                  </a:lnTo>
                  <a:lnTo>
                    <a:pt x="110464" y="142455"/>
                  </a:lnTo>
                  <a:lnTo>
                    <a:pt x="106146" y="147256"/>
                  </a:lnTo>
                  <a:lnTo>
                    <a:pt x="87795" y="147256"/>
                  </a:lnTo>
                  <a:lnTo>
                    <a:pt x="83731" y="137414"/>
                  </a:lnTo>
                  <a:lnTo>
                    <a:pt x="83616" y="129197"/>
                  </a:lnTo>
                  <a:lnTo>
                    <a:pt x="117817" y="129197"/>
                  </a:lnTo>
                  <a:close/>
                </a:path>
                <a:path w="423545" h="167640">
                  <a:moveTo>
                    <a:pt x="149720" y="104673"/>
                  </a:moveTo>
                  <a:lnTo>
                    <a:pt x="140665" y="104673"/>
                  </a:lnTo>
                  <a:lnTo>
                    <a:pt x="140665" y="90893"/>
                  </a:lnTo>
                  <a:lnTo>
                    <a:pt x="135204" y="90893"/>
                  </a:lnTo>
                  <a:lnTo>
                    <a:pt x="135204" y="104673"/>
                  </a:lnTo>
                  <a:lnTo>
                    <a:pt x="127419" y="104673"/>
                  </a:lnTo>
                  <a:lnTo>
                    <a:pt x="127419" y="109410"/>
                  </a:lnTo>
                  <a:lnTo>
                    <a:pt x="135204" y="109410"/>
                  </a:lnTo>
                  <a:lnTo>
                    <a:pt x="135204" y="140855"/>
                  </a:lnTo>
                  <a:lnTo>
                    <a:pt x="135077" y="148615"/>
                  </a:lnTo>
                  <a:lnTo>
                    <a:pt x="137642" y="151180"/>
                  </a:lnTo>
                  <a:lnTo>
                    <a:pt x="146494" y="151180"/>
                  </a:lnTo>
                  <a:lnTo>
                    <a:pt x="148069" y="150964"/>
                  </a:lnTo>
                  <a:lnTo>
                    <a:pt x="149720" y="150964"/>
                  </a:lnTo>
                  <a:lnTo>
                    <a:pt x="149720" y="146164"/>
                  </a:lnTo>
                  <a:lnTo>
                    <a:pt x="148170" y="146342"/>
                  </a:lnTo>
                  <a:lnTo>
                    <a:pt x="145034" y="146443"/>
                  </a:lnTo>
                  <a:lnTo>
                    <a:pt x="141173" y="146164"/>
                  </a:lnTo>
                  <a:lnTo>
                    <a:pt x="140665" y="144018"/>
                  </a:lnTo>
                  <a:lnTo>
                    <a:pt x="140665" y="109410"/>
                  </a:lnTo>
                  <a:lnTo>
                    <a:pt x="149720" y="109410"/>
                  </a:lnTo>
                  <a:lnTo>
                    <a:pt x="149720" y="104673"/>
                  </a:lnTo>
                  <a:close/>
                </a:path>
                <a:path w="423545" h="167640">
                  <a:moveTo>
                    <a:pt x="172808" y="40881"/>
                  </a:moveTo>
                  <a:lnTo>
                    <a:pt x="171323" y="31610"/>
                  </a:lnTo>
                  <a:lnTo>
                    <a:pt x="167208" y="25387"/>
                  </a:lnTo>
                  <a:lnTo>
                    <a:pt x="160909" y="21869"/>
                  </a:lnTo>
                  <a:lnTo>
                    <a:pt x="152933" y="20777"/>
                  </a:lnTo>
                  <a:lnTo>
                    <a:pt x="145376" y="20777"/>
                  </a:lnTo>
                  <a:lnTo>
                    <a:pt x="139712" y="25260"/>
                  </a:lnTo>
                  <a:lnTo>
                    <a:pt x="136563" y="30137"/>
                  </a:lnTo>
                  <a:lnTo>
                    <a:pt x="133616" y="23444"/>
                  </a:lnTo>
                  <a:lnTo>
                    <a:pt x="127533" y="20777"/>
                  </a:lnTo>
                  <a:lnTo>
                    <a:pt x="113690" y="20777"/>
                  </a:lnTo>
                  <a:lnTo>
                    <a:pt x="107950" y="24168"/>
                  </a:lnTo>
                  <a:lnTo>
                    <a:pt x="104089" y="29933"/>
                  </a:lnTo>
                  <a:lnTo>
                    <a:pt x="103911" y="29933"/>
                  </a:lnTo>
                  <a:lnTo>
                    <a:pt x="103911" y="22364"/>
                  </a:lnTo>
                  <a:lnTo>
                    <a:pt x="89814" y="22364"/>
                  </a:lnTo>
                  <a:lnTo>
                    <a:pt x="89814" y="78498"/>
                  </a:lnTo>
                  <a:lnTo>
                    <a:pt x="104749" y="78498"/>
                  </a:lnTo>
                  <a:lnTo>
                    <a:pt x="104749" y="34899"/>
                  </a:lnTo>
                  <a:lnTo>
                    <a:pt x="111874" y="33007"/>
                  </a:lnTo>
                  <a:lnTo>
                    <a:pt x="124269" y="33007"/>
                  </a:lnTo>
                  <a:lnTo>
                    <a:pt x="123825" y="40513"/>
                  </a:lnTo>
                  <a:lnTo>
                    <a:pt x="123825" y="78498"/>
                  </a:lnTo>
                  <a:lnTo>
                    <a:pt x="138785" y="78498"/>
                  </a:lnTo>
                  <a:lnTo>
                    <a:pt x="138785" y="40132"/>
                  </a:lnTo>
                  <a:lnTo>
                    <a:pt x="140335" y="33007"/>
                  </a:lnTo>
                  <a:lnTo>
                    <a:pt x="157289" y="33007"/>
                  </a:lnTo>
                  <a:lnTo>
                    <a:pt x="157861" y="39179"/>
                  </a:lnTo>
                  <a:lnTo>
                    <a:pt x="157861" y="78498"/>
                  </a:lnTo>
                  <a:lnTo>
                    <a:pt x="172808" y="78498"/>
                  </a:lnTo>
                  <a:lnTo>
                    <a:pt x="172808" y="40881"/>
                  </a:lnTo>
                  <a:close/>
                </a:path>
                <a:path w="423545" h="167640">
                  <a:moveTo>
                    <a:pt x="186486" y="104076"/>
                  </a:moveTo>
                  <a:lnTo>
                    <a:pt x="178396" y="103708"/>
                  </a:lnTo>
                  <a:lnTo>
                    <a:pt x="172402" y="108077"/>
                  </a:lnTo>
                  <a:lnTo>
                    <a:pt x="169595" y="115493"/>
                  </a:lnTo>
                  <a:lnTo>
                    <a:pt x="169468" y="115493"/>
                  </a:lnTo>
                  <a:lnTo>
                    <a:pt x="169468" y="104673"/>
                  </a:lnTo>
                  <a:lnTo>
                    <a:pt x="164477" y="104673"/>
                  </a:lnTo>
                  <a:lnTo>
                    <a:pt x="164477" y="150660"/>
                  </a:lnTo>
                  <a:lnTo>
                    <a:pt x="169862" y="150660"/>
                  </a:lnTo>
                  <a:lnTo>
                    <a:pt x="169862" y="116586"/>
                  </a:lnTo>
                  <a:lnTo>
                    <a:pt x="176669" y="109131"/>
                  </a:lnTo>
                  <a:lnTo>
                    <a:pt x="186486" y="109702"/>
                  </a:lnTo>
                  <a:lnTo>
                    <a:pt x="186486" y="104076"/>
                  </a:lnTo>
                  <a:close/>
                </a:path>
                <a:path w="423545" h="167640">
                  <a:moveTo>
                    <a:pt x="236042" y="54127"/>
                  </a:moveTo>
                  <a:lnTo>
                    <a:pt x="221119" y="23431"/>
                  </a:lnTo>
                  <a:lnTo>
                    <a:pt x="221119" y="44373"/>
                  </a:lnTo>
                  <a:lnTo>
                    <a:pt x="196850" y="44373"/>
                  </a:lnTo>
                  <a:lnTo>
                    <a:pt x="197078" y="40030"/>
                  </a:lnTo>
                  <a:lnTo>
                    <a:pt x="199796" y="32461"/>
                  </a:lnTo>
                  <a:lnTo>
                    <a:pt x="216509" y="32461"/>
                  </a:lnTo>
                  <a:lnTo>
                    <a:pt x="219773" y="36525"/>
                  </a:lnTo>
                  <a:lnTo>
                    <a:pt x="221119" y="44373"/>
                  </a:lnTo>
                  <a:lnTo>
                    <a:pt x="221119" y="23431"/>
                  </a:lnTo>
                  <a:lnTo>
                    <a:pt x="209638" y="20777"/>
                  </a:lnTo>
                  <a:lnTo>
                    <a:pt x="198374" y="23050"/>
                  </a:lnTo>
                  <a:lnTo>
                    <a:pt x="189598" y="29311"/>
                  </a:lnTo>
                  <a:lnTo>
                    <a:pt x="183908" y="38709"/>
                  </a:lnTo>
                  <a:lnTo>
                    <a:pt x="181889" y="50431"/>
                  </a:lnTo>
                  <a:lnTo>
                    <a:pt x="183819" y="62369"/>
                  </a:lnTo>
                  <a:lnTo>
                    <a:pt x="189357" y="71691"/>
                  </a:lnTo>
                  <a:lnTo>
                    <a:pt x="198094" y="77762"/>
                  </a:lnTo>
                  <a:lnTo>
                    <a:pt x="209638" y="79921"/>
                  </a:lnTo>
                  <a:lnTo>
                    <a:pt x="218224" y="78841"/>
                  </a:lnTo>
                  <a:lnTo>
                    <a:pt x="225412" y="75463"/>
                  </a:lnTo>
                  <a:lnTo>
                    <a:pt x="231076" y="69608"/>
                  </a:lnTo>
                  <a:lnTo>
                    <a:pt x="231660" y="68351"/>
                  </a:lnTo>
                  <a:lnTo>
                    <a:pt x="235089" y="61074"/>
                  </a:lnTo>
                  <a:lnTo>
                    <a:pt x="221970" y="61074"/>
                  </a:lnTo>
                  <a:lnTo>
                    <a:pt x="221056" y="64528"/>
                  </a:lnTo>
                  <a:lnTo>
                    <a:pt x="216204" y="68351"/>
                  </a:lnTo>
                  <a:lnTo>
                    <a:pt x="201930" y="68351"/>
                  </a:lnTo>
                  <a:lnTo>
                    <a:pt x="197256" y="63881"/>
                  </a:lnTo>
                  <a:lnTo>
                    <a:pt x="196850" y="54127"/>
                  </a:lnTo>
                  <a:lnTo>
                    <a:pt x="236042" y="54127"/>
                  </a:lnTo>
                  <a:close/>
                </a:path>
                <a:path w="423545" h="167640">
                  <a:moveTo>
                    <a:pt x="236766" y="127635"/>
                  </a:moveTo>
                  <a:lnTo>
                    <a:pt x="235407" y="118287"/>
                  </a:lnTo>
                  <a:lnTo>
                    <a:pt x="231394" y="110578"/>
                  </a:lnTo>
                  <a:lnTo>
                    <a:pt x="231368" y="117856"/>
                  </a:lnTo>
                  <a:lnTo>
                    <a:pt x="231368" y="137439"/>
                  </a:lnTo>
                  <a:lnTo>
                    <a:pt x="226187" y="147243"/>
                  </a:lnTo>
                  <a:lnTo>
                    <a:pt x="205333" y="147243"/>
                  </a:lnTo>
                  <a:lnTo>
                    <a:pt x="200177" y="137439"/>
                  </a:lnTo>
                  <a:lnTo>
                    <a:pt x="200177" y="117856"/>
                  </a:lnTo>
                  <a:lnTo>
                    <a:pt x="205333" y="108077"/>
                  </a:lnTo>
                  <a:lnTo>
                    <a:pt x="226187" y="108077"/>
                  </a:lnTo>
                  <a:lnTo>
                    <a:pt x="231368" y="117856"/>
                  </a:lnTo>
                  <a:lnTo>
                    <a:pt x="231368" y="110566"/>
                  </a:lnTo>
                  <a:lnTo>
                    <a:pt x="228257" y="108077"/>
                  </a:lnTo>
                  <a:lnTo>
                    <a:pt x="224815" y="105333"/>
                  </a:lnTo>
                  <a:lnTo>
                    <a:pt x="215785" y="103390"/>
                  </a:lnTo>
                  <a:lnTo>
                    <a:pt x="206743" y="105333"/>
                  </a:lnTo>
                  <a:lnTo>
                    <a:pt x="200126" y="110578"/>
                  </a:lnTo>
                  <a:lnTo>
                    <a:pt x="196075" y="118287"/>
                  </a:lnTo>
                  <a:lnTo>
                    <a:pt x="194703" y="127635"/>
                  </a:lnTo>
                  <a:lnTo>
                    <a:pt x="196075" y="137007"/>
                  </a:lnTo>
                  <a:lnTo>
                    <a:pt x="200126" y="144754"/>
                  </a:lnTo>
                  <a:lnTo>
                    <a:pt x="206743" y="150012"/>
                  </a:lnTo>
                  <a:lnTo>
                    <a:pt x="215785" y="151955"/>
                  </a:lnTo>
                  <a:lnTo>
                    <a:pt x="224815" y="150012"/>
                  </a:lnTo>
                  <a:lnTo>
                    <a:pt x="228282" y="147243"/>
                  </a:lnTo>
                  <a:lnTo>
                    <a:pt x="231394" y="144754"/>
                  </a:lnTo>
                  <a:lnTo>
                    <a:pt x="235407" y="137007"/>
                  </a:lnTo>
                  <a:lnTo>
                    <a:pt x="236766" y="127635"/>
                  </a:lnTo>
                  <a:close/>
                </a:path>
                <a:path w="423545" h="167640">
                  <a:moveTo>
                    <a:pt x="292557" y="50012"/>
                  </a:moveTo>
                  <a:lnTo>
                    <a:pt x="284073" y="46723"/>
                  </a:lnTo>
                  <a:lnTo>
                    <a:pt x="275348" y="44716"/>
                  </a:lnTo>
                  <a:lnTo>
                    <a:pt x="266839" y="42621"/>
                  </a:lnTo>
                  <a:lnTo>
                    <a:pt x="258394" y="41871"/>
                  </a:lnTo>
                  <a:lnTo>
                    <a:pt x="258394" y="31826"/>
                  </a:lnTo>
                  <a:lnTo>
                    <a:pt x="263398" y="31165"/>
                  </a:lnTo>
                  <a:lnTo>
                    <a:pt x="272097" y="31165"/>
                  </a:lnTo>
                  <a:lnTo>
                    <a:pt x="276491" y="32753"/>
                  </a:lnTo>
                  <a:lnTo>
                    <a:pt x="276948" y="38735"/>
                  </a:lnTo>
                  <a:lnTo>
                    <a:pt x="291109" y="38735"/>
                  </a:lnTo>
                  <a:lnTo>
                    <a:pt x="288531" y="30124"/>
                  </a:lnTo>
                  <a:lnTo>
                    <a:pt x="283121" y="24587"/>
                  </a:lnTo>
                  <a:lnTo>
                    <a:pt x="275717" y="21640"/>
                  </a:lnTo>
                  <a:lnTo>
                    <a:pt x="267119" y="20777"/>
                  </a:lnTo>
                  <a:lnTo>
                    <a:pt x="258521" y="21577"/>
                  </a:lnTo>
                  <a:lnTo>
                    <a:pt x="250952" y="24422"/>
                  </a:lnTo>
                  <a:lnTo>
                    <a:pt x="245554" y="29959"/>
                  </a:lnTo>
                  <a:lnTo>
                    <a:pt x="243509" y="38811"/>
                  </a:lnTo>
                  <a:lnTo>
                    <a:pt x="243509" y="48641"/>
                  </a:lnTo>
                  <a:lnTo>
                    <a:pt x="252133" y="51866"/>
                  </a:lnTo>
                  <a:lnTo>
                    <a:pt x="271475" y="56197"/>
                  </a:lnTo>
                  <a:lnTo>
                    <a:pt x="277647" y="57759"/>
                  </a:lnTo>
                  <a:lnTo>
                    <a:pt x="277647" y="67919"/>
                  </a:lnTo>
                  <a:lnTo>
                    <a:pt x="272148" y="69684"/>
                  </a:lnTo>
                  <a:lnTo>
                    <a:pt x="262001" y="69684"/>
                  </a:lnTo>
                  <a:lnTo>
                    <a:pt x="256540" y="66929"/>
                  </a:lnTo>
                  <a:lnTo>
                    <a:pt x="256463" y="60261"/>
                  </a:lnTo>
                  <a:lnTo>
                    <a:pt x="242252" y="60261"/>
                  </a:lnTo>
                  <a:lnTo>
                    <a:pt x="244729" y="69583"/>
                  </a:lnTo>
                  <a:lnTo>
                    <a:pt x="250532" y="75653"/>
                  </a:lnTo>
                  <a:lnTo>
                    <a:pt x="258572" y="78943"/>
                  </a:lnTo>
                  <a:lnTo>
                    <a:pt x="267792" y="79933"/>
                  </a:lnTo>
                  <a:lnTo>
                    <a:pt x="276860" y="78955"/>
                  </a:lnTo>
                  <a:lnTo>
                    <a:pt x="284797" y="75704"/>
                  </a:lnTo>
                  <a:lnTo>
                    <a:pt x="290423" y="69684"/>
                  </a:lnTo>
                  <a:lnTo>
                    <a:pt x="292557" y="60439"/>
                  </a:lnTo>
                  <a:lnTo>
                    <a:pt x="292557" y="50012"/>
                  </a:lnTo>
                  <a:close/>
                </a:path>
                <a:path w="423545" h="167640">
                  <a:moveTo>
                    <a:pt x="292862" y="127635"/>
                  </a:moveTo>
                  <a:lnTo>
                    <a:pt x="291642" y="118364"/>
                  </a:lnTo>
                  <a:lnTo>
                    <a:pt x="287921" y="110642"/>
                  </a:lnTo>
                  <a:lnTo>
                    <a:pt x="287375" y="110185"/>
                  </a:lnTo>
                  <a:lnTo>
                    <a:pt x="287375" y="118173"/>
                  </a:lnTo>
                  <a:lnTo>
                    <a:pt x="287375" y="137134"/>
                  </a:lnTo>
                  <a:lnTo>
                    <a:pt x="283210" y="147256"/>
                  </a:lnTo>
                  <a:lnTo>
                    <a:pt x="261289" y="147256"/>
                  </a:lnTo>
                  <a:lnTo>
                    <a:pt x="259118" y="141833"/>
                  </a:lnTo>
                  <a:lnTo>
                    <a:pt x="257225" y="137134"/>
                  </a:lnTo>
                  <a:lnTo>
                    <a:pt x="257225" y="117208"/>
                  </a:lnTo>
                  <a:lnTo>
                    <a:pt x="258711" y="113461"/>
                  </a:lnTo>
                  <a:lnTo>
                    <a:pt x="260845" y="108089"/>
                  </a:lnTo>
                  <a:lnTo>
                    <a:pt x="283210" y="108089"/>
                  </a:lnTo>
                  <a:lnTo>
                    <a:pt x="287375" y="118173"/>
                  </a:lnTo>
                  <a:lnTo>
                    <a:pt x="287375" y="110185"/>
                  </a:lnTo>
                  <a:lnTo>
                    <a:pt x="284899" y="108089"/>
                  </a:lnTo>
                  <a:lnTo>
                    <a:pt x="281673" y="105346"/>
                  </a:lnTo>
                  <a:lnTo>
                    <a:pt x="272834" y="103390"/>
                  </a:lnTo>
                  <a:lnTo>
                    <a:pt x="265684" y="103390"/>
                  </a:lnTo>
                  <a:lnTo>
                    <a:pt x="259486" y="107162"/>
                  </a:lnTo>
                  <a:lnTo>
                    <a:pt x="256984" y="113461"/>
                  </a:lnTo>
                  <a:lnTo>
                    <a:pt x="256781" y="113461"/>
                  </a:lnTo>
                  <a:lnTo>
                    <a:pt x="256781" y="104686"/>
                  </a:lnTo>
                  <a:lnTo>
                    <a:pt x="251853" y="104686"/>
                  </a:lnTo>
                  <a:lnTo>
                    <a:pt x="251853" y="167614"/>
                  </a:lnTo>
                  <a:lnTo>
                    <a:pt x="257225" y="167614"/>
                  </a:lnTo>
                  <a:lnTo>
                    <a:pt x="257225" y="141833"/>
                  </a:lnTo>
                  <a:lnTo>
                    <a:pt x="257403" y="141833"/>
                  </a:lnTo>
                  <a:lnTo>
                    <a:pt x="259740" y="148463"/>
                  </a:lnTo>
                  <a:lnTo>
                    <a:pt x="266204" y="151930"/>
                  </a:lnTo>
                  <a:lnTo>
                    <a:pt x="272834" y="151930"/>
                  </a:lnTo>
                  <a:lnTo>
                    <a:pt x="281673" y="149961"/>
                  </a:lnTo>
                  <a:lnTo>
                    <a:pt x="284873" y="147256"/>
                  </a:lnTo>
                  <a:lnTo>
                    <a:pt x="287921" y="144665"/>
                  </a:lnTo>
                  <a:lnTo>
                    <a:pt x="291642" y="136918"/>
                  </a:lnTo>
                  <a:lnTo>
                    <a:pt x="292862" y="127635"/>
                  </a:lnTo>
                  <a:close/>
                </a:path>
                <a:path w="423545" h="167640">
                  <a:moveTo>
                    <a:pt x="348005" y="127635"/>
                  </a:moveTo>
                  <a:lnTo>
                    <a:pt x="346633" y="118287"/>
                  </a:lnTo>
                  <a:lnTo>
                    <a:pt x="342582" y="110578"/>
                  </a:lnTo>
                  <a:lnTo>
                    <a:pt x="342569" y="117856"/>
                  </a:lnTo>
                  <a:lnTo>
                    <a:pt x="342569" y="137439"/>
                  </a:lnTo>
                  <a:lnTo>
                    <a:pt x="337362" y="147243"/>
                  </a:lnTo>
                  <a:lnTo>
                    <a:pt x="316509" y="147243"/>
                  </a:lnTo>
                  <a:lnTo>
                    <a:pt x="311353" y="137439"/>
                  </a:lnTo>
                  <a:lnTo>
                    <a:pt x="311353" y="117856"/>
                  </a:lnTo>
                  <a:lnTo>
                    <a:pt x="316509" y="108077"/>
                  </a:lnTo>
                  <a:lnTo>
                    <a:pt x="337362" y="108077"/>
                  </a:lnTo>
                  <a:lnTo>
                    <a:pt x="342569" y="117856"/>
                  </a:lnTo>
                  <a:lnTo>
                    <a:pt x="342569" y="110578"/>
                  </a:lnTo>
                  <a:lnTo>
                    <a:pt x="339458" y="108077"/>
                  </a:lnTo>
                  <a:lnTo>
                    <a:pt x="336003" y="105333"/>
                  </a:lnTo>
                  <a:lnTo>
                    <a:pt x="327012" y="103390"/>
                  </a:lnTo>
                  <a:lnTo>
                    <a:pt x="317969" y="105333"/>
                  </a:lnTo>
                  <a:lnTo>
                    <a:pt x="311365" y="110578"/>
                  </a:lnTo>
                  <a:lnTo>
                    <a:pt x="307301" y="118287"/>
                  </a:lnTo>
                  <a:lnTo>
                    <a:pt x="305917" y="127635"/>
                  </a:lnTo>
                  <a:lnTo>
                    <a:pt x="307301" y="137007"/>
                  </a:lnTo>
                  <a:lnTo>
                    <a:pt x="311365" y="144754"/>
                  </a:lnTo>
                  <a:lnTo>
                    <a:pt x="317969" y="150012"/>
                  </a:lnTo>
                  <a:lnTo>
                    <a:pt x="327012" y="151955"/>
                  </a:lnTo>
                  <a:lnTo>
                    <a:pt x="336003" y="150012"/>
                  </a:lnTo>
                  <a:lnTo>
                    <a:pt x="339471" y="147243"/>
                  </a:lnTo>
                  <a:lnTo>
                    <a:pt x="342582" y="144754"/>
                  </a:lnTo>
                  <a:lnTo>
                    <a:pt x="346633" y="137007"/>
                  </a:lnTo>
                  <a:lnTo>
                    <a:pt x="348005" y="127635"/>
                  </a:lnTo>
                  <a:close/>
                </a:path>
                <a:path w="423545" h="167640">
                  <a:moveTo>
                    <a:pt x="368617" y="87109"/>
                  </a:moveTo>
                  <a:lnTo>
                    <a:pt x="363093" y="87109"/>
                  </a:lnTo>
                  <a:lnTo>
                    <a:pt x="363093" y="150634"/>
                  </a:lnTo>
                  <a:lnTo>
                    <a:pt x="368617" y="150634"/>
                  </a:lnTo>
                  <a:lnTo>
                    <a:pt x="368617" y="87109"/>
                  </a:lnTo>
                  <a:close/>
                </a:path>
                <a:path w="423545" h="167640">
                  <a:moveTo>
                    <a:pt x="423278" y="129197"/>
                  </a:moveTo>
                  <a:lnTo>
                    <a:pt x="422846" y="124460"/>
                  </a:lnTo>
                  <a:lnTo>
                    <a:pt x="422414" y="119684"/>
                  </a:lnTo>
                  <a:lnTo>
                    <a:pt x="419011" y="111417"/>
                  </a:lnTo>
                  <a:lnTo>
                    <a:pt x="417842" y="110312"/>
                  </a:lnTo>
                  <a:lnTo>
                    <a:pt x="417842" y="124460"/>
                  </a:lnTo>
                  <a:lnTo>
                    <a:pt x="389064" y="124460"/>
                  </a:lnTo>
                  <a:lnTo>
                    <a:pt x="389928" y="116065"/>
                  </a:lnTo>
                  <a:lnTo>
                    <a:pt x="394830" y="108089"/>
                  </a:lnTo>
                  <a:lnTo>
                    <a:pt x="412534" y="108089"/>
                  </a:lnTo>
                  <a:lnTo>
                    <a:pt x="417550" y="115989"/>
                  </a:lnTo>
                  <a:lnTo>
                    <a:pt x="417842" y="124460"/>
                  </a:lnTo>
                  <a:lnTo>
                    <a:pt x="417842" y="110312"/>
                  </a:lnTo>
                  <a:lnTo>
                    <a:pt x="415493" y="108089"/>
                  </a:lnTo>
                  <a:lnTo>
                    <a:pt x="412851" y="105587"/>
                  </a:lnTo>
                  <a:lnTo>
                    <a:pt x="403694" y="103390"/>
                  </a:lnTo>
                  <a:lnTo>
                    <a:pt x="394589" y="105473"/>
                  </a:lnTo>
                  <a:lnTo>
                    <a:pt x="388366" y="110998"/>
                  </a:lnTo>
                  <a:lnTo>
                    <a:pt x="384771" y="118770"/>
                  </a:lnTo>
                  <a:lnTo>
                    <a:pt x="383628" y="127673"/>
                  </a:lnTo>
                  <a:lnTo>
                    <a:pt x="384771" y="136969"/>
                  </a:lnTo>
                  <a:lnTo>
                    <a:pt x="388366" y="144703"/>
                  </a:lnTo>
                  <a:lnTo>
                    <a:pt x="394589" y="149999"/>
                  </a:lnTo>
                  <a:lnTo>
                    <a:pt x="403694" y="151955"/>
                  </a:lnTo>
                  <a:lnTo>
                    <a:pt x="411149" y="150837"/>
                  </a:lnTo>
                  <a:lnTo>
                    <a:pt x="416750" y="147612"/>
                  </a:lnTo>
                  <a:lnTo>
                    <a:pt x="417029" y="147256"/>
                  </a:lnTo>
                  <a:lnTo>
                    <a:pt x="420674" y="142443"/>
                  </a:lnTo>
                  <a:lnTo>
                    <a:pt x="423100" y="135509"/>
                  </a:lnTo>
                  <a:lnTo>
                    <a:pt x="417677" y="135509"/>
                  </a:lnTo>
                  <a:lnTo>
                    <a:pt x="415950" y="142455"/>
                  </a:lnTo>
                  <a:lnTo>
                    <a:pt x="411657" y="147256"/>
                  </a:lnTo>
                  <a:lnTo>
                    <a:pt x="393306" y="147256"/>
                  </a:lnTo>
                  <a:lnTo>
                    <a:pt x="389178" y="137414"/>
                  </a:lnTo>
                  <a:lnTo>
                    <a:pt x="389064" y="129197"/>
                  </a:lnTo>
                  <a:lnTo>
                    <a:pt x="423278" y="129197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8">
              <a:extLst>
                <a:ext uri="{FF2B5EF4-FFF2-40B4-BE49-F238E27FC236}">
                  <a16:creationId xmlns:a16="http://schemas.microsoft.com/office/drawing/2014/main" id="{5A8DCD2B-232B-4330-9A69-02B12EE95BCA}"/>
                </a:ext>
              </a:extLst>
            </p:cNvPr>
            <p:cNvSpPr/>
            <p:nvPr/>
          </p:nvSpPr>
          <p:spPr>
            <a:xfrm>
              <a:off x="6004569" y="6853975"/>
              <a:ext cx="894138" cy="316337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9">
              <a:extLst>
                <a:ext uri="{FF2B5EF4-FFF2-40B4-BE49-F238E27FC236}">
                  <a16:creationId xmlns:a16="http://schemas.microsoft.com/office/drawing/2014/main" id="{A06F01E5-9D3F-442F-9C7D-C7F7E67796F1}"/>
                </a:ext>
              </a:extLst>
            </p:cNvPr>
            <p:cNvSpPr/>
            <p:nvPr/>
          </p:nvSpPr>
          <p:spPr>
            <a:xfrm>
              <a:off x="7901673" y="6862564"/>
              <a:ext cx="474967" cy="312883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3">
            <a:extLst>
              <a:ext uri="{FF2B5EF4-FFF2-40B4-BE49-F238E27FC236}">
                <a16:creationId xmlns:a16="http://schemas.microsoft.com/office/drawing/2014/main" id="{1EDD5D27-1586-43A2-875D-125E72A243A1}"/>
              </a:ext>
            </a:extLst>
          </p:cNvPr>
          <p:cNvSpPr/>
          <p:nvPr/>
        </p:nvSpPr>
        <p:spPr>
          <a:xfrm>
            <a:off x="-32964" y="143"/>
            <a:ext cx="5045710" cy="6878536"/>
          </a:xfrm>
          <a:custGeom>
            <a:avLst/>
            <a:gdLst/>
            <a:ahLst/>
            <a:cxnLst/>
            <a:rect l="l" t="t" r="r" b="b"/>
            <a:pathLst>
              <a:path w="5045710" h="7560309">
                <a:moveTo>
                  <a:pt x="1211351" y="0"/>
                </a:moveTo>
                <a:lnTo>
                  <a:pt x="0" y="0"/>
                </a:lnTo>
                <a:lnTo>
                  <a:pt x="0" y="7559992"/>
                </a:lnTo>
                <a:lnTo>
                  <a:pt x="5045557" y="7559992"/>
                </a:lnTo>
                <a:lnTo>
                  <a:pt x="1211351" y="0"/>
                </a:lnTo>
                <a:close/>
              </a:path>
            </a:pathLst>
          </a:custGeom>
          <a:solidFill>
            <a:srgbClr val="FB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E9B47130-10BB-4745-8A8A-64350BB96806}"/>
              </a:ext>
            </a:extLst>
          </p:cNvPr>
          <p:cNvSpPr/>
          <p:nvPr userDrawn="1"/>
        </p:nvSpPr>
        <p:spPr>
          <a:xfrm>
            <a:off x="4269177" y="2257425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9CD8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4127500" y="3410499"/>
            <a:ext cx="5105400" cy="393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Pour votre participation à …</a:t>
            </a:r>
          </a:p>
        </p:txBody>
      </p:sp>
      <p:sp>
        <p:nvSpPr>
          <p:cNvPr id="31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4047396" y="2395289"/>
            <a:ext cx="6483841" cy="9106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673328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trée de chapi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3E743A6B-6721-479D-A29C-781A36F85735}"/>
              </a:ext>
            </a:extLst>
          </p:cNvPr>
          <p:cNvGrpSpPr/>
          <p:nvPr/>
        </p:nvGrpSpPr>
        <p:grpSpPr>
          <a:xfrm>
            <a:off x="0" y="11"/>
            <a:ext cx="12190407" cy="6133369"/>
            <a:chOff x="0" y="12"/>
            <a:chExt cx="10692003" cy="6763743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AC78B5F-67DE-44B3-B21F-BB65BB931CC0}"/>
                </a:ext>
              </a:extLst>
            </p:cNvPr>
            <p:cNvSpPr/>
            <p:nvPr/>
          </p:nvSpPr>
          <p:spPr>
            <a:xfrm>
              <a:off x="0" y="12"/>
              <a:ext cx="10692003" cy="378151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7BC4458B-3113-4BA8-80C4-46DE5F634CDB}"/>
                </a:ext>
              </a:extLst>
            </p:cNvPr>
            <p:cNvSpPr/>
            <p:nvPr/>
          </p:nvSpPr>
          <p:spPr>
            <a:xfrm>
              <a:off x="2605850" y="763463"/>
              <a:ext cx="4854310" cy="6000292"/>
            </a:xfrm>
            <a:custGeom>
              <a:avLst/>
              <a:gdLst/>
              <a:ahLst/>
              <a:cxnLst/>
              <a:rect l="l" t="t" r="r" b="b"/>
              <a:pathLst>
                <a:path w="5728970" h="5728970">
                  <a:moveTo>
                    <a:pt x="2864345" y="0"/>
                  </a:moveTo>
                  <a:lnTo>
                    <a:pt x="2816013" y="399"/>
                  </a:lnTo>
                  <a:lnTo>
                    <a:pt x="2767874" y="1593"/>
                  </a:lnTo>
                  <a:lnTo>
                    <a:pt x="2719935" y="3577"/>
                  </a:lnTo>
                  <a:lnTo>
                    <a:pt x="2672202" y="6342"/>
                  </a:lnTo>
                  <a:lnTo>
                    <a:pt x="2624681" y="9884"/>
                  </a:lnTo>
                  <a:lnTo>
                    <a:pt x="2577379" y="14195"/>
                  </a:lnTo>
                  <a:lnTo>
                    <a:pt x="2530301" y="19270"/>
                  </a:lnTo>
                  <a:lnTo>
                    <a:pt x="2483454" y="25102"/>
                  </a:lnTo>
                  <a:lnTo>
                    <a:pt x="2436845" y="31685"/>
                  </a:lnTo>
                  <a:lnTo>
                    <a:pt x="2390479" y="39013"/>
                  </a:lnTo>
                  <a:lnTo>
                    <a:pt x="2344363" y="47080"/>
                  </a:lnTo>
                  <a:lnTo>
                    <a:pt x="2298503" y="55879"/>
                  </a:lnTo>
                  <a:lnTo>
                    <a:pt x="2252905" y="65404"/>
                  </a:lnTo>
                  <a:lnTo>
                    <a:pt x="2207576" y="75648"/>
                  </a:lnTo>
                  <a:lnTo>
                    <a:pt x="2162521" y="86606"/>
                  </a:lnTo>
                  <a:lnTo>
                    <a:pt x="2117748" y="98271"/>
                  </a:lnTo>
                  <a:lnTo>
                    <a:pt x="2073262" y="110637"/>
                  </a:lnTo>
                  <a:lnTo>
                    <a:pt x="2029070" y="123698"/>
                  </a:lnTo>
                  <a:lnTo>
                    <a:pt x="1985178" y="137447"/>
                  </a:lnTo>
                  <a:lnTo>
                    <a:pt x="1941592" y="151878"/>
                  </a:lnTo>
                  <a:lnTo>
                    <a:pt x="1898318" y="166985"/>
                  </a:lnTo>
                  <a:lnTo>
                    <a:pt x="1855363" y="182762"/>
                  </a:lnTo>
                  <a:lnTo>
                    <a:pt x="1812733" y="199202"/>
                  </a:lnTo>
                  <a:lnTo>
                    <a:pt x="1770434" y="216299"/>
                  </a:lnTo>
                  <a:lnTo>
                    <a:pt x="1728473" y="234047"/>
                  </a:lnTo>
                  <a:lnTo>
                    <a:pt x="1686855" y="252439"/>
                  </a:lnTo>
                  <a:lnTo>
                    <a:pt x="1645588" y="271469"/>
                  </a:lnTo>
                  <a:lnTo>
                    <a:pt x="1604677" y="291132"/>
                  </a:lnTo>
                  <a:lnTo>
                    <a:pt x="1564128" y="311420"/>
                  </a:lnTo>
                  <a:lnTo>
                    <a:pt x="1523949" y="332328"/>
                  </a:lnTo>
                  <a:lnTo>
                    <a:pt x="1484144" y="353849"/>
                  </a:lnTo>
                  <a:lnTo>
                    <a:pt x="1444721" y="375977"/>
                  </a:lnTo>
                  <a:lnTo>
                    <a:pt x="1405685" y="398706"/>
                  </a:lnTo>
                  <a:lnTo>
                    <a:pt x="1367043" y="422029"/>
                  </a:lnTo>
                  <a:lnTo>
                    <a:pt x="1328802" y="445940"/>
                  </a:lnTo>
                  <a:lnTo>
                    <a:pt x="1290967" y="470433"/>
                  </a:lnTo>
                  <a:lnTo>
                    <a:pt x="1253544" y="495501"/>
                  </a:lnTo>
                  <a:lnTo>
                    <a:pt x="1216541" y="521139"/>
                  </a:lnTo>
                  <a:lnTo>
                    <a:pt x="1179962" y="547340"/>
                  </a:lnTo>
                  <a:lnTo>
                    <a:pt x="1143816" y="574098"/>
                  </a:lnTo>
                  <a:lnTo>
                    <a:pt x="1108107" y="601406"/>
                  </a:lnTo>
                  <a:lnTo>
                    <a:pt x="1072842" y="629259"/>
                  </a:lnTo>
                  <a:lnTo>
                    <a:pt x="1038027" y="657650"/>
                  </a:lnTo>
                  <a:lnTo>
                    <a:pt x="1003669" y="686572"/>
                  </a:lnTo>
                  <a:lnTo>
                    <a:pt x="969773" y="716020"/>
                  </a:lnTo>
                  <a:lnTo>
                    <a:pt x="936347" y="745987"/>
                  </a:lnTo>
                  <a:lnTo>
                    <a:pt x="903396" y="776467"/>
                  </a:lnTo>
                  <a:lnTo>
                    <a:pt x="870927" y="807454"/>
                  </a:lnTo>
                  <a:lnTo>
                    <a:pt x="838946" y="838941"/>
                  </a:lnTo>
                  <a:lnTo>
                    <a:pt x="807458" y="870922"/>
                  </a:lnTo>
                  <a:lnTo>
                    <a:pt x="776472" y="903391"/>
                  </a:lnTo>
                  <a:lnTo>
                    <a:pt x="745991" y="936342"/>
                  </a:lnTo>
                  <a:lnTo>
                    <a:pt x="716024" y="969768"/>
                  </a:lnTo>
                  <a:lnTo>
                    <a:pt x="686576" y="1003664"/>
                  </a:lnTo>
                  <a:lnTo>
                    <a:pt x="657654" y="1038022"/>
                  </a:lnTo>
                  <a:lnTo>
                    <a:pt x="629263" y="1072836"/>
                  </a:lnTo>
                  <a:lnTo>
                    <a:pt x="601410" y="1108101"/>
                  </a:lnTo>
                  <a:lnTo>
                    <a:pt x="574102" y="1143810"/>
                  </a:lnTo>
                  <a:lnTo>
                    <a:pt x="547344" y="1179957"/>
                  </a:lnTo>
                  <a:lnTo>
                    <a:pt x="521143" y="1216535"/>
                  </a:lnTo>
                  <a:lnTo>
                    <a:pt x="495505" y="1253539"/>
                  </a:lnTo>
                  <a:lnTo>
                    <a:pt x="470436" y="1290961"/>
                  </a:lnTo>
                  <a:lnTo>
                    <a:pt x="445943" y="1328796"/>
                  </a:lnTo>
                  <a:lnTo>
                    <a:pt x="422032" y="1367038"/>
                  </a:lnTo>
                  <a:lnTo>
                    <a:pt x="398708" y="1405679"/>
                  </a:lnTo>
                  <a:lnTo>
                    <a:pt x="375980" y="1444715"/>
                  </a:lnTo>
                  <a:lnTo>
                    <a:pt x="353852" y="1484138"/>
                  </a:lnTo>
                  <a:lnTo>
                    <a:pt x="332331" y="1523943"/>
                  </a:lnTo>
                  <a:lnTo>
                    <a:pt x="311423" y="1564123"/>
                  </a:lnTo>
                  <a:lnTo>
                    <a:pt x="291134" y="1604671"/>
                  </a:lnTo>
                  <a:lnTo>
                    <a:pt x="271472" y="1645583"/>
                  </a:lnTo>
                  <a:lnTo>
                    <a:pt x="252441" y="1686850"/>
                  </a:lnTo>
                  <a:lnTo>
                    <a:pt x="234048" y="1728468"/>
                  </a:lnTo>
                  <a:lnTo>
                    <a:pt x="216301" y="1770429"/>
                  </a:lnTo>
                  <a:lnTo>
                    <a:pt x="199203" y="1812728"/>
                  </a:lnTo>
                  <a:lnTo>
                    <a:pt x="182763" y="1855358"/>
                  </a:lnTo>
                  <a:lnTo>
                    <a:pt x="166987" y="1898313"/>
                  </a:lnTo>
                  <a:lnTo>
                    <a:pt x="151879" y="1941587"/>
                  </a:lnTo>
                  <a:lnTo>
                    <a:pt x="137448" y="1985173"/>
                  </a:lnTo>
                  <a:lnTo>
                    <a:pt x="123699" y="2029065"/>
                  </a:lnTo>
                  <a:lnTo>
                    <a:pt x="110638" y="2073258"/>
                  </a:lnTo>
                  <a:lnTo>
                    <a:pt x="98272" y="2117744"/>
                  </a:lnTo>
                  <a:lnTo>
                    <a:pt x="86607" y="2162517"/>
                  </a:lnTo>
                  <a:lnTo>
                    <a:pt x="75649" y="2207572"/>
                  </a:lnTo>
                  <a:lnTo>
                    <a:pt x="65404" y="2252901"/>
                  </a:lnTo>
                  <a:lnTo>
                    <a:pt x="55879" y="2298499"/>
                  </a:lnTo>
                  <a:lnTo>
                    <a:pt x="47080" y="2344359"/>
                  </a:lnTo>
                  <a:lnTo>
                    <a:pt x="39014" y="2390476"/>
                  </a:lnTo>
                  <a:lnTo>
                    <a:pt x="31686" y="2436842"/>
                  </a:lnTo>
                  <a:lnTo>
                    <a:pt x="25102" y="2483452"/>
                  </a:lnTo>
                  <a:lnTo>
                    <a:pt x="19270" y="2530299"/>
                  </a:lnTo>
                  <a:lnTo>
                    <a:pt x="14195" y="2577377"/>
                  </a:lnTo>
                  <a:lnTo>
                    <a:pt x="9884" y="2624679"/>
                  </a:lnTo>
                  <a:lnTo>
                    <a:pt x="6342" y="2672201"/>
                  </a:lnTo>
                  <a:lnTo>
                    <a:pt x="3577" y="2719934"/>
                  </a:lnTo>
                  <a:lnTo>
                    <a:pt x="1593" y="2767873"/>
                  </a:lnTo>
                  <a:lnTo>
                    <a:pt x="399" y="2816012"/>
                  </a:lnTo>
                  <a:lnTo>
                    <a:pt x="0" y="2864345"/>
                  </a:lnTo>
                  <a:lnTo>
                    <a:pt x="399" y="2912677"/>
                  </a:lnTo>
                  <a:lnTo>
                    <a:pt x="1593" y="2960815"/>
                  </a:lnTo>
                  <a:lnTo>
                    <a:pt x="3577" y="3008754"/>
                  </a:lnTo>
                  <a:lnTo>
                    <a:pt x="6342" y="3056488"/>
                  </a:lnTo>
                  <a:lnTo>
                    <a:pt x="9884" y="3104008"/>
                  </a:lnTo>
                  <a:lnTo>
                    <a:pt x="14195" y="3151311"/>
                  </a:lnTo>
                  <a:lnTo>
                    <a:pt x="19270" y="3198389"/>
                  </a:lnTo>
                  <a:lnTo>
                    <a:pt x="25102" y="3245235"/>
                  </a:lnTo>
                  <a:lnTo>
                    <a:pt x="31686" y="3291845"/>
                  </a:lnTo>
                  <a:lnTo>
                    <a:pt x="39014" y="3338211"/>
                  </a:lnTo>
                  <a:lnTo>
                    <a:pt x="47080" y="3384327"/>
                  </a:lnTo>
                  <a:lnTo>
                    <a:pt x="55879" y="3430187"/>
                  </a:lnTo>
                  <a:lnTo>
                    <a:pt x="65404" y="3475785"/>
                  </a:lnTo>
                  <a:lnTo>
                    <a:pt x="75649" y="3521114"/>
                  </a:lnTo>
                  <a:lnTo>
                    <a:pt x="86607" y="3566168"/>
                  </a:lnTo>
                  <a:lnTo>
                    <a:pt x="98272" y="3610941"/>
                  </a:lnTo>
                  <a:lnTo>
                    <a:pt x="110638" y="3655427"/>
                  </a:lnTo>
                  <a:lnTo>
                    <a:pt x="123699" y="3699620"/>
                  </a:lnTo>
                  <a:lnTo>
                    <a:pt x="137448" y="3743512"/>
                  </a:lnTo>
                  <a:lnTo>
                    <a:pt x="151879" y="3787098"/>
                  </a:lnTo>
                  <a:lnTo>
                    <a:pt x="166987" y="3830372"/>
                  </a:lnTo>
                  <a:lnTo>
                    <a:pt x="182763" y="3873327"/>
                  </a:lnTo>
                  <a:lnTo>
                    <a:pt x="199203" y="3915957"/>
                  </a:lnTo>
                  <a:lnTo>
                    <a:pt x="216301" y="3958255"/>
                  </a:lnTo>
                  <a:lnTo>
                    <a:pt x="234048" y="4000217"/>
                  </a:lnTo>
                  <a:lnTo>
                    <a:pt x="252441" y="4041834"/>
                  </a:lnTo>
                  <a:lnTo>
                    <a:pt x="271472" y="4083102"/>
                  </a:lnTo>
                  <a:lnTo>
                    <a:pt x="291134" y="4124013"/>
                  </a:lnTo>
                  <a:lnTo>
                    <a:pt x="311423" y="4164561"/>
                  </a:lnTo>
                  <a:lnTo>
                    <a:pt x="332331" y="4204741"/>
                  </a:lnTo>
                  <a:lnTo>
                    <a:pt x="353852" y="4244546"/>
                  </a:lnTo>
                  <a:lnTo>
                    <a:pt x="375980" y="4283969"/>
                  </a:lnTo>
                  <a:lnTo>
                    <a:pt x="398708" y="4323005"/>
                  </a:lnTo>
                  <a:lnTo>
                    <a:pt x="422032" y="4361646"/>
                  </a:lnTo>
                  <a:lnTo>
                    <a:pt x="445943" y="4399888"/>
                  </a:lnTo>
                  <a:lnTo>
                    <a:pt x="470436" y="4437723"/>
                  </a:lnTo>
                  <a:lnTo>
                    <a:pt x="495505" y="4475145"/>
                  </a:lnTo>
                  <a:lnTo>
                    <a:pt x="521143" y="4512149"/>
                  </a:lnTo>
                  <a:lnTo>
                    <a:pt x="547344" y="4548727"/>
                  </a:lnTo>
                  <a:lnTo>
                    <a:pt x="574102" y="4584874"/>
                  </a:lnTo>
                  <a:lnTo>
                    <a:pt x="601410" y="4620583"/>
                  </a:lnTo>
                  <a:lnTo>
                    <a:pt x="629263" y="4655848"/>
                  </a:lnTo>
                  <a:lnTo>
                    <a:pt x="657654" y="4690663"/>
                  </a:lnTo>
                  <a:lnTo>
                    <a:pt x="686576" y="4725021"/>
                  </a:lnTo>
                  <a:lnTo>
                    <a:pt x="716024" y="4758916"/>
                  </a:lnTo>
                  <a:lnTo>
                    <a:pt x="745991" y="4792342"/>
                  </a:lnTo>
                  <a:lnTo>
                    <a:pt x="776472" y="4825293"/>
                  </a:lnTo>
                  <a:lnTo>
                    <a:pt x="807458" y="4857763"/>
                  </a:lnTo>
                  <a:lnTo>
                    <a:pt x="838946" y="4889744"/>
                  </a:lnTo>
                  <a:lnTo>
                    <a:pt x="870927" y="4921231"/>
                  </a:lnTo>
                  <a:lnTo>
                    <a:pt x="903396" y="4952218"/>
                  </a:lnTo>
                  <a:lnTo>
                    <a:pt x="936347" y="4982698"/>
                  </a:lnTo>
                  <a:lnTo>
                    <a:pt x="969773" y="5012665"/>
                  </a:lnTo>
                  <a:lnTo>
                    <a:pt x="1003669" y="5042113"/>
                  </a:lnTo>
                  <a:lnTo>
                    <a:pt x="1038027" y="5071036"/>
                  </a:lnTo>
                  <a:lnTo>
                    <a:pt x="1072842" y="5099427"/>
                  </a:lnTo>
                  <a:lnTo>
                    <a:pt x="1108107" y="5127279"/>
                  </a:lnTo>
                  <a:lnTo>
                    <a:pt x="1143816" y="5154588"/>
                  </a:lnTo>
                  <a:lnTo>
                    <a:pt x="1179962" y="5181346"/>
                  </a:lnTo>
                  <a:lnTo>
                    <a:pt x="1216541" y="5207547"/>
                  </a:lnTo>
                  <a:lnTo>
                    <a:pt x="1253544" y="5233185"/>
                  </a:lnTo>
                  <a:lnTo>
                    <a:pt x="1290967" y="5258254"/>
                  </a:lnTo>
                  <a:lnTo>
                    <a:pt x="1328802" y="5282747"/>
                  </a:lnTo>
                  <a:lnTo>
                    <a:pt x="1367043" y="5306658"/>
                  </a:lnTo>
                  <a:lnTo>
                    <a:pt x="1405685" y="5329981"/>
                  </a:lnTo>
                  <a:lnTo>
                    <a:pt x="1444721" y="5352710"/>
                  </a:lnTo>
                  <a:lnTo>
                    <a:pt x="1484144" y="5374838"/>
                  </a:lnTo>
                  <a:lnTo>
                    <a:pt x="1523949" y="5396359"/>
                  </a:lnTo>
                  <a:lnTo>
                    <a:pt x="1564128" y="5417267"/>
                  </a:lnTo>
                  <a:lnTo>
                    <a:pt x="1604677" y="5437555"/>
                  </a:lnTo>
                  <a:lnTo>
                    <a:pt x="1645588" y="5457218"/>
                  </a:lnTo>
                  <a:lnTo>
                    <a:pt x="1686855" y="5476249"/>
                  </a:lnTo>
                  <a:lnTo>
                    <a:pt x="1728473" y="5494641"/>
                  </a:lnTo>
                  <a:lnTo>
                    <a:pt x="1770434" y="5512389"/>
                  </a:lnTo>
                  <a:lnTo>
                    <a:pt x="1812733" y="5529486"/>
                  </a:lnTo>
                  <a:lnTo>
                    <a:pt x="1855363" y="5545926"/>
                  </a:lnTo>
                  <a:lnTo>
                    <a:pt x="1898318" y="5561703"/>
                  </a:lnTo>
                  <a:lnTo>
                    <a:pt x="1941592" y="5576810"/>
                  </a:lnTo>
                  <a:lnTo>
                    <a:pt x="1985178" y="5591242"/>
                  </a:lnTo>
                  <a:lnTo>
                    <a:pt x="2029070" y="5604991"/>
                  </a:lnTo>
                  <a:lnTo>
                    <a:pt x="2073262" y="5618051"/>
                  </a:lnTo>
                  <a:lnTo>
                    <a:pt x="2117748" y="5630418"/>
                  </a:lnTo>
                  <a:lnTo>
                    <a:pt x="2162521" y="5642083"/>
                  </a:lnTo>
                  <a:lnTo>
                    <a:pt x="2207576" y="5653041"/>
                  </a:lnTo>
                  <a:lnTo>
                    <a:pt x="2252905" y="5663285"/>
                  </a:lnTo>
                  <a:lnTo>
                    <a:pt x="2298503" y="5672810"/>
                  </a:lnTo>
                  <a:lnTo>
                    <a:pt x="2344363" y="5681609"/>
                  </a:lnTo>
                  <a:lnTo>
                    <a:pt x="2390479" y="5689676"/>
                  </a:lnTo>
                  <a:lnTo>
                    <a:pt x="2436845" y="5697004"/>
                  </a:lnTo>
                  <a:lnTo>
                    <a:pt x="2483454" y="5703587"/>
                  </a:lnTo>
                  <a:lnTo>
                    <a:pt x="2530301" y="5709420"/>
                  </a:lnTo>
                  <a:lnTo>
                    <a:pt x="2577379" y="5714495"/>
                  </a:lnTo>
                  <a:lnTo>
                    <a:pt x="2624681" y="5718806"/>
                  </a:lnTo>
                  <a:lnTo>
                    <a:pt x="2672202" y="5722348"/>
                  </a:lnTo>
                  <a:lnTo>
                    <a:pt x="2719935" y="5725113"/>
                  </a:lnTo>
                  <a:lnTo>
                    <a:pt x="2767874" y="5727096"/>
                  </a:lnTo>
                  <a:lnTo>
                    <a:pt x="2816013" y="5728291"/>
                  </a:lnTo>
                  <a:lnTo>
                    <a:pt x="2864345" y="5728690"/>
                  </a:lnTo>
                  <a:lnTo>
                    <a:pt x="2912677" y="5728291"/>
                  </a:lnTo>
                  <a:lnTo>
                    <a:pt x="2960815" y="5727096"/>
                  </a:lnTo>
                  <a:lnTo>
                    <a:pt x="3008754" y="5725113"/>
                  </a:lnTo>
                  <a:lnTo>
                    <a:pt x="3056488" y="5722348"/>
                  </a:lnTo>
                  <a:lnTo>
                    <a:pt x="3104008" y="5718806"/>
                  </a:lnTo>
                  <a:lnTo>
                    <a:pt x="3151311" y="5714495"/>
                  </a:lnTo>
                  <a:lnTo>
                    <a:pt x="3198389" y="5709420"/>
                  </a:lnTo>
                  <a:lnTo>
                    <a:pt x="3245235" y="5703587"/>
                  </a:lnTo>
                  <a:lnTo>
                    <a:pt x="3291845" y="5697004"/>
                  </a:lnTo>
                  <a:lnTo>
                    <a:pt x="3338211" y="5689676"/>
                  </a:lnTo>
                  <a:lnTo>
                    <a:pt x="3384327" y="5681609"/>
                  </a:lnTo>
                  <a:lnTo>
                    <a:pt x="3430187" y="5672810"/>
                  </a:lnTo>
                  <a:lnTo>
                    <a:pt x="3475785" y="5663285"/>
                  </a:lnTo>
                  <a:lnTo>
                    <a:pt x="3521114" y="5653041"/>
                  </a:lnTo>
                  <a:lnTo>
                    <a:pt x="3566168" y="5642083"/>
                  </a:lnTo>
                  <a:lnTo>
                    <a:pt x="3610941" y="5630418"/>
                  </a:lnTo>
                  <a:lnTo>
                    <a:pt x="3655427" y="5618051"/>
                  </a:lnTo>
                  <a:lnTo>
                    <a:pt x="3699620" y="5604991"/>
                  </a:lnTo>
                  <a:lnTo>
                    <a:pt x="3743512" y="5591242"/>
                  </a:lnTo>
                  <a:lnTo>
                    <a:pt x="3787098" y="5576810"/>
                  </a:lnTo>
                  <a:lnTo>
                    <a:pt x="3830372" y="5561703"/>
                  </a:lnTo>
                  <a:lnTo>
                    <a:pt x="3873327" y="5545926"/>
                  </a:lnTo>
                  <a:lnTo>
                    <a:pt x="3915957" y="5529486"/>
                  </a:lnTo>
                  <a:lnTo>
                    <a:pt x="3958255" y="5512389"/>
                  </a:lnTo>
                  <a:lnTo>
                    <a:pt x="4000217" y="5494641"/>
                  </a:lnTo>
                  <a:lnTo>
                    <a:pt x="4041834" y="5476249"/>
                  </a:lnTo>
                  <a:lnTo>
                    <a:pt x="4083102" y="5457218"/>
                  </a:lnTo>
                  <a:lnTo>
                    <a:pt x="4124013" y="5437555"/>
                  </a:lnTo>
                  <a:lnTo>
                    <a:pt x="4164561" y="5417267"/>
                  </a:lnTo>
                  <a:lnTo>
                    <a:pt x="4204741" y="5396359"/>
                  </a:lnTo>
                  <a:lnTo>
                    <a:pt x="4244546" y="5374838"/>
                  </a:lnTo>
                  <a:lnTo>
                    <a:pt x="4283969" y="5352710"/>
                  </a:lnTo>
                  <a:lnTo>
                    <a:pt x="4323005" y="5329981"/>
                  </a:lnTo>
                  <a:lnTo>
                    <a:pt x="4361646" y="5306658"/>
                  </a:lnTo>
                  <a:lnTo>
                    <a:pt x="4399888" y="5282747"/>
                  </a:lnTo>
                  <a:lnTo>
                    <a:pt x="4437723" y="5258254"/>
                  </a:lnTo>
                  <a:lnTo>
                    <a:pt x="4475145" y="5233185"/>
                  </a:lnTo>
                  <a:lnTo>
                    <a:pt x="4512149" y="5207547"/>
                  </a:lnTo>
                  <a:lnTo>
                    <a:pt x="4548727" y="5181346"/>
                  </a:lnTo>
                  <a:lnTo>
                    <a:pt x="4584874" y="5154588"/>
                  </a:lnTo>
                  <a:lnTo>
                    <a:pt x="4620583" y="5127279"/>
                  </a:lnTo>
                  <a:lnTo>
                    <a:pt x="4655848" y="5099427"/>
                  </a:lnTo>
                  <a:lnTo>
                    <a:pt x="4690663" y="5071036"/>
                  </a:lnTo>
                  <a:lnTo>
                    <a:pt x="4725021" y="5042113"/>
                  </a:lnTo>
                  <a:lnTo>
                    <a:pt x="4758916" y="5012665"/>
                  </a:lnTo>
                  <a:lnTo>
                    <a:pt x="4792342" y="4982698"/>
                  </a:lnTo>
                  <a:lnTo>
                    <a:pt x="4825293" y="4952218"/>
                  </a:lnTo>
                  <a:lnTo>
                    <a:pt x="4857763" y="4921231"/>
                  </a:lnTo>
                  <a:lnTo>
                    <a:pt x="4889744" y="4889744"/>
                  </a:lnTo>
                  <a:lnTo>
                    <a:pt x="4921231" y="4857763"/>
                  </a:lnTo>
                  <a:lnTo>
                    <a:pt x="4952218" y="4825293"/>
                  </a:lnTo>
                  <a:lnTo>
                    <a:pt x="4982698" y="4792342"/>
                  </a:lnTo>
                  <a:lnTo>
                    <a:pt x="5012665" y="4758916"/>
                  </a:lnTo>
                  <a:lnTo>
                    <a:pt x="5042113" y="4725021"/>
                  </a:lnTo>
                  <a:lnTo>
                    <a:pt x="5071036" y="4690663"/>
                  </a:lnTo>
                  <a:lnTo>
                    <a:pt x="5099427" y="4655848"/>
                  </a:lnTo>
                  <a:lnTo>
                    <a:pt x="5127279" y="4620583"/>
                  </a:lnTo>
                  <a:lnTo>
                    <a:pt x="5154588" y="4584874"/>
                  </a:lnTo>
                  <a:lnTo>
                    <a:pt x="5181346" y="4548727"/>
                  </a:lnTo>
                  <a:lnTo>
                    <a:pt x="5207547" y="4512149"/>
                  </a:lnTo>
                  <a:lnTo>
                    <a:pt x="5233185" y="4475145"/>
                  </a:lnTo>
                  <a:lnTo>
                    <a:pt x="5258254" y="4437723"/>
                  </a:lnTo>
                  <a:lnTo>
                    <a:pt x="5282747" y="4399888"/>
                  </a:lnTo>
                  <a:lnTo>
                    <a:pt x="5306658" y="4361646"/>
                  </a:lnTo>
                  <a:lnTo>
                    <a:pt x="5329981" y="4323005"/>
                  </a:lnTo>
                  <a:lnTo>
                    <a:pt x="5352710" y="4283969"/>
                  </a:lnTo>
                  <a:lnTo>
                    <a:pt x="5374838" y="4244546"/>
                  </a:lnTo>
                  <a:lnTo>
                    <a:pt x="5396359" y="4204741"/>
                  </a:lnTo>
                  <a:lnTo>
                    <a:pt x="5417267" y="4164561"/>
                  </a:lnTo>
                  <a:lnTo>
                    <a:pt x="5437555" y="4124013"/>
                  </a:lnTo>
                  <a:lnTo>
                    <a:pt x="5457218" y="4083102"/>
                  </a:lnTo>
                  <a:lnTo>
                    <a:pt x="5476249" y="4041834"/>
                  </a:lnTo>
                  <a:lnTo>
                    <a:pt x="5494641" y="4000217"/>
                  </a:lnTo>
                  <a:lnTo>
                    <a:pt x="5512389" y="3958255"/>
                  </a:lnTo>
                  <a:lnTo>
                    <a:pt x="5529486" y="3915957"/>
                  </a:lnTo>
                  <a:lnTo>
                    <a:pt x="5545926" y="3873327"/>
                  </a:lnTo>
                  <a:lnTo>
                    <a:pt x="5561703" y="3830372"/>
                  </a:lnTo>
                  <a:lnTo>
                    <a:pt x="5576810" y="3787098"/>
                  </a:lnTo>
                  <a:lnTo>
                    <a:pt x="5591242" y="3743512"/>
                  </a:lnTo>
                  <a:lnTo>
                    <a:pt x="5604991" y="3699620"/>
                  </a:lnTo>
                  <a:lnTo>
                    <a:pt x="5618051" y="3655427"/>
                  </a:lnTo>
                  <a:lnTo>
                    <a:pt x="5630418" y="3610941"/>
                  </a:lnTo>
                  <a:lnTo>
                    <a:pt x="5642083" y="3566168"/>
                  </a:lnTo>
                  <a:lnTo>
                    <a:pt x="5653041" y="3521114"/>
                  </a:lnTo>
                  <a:lnTo>
                    <a:pt x="5663285" y="3475785"/>
                  </a:lnTo>
                  <a:lnTo>
                    <a:pt x="5672810" y="3430187"/>
                  </a:lnTo>
                  <a:lnTo>
                    <a:pt x="5681609" y="3384327"/>
                  </a:lnTo>
                  <a:lnTo>
                    <a:pt x="5689676" y="3338211"/>
                  </a:lnTo>
                  <a:lnTo>
                    <a:pt x="5697004" y="3291845"/>
                  </a:lnTo>
                  <a:lnTo>
                    <a:pt x="5703587" y="3245235"/>
                  </a:lnTo>
                  <a:lnTo>
                    <a:pt x="5709420" y="3198389"/>
                  </a:lnTo>
                  <a:lnTo>
                    <a:pt x="5714495" y="3151311"/>
                  </a:lnTo>
                  <a:lnTo>
                    <a:pt x="5718806" y="3104008"/>
                  </a:lnTo>
                  <a:lnTo>
                    <a:pt x="5722348" y="3056488"/>
                  </a:lnTo>
                  <a:lnTo>
                    <a:pt x="5725113" y="3008754"/>
                  </a:lnTo>
                  <a:lnTo>
                    <a:pt x="5727096" y="2960815"/>
                  </a:lnTo>
                  <a:lnTo>
                    <a:pt x="5728291" y="2912677"/>
                  </a:lnTo>
                  <a:lnTo>
                    <a:pt x="5728690" y="2864345"/>
                  </a:lnTo>
                  <a:lnTo>
                    <a:pt x="5728291" y="2816012"/>
                  </a:lnTo>
                  <a:lnTo>
                    <a:pt x="5727096" y="2767873"/>
                  </a:lnTo>
                  <a:lnTo>
                    <a:pt x="5725113" y="2719934"/>
                  </a:lnTo>
                  <a:lnTo>
                    <a:pt x="5722348" y="2672201"/>
                  </a:lnTo>
                  <a:lnTo>
                    <a:pt x="5718806" y="2624679"/>
                  </a:lnTo>
                  <a:lnTo>
                    <a:pt x="5714495" y="2577377"/>
                  </a:lnTo>
                  <a:lnTo>
                    <a:pt x="5709420" y="2530299"/>
                  </a:lnTo>
                  <a:lnTo>
                    <a:pt x="5703587" y="2483452"/>
                  </a:lnTo>
                  <a:lnTo>
                    <a:pt x="5697004" y="2436842"/>
                  </a:lnTo>
                  <a:lnTo>
                    <a:pt x="5689676" y="2390476"/>
                  </a:lnTo>
                  <a:lnTo>
                    <a:pt x="5681609" y="2344359"/>
                  </a:lnTo>
                  <a:lnTo>
                    <a:pt x="5672810" y="2298499"/>
                  </a:lnTo>
                  <a:lnTo>
                    <a:pt x="5663285" y="2252901"/>
                  </a:lnTo>
                  <a:lnTo>
                    <a:pt x="5653041" y="2207572"/>
                  </a:lnTo>
                  <a:lnTo>
                    <a:pt x="5642083" y="2162517"/>
                  </a:lnTo>
                  <a:lnTo>
                    <a:pt x="5630418" y="2117744"/>
                  </a:lnTo>
                  <a:lnTo>
                    <a:pt x="5618051" y="2073258"/>
                  </a:lnTo>
                  <a:lnTo>
                    <a:pt x="5604991" y="2029065"/>
                  </a:lnTo>
                  <a:lnTo>
                    <a:pt x="5591242" y="1985173"/>
                  </a:lnTo>
                  <a:lnTo>
                    <a:pt x="5576810" y="1941587"/>
                  </a:lnTo>
                  <a:lnTo>
                    <a:pt x="5561703" y="1898313"/>
                  </a:lnTo>
                  <a:lnTo>
                    <a:pt x="5545926" y="1855358"/>
                  </a:lnTo>
                  <a:lnTo>
                    <a:pt x="5529486" y="1812728"/>
                  </a:lnTo>
                  <a:lnTo>
                    <a:pt x="5512389" y="1770429"/>
                  </a:lnTo>
                  <a:lnTo>
                    <a:pt x="5494641" y="1728468"/>
                  </a:lnTo>
                  <a:lnTo>
                    <a:pt x="5476249" y="1686850"/>
                  </a:lnTo>
                  <a:lnTo>
                    <a:pt x="5457218" y="1645583"/>
                  </a:lnTo>
                  <a:lnTo>
                    <a:pt x="5437555" y="1604671"/>
                  </a:lnTo>
                  <a:lnTo>
                    <a:pt x="5417267" y="1564123"/>
                  </a:lnTo>
                  <a:lnTo>
                    <a:pt x="5396359" y="1523943"/>
                  </a:lnTo>
                  <a:lnTo>
                    <a:pt x="5374838" y="1484138"/>
                  </a:lnTo>
                  <a:lnTo>
                    <a:pt x="5352710" y="1444715"/>
                  </a:lnTo>
                  <a:lnTo>
                    <a:pt x="5329981" y="1405679"/>
                  </a:lnTo>
                  <a:lnTo>
                    <a:pt x="5306658" y="1367038"/>
                  </a:lnTo>
                  <a:lnTo>
                    <a:pt x="5282747" y="1328796"/>
                  </a:lnTo>
                  <a:lnTo>
                    <a:pt x="5258254" y="1290961"/>
                  </a:lnTo>
                  <a:lnTo>
                    <a:pt x="5233185" y="1253539"/>
                  </a:lnTo>
                  <a:lnTo>
                    <a:pt x="5207547" y="1216535"/>
                  </a:lnTo>
                  <a:lnTo>
                    <a:pt x="5181346" y="1179957"/>
                  </a:lnTo>
                  <a:lnTo>
                    <a:pt x="5154588" y="1143810"/>
                  </a:lnTo>
                  <a:lnTo>
                    <a:pt x="5127279" y="1108101"/>
                  </a:lnTo>
                  <a:lnTo>
                    <a:pt x="5099427" y="1072836"/>
                  </a:lnTo>
                  <a:lnTo>
                    <a:pt x="5071036" y="1038022"/>
                  </a:lnTo>
                  <a:lnTo>
                    <a:pt x="5042113" y="1003664"/>
                  </a:lnTo>
                  <a:lnTo>
                    <a:pt x="5012665" y="969768"/>
                  </a:lnTo>
                  <a:lnTo>
                    <a:pt x="4982698" y="936342"/>
                  </a:lnTo>
                  <a:lnTo>
                    <a:pt x="4952218" y="903391"/>
                  </a:lnTo>
                  <a:lnTo>
                    <a:pt x="4921231" y="870922"/>
                  </a:lnTo>
                  <a:lnTo>
                    <a:pt x="4889744" y="838941"/>
                  </a:lnTo>
                  <a:lnTo>
                    <a:pt x="4857763" y="807454"/>
                  </a:lnTo>
                  <a:lnTo>
                    <a:pt x="4825293" y="776467"/>
                  </a:lnTo>
                  <a:lnTo>
                    <a:pt x="4792342" y="745987"/>
                  </a:lnTo>
                  <a:lnTo>
                    <a:pt x="4758916" y="716020"/>
                  </a:lnTo>
                  <a:lnTo>
                    <a:pt x="4725021" y="686572"/>
                  </a:lnTo>
                  <a:lnTo>
                    <a:pt x="4690663" y="657650"/>
                  </a:lnTo>
                  <a:lnTo>
                    <a:pt x="4655848" y="629259"/>
                  </a:lnTo>
                  <a:lnTo>
                    <a:pt x="4620583" y="601406"/>
                  </a:lnTo>
                  <a:lnTo>
                    <a:pt x="4584874" y="574098"/>
                  </a:lnTo>
                  <a:lnTo>
                    <a:pt x="4548727" y="547340"/>
                  </a:lnTo>
                  <a:lnTo>
                    <a:pt x="4512149" y="521139"/>
                  </a:lnTo>
                  <a:lnTo>
                    <a:pt x="4475145" y="495501"/>
                  </a:lnTo>
                  <a:lnTo>
                    <a:pt x="4437723" y="470433"/>
                  </a:lnTo>
                  <a:lnTo>
                    <a:pt x="4399888" y="445940"/>
                  </a:lnTo>
                  <a:lnTo>
                    <a:pt x="4361646" y="422029"/>
                  </a:lnTo>
                  <a:lnTo>
                    <a:pt x="4323005" y="398706"/>
                  </a:lnTo>
                  <a:lnTo>
                    <a:pt x="4283969" y="375977"/>
                  </a:lnTo>
                  <a:lnTo>
                    <a:pt x="4244546" y="353849"/>
                  </a:lnTo>
                  <a:lnTo>
                    <a:pt x="4204741" y="332328"/>
                  </a:lnTo>
                  <a:lnTo>
                    <a:pt x="4164561" y="311420"/>
                  </a:lnTo>
                  <a:lnTo>
                    <a:pt x="4124013" y="291132"/>
                  </a:lnTo>
                  <a:lnTo>
                    <a:pt x="4083102" y="271469"/>
                  </a:lnTo>
                  <a:lnTo>
                    <a:pt x="4041834" y="252439"/>
                  </a:lnTo>
                  <a:lnTo>
                    <a:pt x="4000217" y="234047"/>
                  </a:lnTo>
                  <a:lnTo>
                    <a:pt x="3958255" y="216299"/>
                  </a:lnTo>
                  <a:lnTo>
                    <a:pt x="3915957" y="199202"/>
                  </a:lnTo>
                  <a:lnTo>
                    <a:pt x="3873327" y="182762"/>
                  </a:lnTo>
                  <a:lnTo>
                    <a:pt x="3830372" y="166985"/>
                  </a:lnTo>
                  <a:lnTo>
                    <a:pt x="3787098" y="151878"/>
                  </a:lnTo>
                  <a:lnTo>
                    <a:pt x="3743512" y="137447"/>
                  </a:lnTo>
                  <a:lnTo>
                    <a:pt x="3699620" y="123698"/>
                  </a:lnTo>
                  <a:lnTo>
                    <a:pt x="3655427" y="110637"/>
                  </a:lnTo>
                  <a:lnTo>
                    <a:pt x="3610941" y="98271"/>
                  </a:lnTo>
                  <a:lnTo>
                    <a:pt x="3566168" y="86606"/>
                  </a:lnTo>
                  <a:lnTo>
                    <a:pt x="3521114" y="75648"/>
                  </a:lnTo>
                  <a:lnTo>
                    <a:pt x="3475785" y="65404"/>
                  </a:lnTo>
                  <a:lnTo>
                    <a:pt x="3430187" y="55879"/>
                  </a:lnTo>
                  <a:lnTo>
                    <a:pt x="3384327" y="47080"/>
                  </a:lnTo>
                  <a:lnTo>
                    <a:pt x="3338211" y="39013"/>
                  </a:lnTo>
                  <a:lnTo>
                    <a:pt x="3291845" y="31685"/>
                  </a:lnTo>
                  <a:lnTo>
                    <a:pt x="3245235" y="25102"/>
                  </a:lnTo>
                  <a:lnTo>
                    <a:pt x="3198389" y="19270"/>
                  </a:lnTo>
                  <a:lnTo>
                    <a:pt x="3151311" y="14195"/>
                  </a:lnTo>
                  <a:lnTo>
                    <a:pt x="3104008" y="9884"/>
                  </a:lnTo>
                  <a:lnTo>
                    <a:pt x="3056488" y="6342"/>
                  </a:lnTo>
                  <a:lnTo>
                    <a:pt x="3008754" y="3577"/>
                  </a:lnTo>
                  <a:lnTo>
                    <a:pt x="2960815" y="1593"/>
                  </a:lnTo>
                  <a:lnTo>
                    <a:pt x="2912677" y="399"/>
                  </a:lnTo>
                  <a:lnTo>
                    <a:pt x="2864345" y="0"/>
                  </a:lnTo>
                  <a:close/>
                </a:path>
              </a:pathLst>
            </a:custGeom>
            <a:solidFill>
              <a:srgbClr val="CEECF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7863B67C-9F4D-4705-8B9B-E1C1206213F5}"/>
                </a:ext>
              </a:extLst>
            </p:cNvPr>
            <p:cNvSpPr/>
            <p:nvPr/>
          </p:nvSpPr>
          <p:spPr>
            <a:xfrm>
              <a:off x="2929158" y="1335135"/>
              <a:ext cx="4207692" cy="4928870"/>
            </a:xfrm>
            <a:custGeom>
              <a:avLst/>
              <a:gdLst/>
              <a:ahLst/>
              <a:cxnLst/>
              <a:rect l="l" t="t" r="r" b="b"/>
              <a:pathLst>
                <a:path w="4928870" h="4928870">
                  <a:moveTo>
                    <a:pt x="2464269" y="0"/>
                  </a:moveTo>
                  <a:lnTo>
                    <a:pt x="2415774" y="467"/>
                  </a:lnTo>
                  <a:lnTo>
                    <a:pt x="2367506" y="1864"/>
                  </a:lnTo>
                  <a:lnTo>
                    <a:pt x="2319474" y="4183"/>
                  </a:lnTo>
                  <a:lnTo>
                    <a:pt x="2271688" y="7414"/>
                  </a:lnTo>
                  <a:lnTo>
                    <a:pt x="2224154" y="11548"/>
                  </a:lnTo>
                  <a:lnTo>
                    <a:pt x="2176883" y="16578"/>
                  </a:lnTo>
                  <a:lnTo>
                    <a:pt x="2129882" y="22495"/>
                  </a:lnTo>
                  <a:lnTo>
                    <a:pt x="2083160" y="29290"/>
                  </a:lnTo>
                  <a:lnTo>
                    <a:pt x="2036725" y="36955"/>
                  </a:lnTo>
                  <a:lnTo>
                    <a:pt x="1990587" y="45481"/>
                  </a:lnTo>
                  <a:lnTo>
                    <a:pt x="1944754" y="54860"/>
                  </a:lnTo>
                  <a:lnTo>
                    <a:pt x="1899234" y="65082"/>
                  </a:lnTo>
                  <a:lnTo>
                    <a:pt x="1854035" y="76140"/>
                  </a:lnTo>
                  <a:lnTo>
                    <a:pt x="1809167" y="88025"/>
                  </a:lnTo>
                  <a:lnTo>
                    <a:pt x="1764638" y="100729"/>
                  </a:lnTo>
                  <a:lnTo>
                    <a:pt x="1720457" y="114242"/>
                  </a:lnTo>
                  <a:lnTo>
                    <a:pt x="1676632" y="128556"/>
                  </a:lnTo>
                  <a:lnTo>
                    <a:pt x="1633171" y="143663"/>
                  </a:lnTo>
                  <a:lnTo>
                    <a:pt x="1590084" y="159554"/>
                  </a:lnTo>
                  <a:lnTo>
                    <a:pt x="1547378" y="176220"/>
                  </a:lnTo>
                  <a:lnTo>
                    <a:pt x="1505063" y="193653"/>
                  </a:lnTo>
                  <a:lnTo>
                    <a:pt x="1463146" y="211845"/>
                  </a:lnTo>
                  <a:lnTo>
                    <a:pt x="1421637" y="230787"/>
                  </a:lnTo>
                  <a:lnTo>
                    <a:pt x="1380544" y="250470"/>
                  </a:lnTo>
                  <a:lnTo>
                    <a:pt x="1339876" y="270886"/>
                  </a:lnTo>
                  <a:lnTo>
                    <a:pt x="1299640" y="292026"/>
                  </a:lnTo>
                  <a:lnTo>
                    <a:pt x="1259847" y="313881"/>
                  </a:lnTo>
                  <a:lnTo>
                    <a:pt x="1220503" y="336444"/>
                  </a:lnTo>
                  <a:lnTo>
                    <a:pt x="1181619" y="359705"/>
                  </a:lnTo>
                  <a:lnTo>
                    <a:pt x="1143202" y="383656"/>
                  </a:lnTo>
                  <a:lnTo>
                    <a:pt x="1105260" y="408288"/>
                  </a:lnTo>
                  <a:lnTo>
                    <a:pt x="1067804" y="433593"/>
                  </a:lnTo>
                  <a:lnTo>
                    <a:pt x="1030840" y="459563"/>
                  </a:lnTo>
                  <a:lnTo>
                    <a:pt x="994378" y="486188"/>
                  </a:lnTo>
                  <a:lnTo>
                    <a:pt x="958426" y="513460"/>
                  </a:lnTo>
                  <a:lnTo>
                    <a:pt x="922993" y="541371"/>
                  </a:lnTo>
                  <a:lnTo>
                    <a:pt x="888087" y="569911"/>
                  </a:lnTo>
                  <a:lnTo>
                    <a:pt x="853717" y="599074"/>
                  </a:lnTo>
                  <a:lnTo>
                    <a:pt x="819891" y="628849"/>
                  </a:lnTo>
                  <a:lnTo>
                    <a:pt x="786618" y="659228"/>
                  </a:lnTo>
                  <a:lnTo>
                    <a:pt x="753907" y="690203"/>
                  </a:lnTo>
                  <a:lnTo>
                    <a:pt x="721766" y="721766"/>
                  </a:lnTo>
                  <a:lnTo>
                    <a:pt x="690203" y="753907"/>
                  </a:lnTo>
                  <a:lnTo>
                    <a:pt x="659228" y="786618"/>
                  </a:lnTo>
                  <a:lnTo>
                    <a:pt x="628849" y="819891"/>
                  </a:lnTo>
                  <a:lnTo>
                    <a:pt x="599074" y="853717"/>
                  </a:lnTo>
                  <a:lnTo>
                    <a:pt x="569911" y="888087"/>
                  </a:lnTo>
                  <a:lnTo>
                    <a:pt x="541371" y="922993"/>
                  </a:lnTo>
                  <a:lnTo>
                    <a:pt x="513460" y="958426"/>
                  </a:lnTo>
                  <a:lnTo>
                    <a:pt x="486188" y="994378"/>
                  </a:lnTo>
                  <a:lnTo>
                    <a:pt x="459563" y="1030840"/>
                  </a:lnTo>
                  <a:lnTo>
                    <a:pt x="433593" y="1067804"/>
                  </a:lnTo>
                  <a:lnTo>
                    <a:pt x="408288" y="1105260"/>
                  </a:lnTo>
                  <a:lnTo>
                    <a:pt x="383656" y="1143202"/>
                  </a:lnTo>
                  <a:lnTo>
                    <a:pt x="359705" y="1181619"/>
                  </a:lnTo>
                  <a:lnTo>
                    <a:pt x="336444" y="1220503"/>
                  </a:lnTo>
                  <a:lnTo>
                    <a:pt x="313881" y="1259847"/>
                  </a:lnTo>
                  <a:lnTo>
                    <a:pt x="292026" y="1299640"/>
                  </a:lnTo>
                  <a:lnTo>
                    <a:pt x="270886" y="1339876"/>
                  </a:lnTo>
                  <a:lnTo>
                    <a:pt x="250470" y="1380544"/>
                  </a:lnTo>
                  <a:lnTo>
                    <a:pt x="230787" y="1421637"/>
                  </a:lnTo>
                  <a:lnTo>
                    <a:pt x="211845" y="1463146"/>
                  </a:lnTo>
                  <a:lnTo>
                    <a:pt x="193653" y="1505063"/>
                  </a:lnTo>
                  <a:lnTo>
                    <a:pt x="176220" y="1547378"/>
                  </a:lnTo>
                  <a:lnTo>
                    <a:pt x="159554" y="1590084"/>
                  </a:lnTo>
                  <a:lnTo>
                    <a:pt x="143663" y="1633171"/>
                  </a:lnTo>
                  <a:lnTo>
                    <a:pt x="128556" y="1676632"/>
                  </a:lnTo>
                  <a:lnTo>
                    <a:pt x="114242" y="1720457"/>
                  </a:lnTo>
                  <a:lnTo>
                    <a:pt x="100729" y="1764638"/>
                  </a:lnTo>
                  <a:lnTo>
                    <a:pt x="88025" y="1809167"/>
                  </a:lnTo>
                  <a:lnTo>
                    <a:pt x="76140" y="1854035"/>
                  </a:lnTo>
                  <a:lnTo>
                    <a:pt x="65082" y="1899234"/>
                  </a:lnTo>
                  <a:lnTo>
                    <a:pt x="54860" y="1944754"/>
                  </a:lnTo>
                  <a:lnTo>
                    <a:pt x="45481" y="1990587"/>
                  </a:lnTo>
                  <a:lnTo>
                    <a:pt x="36955" y="2036725"/>
                  </a:lnTo>
                  <a:lnTo>
                    <a:pt x="29290" y="2083160"/>
                  </a:lnTo>
                  <a:lnTo>
                    <a:pt x="22495" y="2129882"/>
                  </a:lnTo>
                  <a:lnTo>
                    <a:pt x="16578" y="2176883"/>
                  </a:lnTo>
                  <a:lnTo>
                    <a:pt x="11548" y="2224154"/>
                  </a:lnTo>
                  <a:lnTo>
                    <a:pt x="7414" y="2271688"/>
                  </a:lnTo>
                  <a:lnTo>
                    <a:pt x="4183" y="2319474"/>
                  </a:lnTo>
                  <a:lnTo>
                    <a:pt x="1864" y="2367506"/>
                  </a:lnTo>
                  <a:lnTo>
                    <a:pt x="467" y="2415774"/>
                  </a:lnTo>
                  <a:lnTo>
                    <a:pt x="0" y="2464269"/>
                  </a:lnTo>
                  <a:lnTo>
                    <a:pt x="467" y="2512765"/>
                  </a:lnTo>
                  <a:lnTo>
                    <a:pt x="1864" y="2561033"/>
                  </a:lnTo>
                  <a:lnTo>
                    <a:pt x="4183" y="2609064"/>
                  </a:lnTo>
                  <a:lnTo>
                    <a:pt x="7414" y="2656851"/>
                  </a:lnTo>
                  <a:lnTo>
                    <a:pt x="11548" y="2704385"/>
                  </a:lnTo>
                  <a:lnTo>
                    <a:pt x="16578" y="2751656"/>
                  </a:lnTo>
                  <a:lnTo>
                    <a:pt x="22495" y="2798657"/>
                  </a:lnTo>
                  <a:lnTo>
                    <a:pt x="29290" y="2845379"/>
                  </a:lnTo>
                  <a:lnTo>
                    <a:pt x="36955" y="2891813"/>
                  </a:lnTo>
                  <a:lnTo>
                    <a:pt x="45481" y="2937952"/>
                  </a:lnTo>
                  <a:lnTo>
                    <a:pt x="54860" y="2983785"/>
                  </a:lnTo>
                  <a:lnTo>
                    <a:pt x="65082" y="3029305"/>
                  </a:lnTo>
                  <a:lnTo>
                    <a:pt x="76140" y="3074503"/>
                  </a:lnTo>
                  <a:lnTo>
                    <a:pt x="88025" y="3119371"/>
                  </a:lnTo>
                  <a:lnTo>
                    <a:pt x="100729" y="3163900"/>
                  </a:lnTo>
                  <a:lnTo>
                    <a:pt x="114242" y="3208082"/>
                  </a:lnTo>
                  <a:lnTo>
                    <a:pt x="128556" y="3251907"/>
                  </a:lnTo>
                  <a:lnTo>
                    <a:pt x="143663" y="3295368"/>
                  </a:lnTo>
                  <a:lnTo>
                    <a:pt x="159554" y="3338455"/>
                  </a:lnTo>
                  <a:lnTo>
                    <a:pt x="176220" y="3381161"/>
                  </a:lnTo>
                  <a:lnTo>
                    <a:pt x="193653" y="3423476"/>
                  </a:lnTo>
                  <a:lnTo>
                    <a:pt x="211845" y="3465393"/>
                  </a:lnTo>
                  <a:lnTo>
                    <a:pt x="230787" y="3506902"/>
                  </a:lnTo>
                  <a:lnTo>
                    <a:pt x="250470" y="3547995"/>
                  </a:lnTo>
                  <a:lnTo>
                    <a:pt x="270886" y="3588663"/>
                  </a:lnTo>
                  <a:lnTo>
                    <a:pt x="292026" y="3628898"/>
                  </a:lnTo>
                  <a:lnTo>
                    <a:pt x="313881" y="3668692"/>
                  </a:lnTo>
                  <a:lnTo>
                    <a:pt x="336444" y="3708035"/>
                  </a:lnTo>
                  <a:lnTo>
                    <a:pt x="359705" y="3746920"/>
                  </a:lnTo>
                  <a:lnTo>
                    <a:pt x="383656" y="3785337"/>
                  </a:lnTo>
                  <a:lnTo>
                    <a:pt x="408288" y="3823278"/>
                  </a:lnTo>
                  <a:lnTo>
                    <a:pt x="433593" y="3860735"/>
                  </a:lnTo>
                  <a:lnTo>
                    <a:pt x="459563" y="3897699"/>
                  </a:lnTo>
                  <a:lnTo>
                    <a:pt x="486188" y="3934161"/>
                  </a:lnTo>
                  <a:lnTo>
                    <a:pt x="513460" y="3970113"/>
                  </a:lnTo>
                  <a:lnTo>
                    <a:pt x="541371" y="4005546"/>
                  </a:lnTo>
                  <a:lnTo>
                    <a:pt x="569911" y="4040452"/>
                  </a:lnTo>
                  <a:lnTo>
                    <a:pt x="599074" y="4074822"/>
                  </a:lnTo>
                  <a:lnTo>
                    <a:pt x="628849" y="4108648"/>
                  </a:lnTo>
                  <a:lnTo>
                    <a:pt x="659228" y="4141921"/>
                  </a:lnTo>
                  <a:lnTo>
                    <a:pt x="690203" y="4174632"/>
                  </a:lnTo>
                  <a:lnTo>
                    <a:pt x="721766" y="4206773"/>
                  </a:lnTo>
                  <a:lnTo>
                    <a:pt x="753907" y="4238335"/>
                  </a:lnTo>
                  <a:lnTo>
                    <a:pt x="786618" y="4269311"/>
                  </a:lnTo>
                  <a:lnTo>
                    <a:pt x="819891" y="4299690"/>
                  </a:lnTo>
                  <a:lnTo>
                    <a:pt x="853717" y="4329465"/>
                  </a:lnTo>
                  <a:lnTo>
                    <a:pt x="888087" y="4358627"/>
                  </a:lnTo>
                  <a:lnTo>
                    <a:pt x="922993" y="4387168"/>
                  </a:lnTo>
                  <a:lnTo>
                    <a:pt x="958426" y="4415079"/>
                  </a:lnTo>
                  <a:lnTo>
                    <a:pt x="994378" y="4442351"/>
                  </a:lnTo>
                  <a:lnTo>
                    <a:pt x="1030840" y="4468976"/>
                  </a:lnTo>
                  <a:lnTo>
                    <a:pt x="1067804" y="4494946"/>
                  </a:lnTo>
                  <a:lnTo>
                    <a:pt x="1105260" y="4520251"/>
                  </a:lnTo>
                  <a:lnTo>
                    <a:pt x="1143202" y="4544883"/>
                  </a:lnTo>
                  <a:lnTo>
                    <a:pt x="1181619" y="4568834"/>
                  </a:lnTo>
                  <a:lnTo>
                    <a:pt x="1220503" y="4592095"/>
                  </a:lnTo>
                  <a:lnTo>
                    <a:pt x="1259847" y="4614658"/>
                  </a:lnTo>
                  <a:lnTo>
                    <a:pt x="1299640" y="4636513"/>
                  </a:lnTo>
                  <a:lnTo>
                    <a:pt x="1339876" y="4657653"/>
                  </a:lnTo>
                  <a:lnTo>
                    <a:pt x="1380544" y="4678069"/>
                  </a:lnTo>
                  <a:lnTo>
                    <a:pt x="1421637" y="4697752"/>
                  </a:lnTo>
                  <a:lnTo>
                    <a:pt x="1463146" y="4716693"/>
                  </a:lnTo>
                  <a:lnTo>
                    <a:pt x="1505063" y="4734885"/>
                  </a:lnTo>
                  <a:lnTo>
                    <a:pt x="1547378" y="4752319"/>
                  </a:lnTo>
                  <a:lnTo>
                    <a:pt x="1590084" y="4768985"/>
                  </a:lnTo>
                  <a:lnTo>
                    <a:pt x="1633171" y="4784876"/>
                  </a:lnTo>
                  <a:lnTo>
                    <a:pt x="1676632" y="4799983"/>
                  </a:lnTo>
                  <a:lnTo>
                    <a:pt x="1720457" y="4814297"/>
                  </a:lnTo>
                  <a:lnTo>
                    <a:pt x="1764638" y="4827810"/>
                  </a:lnTo>
                  <a:lnTo>
                    <a:pt x="1809167" y="4840513"/>
                  </a:lnTo>
                  <a:lnTo>
                    <a:pt x="1854035" y="4852398"/>
                  </a:lnTo>
                  <a:lnTo>
                    <a:pt x="1899234" y="4863456"/>
                  </a:lnTo>
                  <a:lnTo>
                    <a:pt x="1944754" y="4873679"/>
                  </a:lnTo>
                  <a:lnTo>
                    <a:pt x="1990587" y="4883058"/>
                  </a:lnTo>
                  <a:lnTo>
                    <a:pt x="2036725" y="4891583"/>
                  </a:lnTo>
                  <a:lnTo>
                    <a:pt x="2083160" y="4899248"/>
                  </a:lnTo>
                  <a:lnTo>
                    <a:pt x="2129882" y="4906043"/>
                  </a:lnTo>
                  <a:lnTo>
                    <a:pt x="2176883" y="4911960"/>
                  </a:lnTo>
                  <a:lnTo>
                    <a:pt x="2224154" y="4916991"/>
                  </a:lnTo>
                  <a:lnTo>
                    <a:pt x="2271688" y="4921125"/>
                  </a:lnTo>
                  <a:lnTo>
                    <a:pt x="2319474" y="4924356"/>
                  </a:lnTo>
                  <a:lnTo>
                    <a:pt x="2367506" y="4926674"/>
                  </a:lnTo>
                  <a:lnTo>
                    <a:pt x="2415774" y="4928072"/>
                  </a:lnTo>
                  <a:lnTo>
                    <a:pt x="2464269" y="4928539"/>
                  </a:lnTo>
                  <a:lnTo>
                    <a:pt x="2512765" y="4928072"/>
                  </a:lnTo>
                  <a:lnTo>
                    <a:pt x="2561033" y="4926674"/>
                  </a:lnTo>
                  <a:lnTo>
                    <a:pt x="2609064" y="4924356"/>
                  </a:lnTo>
                  <a:lnTo>
                    <a:pt x="2656851" y="4921125"/>
                  </a:lnTo>
                  <a:lnTo>
                    <a:pt x="2704385" y="4916991"/>
                  </a:lnTo>
                  <a:lnTo>
                    <a:pt x="2751656" y="4911960"/>
                  </a:lnTo>
                  <a:lnTo>
                    <a:pt x="2798657" y="4906043"/>
                  </a:lnTo>
                  <a:lnTo>
                    <a:pt x="2845379" y="4899248"/>
                  </a:lnTo>
                  <a:lnTo>
                    <a:pt x="2891813" y="4891583"/>
                  </a:lnTo>
                  <a:lnTo>
                    <a:pt x="2937952" y="4883058"/>
                  </a:lnTo>
                  <a:lnTo>
                    <a:pt x="2983785" y="4873679"/>
                  </a:lnTo>
                  <a:lnTo>
                    <a:pt x="3029305" y="4863456"/>
                  </a:lnTo>
                  <a:lnTo>
                    <a:pt x="3074503" y="4852398"/>
                  </a:lnTo>
                  <a:lnTo>
                    <a:pt x="3119371" y="4840513"/>
                  </a:lnTo>
                  <a:lnTo>
                    <a:pt x="3163900" y="4827810"/>
                  </a:lnTo>
                  <a:lnTo>
                    <a:pt x="3208082" y="4814297"/>
                  </a:lnTo>
                  <a:lnTo>
                    <a:pt x="3251907" y="4799983"/>
                  </a:lnTo>
                  <a:lnTo>
                    <a:pt x="3295368" y="4784876"/>
                  </a:lnTo>
                  <a:lnTo>
                    <a:pt x="3338455" y="4768985"/>
                  </a:lnTo>
                  <a:lnTo>
                    <a:pt x="3381161" y="4752319"/>
                  </a:lnTo>
                  <a:lnTo>
                    <a:pt x="3423476" y="4734885"/>
                  </a:lnTo>
                  <a:lnTo>
                    <a:pt x="3465393" y="4716693"/>
                  </a:lnTo>
                  <a:lnTo>
                    <a:pt x="3506902" y="4697752"/>
                  </a:lnTo>
                  <a:lnTo>
                    <a:pt x="3547995" y="4678069"/>
                  </a:lnTo>
                  <a:lnTo>
                    <a:pt x="3588663" y="4657653"/>
                  </a:lnTo>
                  <a:lnTo>
                    <a:pt x="3628898" y="4636513"/>
                  </a:lnTo>
                  <a:lnTo>
                    <a:pt x="3668692" y="4614658"/>
                  </a:lnTo>
                  <a:lnTo>
                    <a:pt x="3708035" y="4592095"/>
                  </a:lnTo>
                  <a:lnTo>
                    <a:pt x="3746920" y="4568834"/>
                  </a:lnTo>
                  <a:lnTo>
                    <a:pt x="3785337" y="4544883"/>
                  </a:lnTo>
                  <a:lnTo>
                    <a:pt x="3823278" y="4520251"/>
                  </a:lnTo>
                  <a:lnTo>
                    <a:pt x="3860735" y="4494946"/>
                  </a:lnTo>
                  <a:lnTo>
                    <a:pt x="3897699" y="4468976"/>
                  </a:lnTo>
                  <a:lnTo>
                    <a:pt x="3934161" y="4442351"/>
                  </a:lnTo>
                  <a:lnTo>
                    <a:pt x="3970113" y="4415079"/>
                  </a:lnTo>
                  <a:lnTo>
                    <a:pt x="4005546" y="4387168"/>
                  </a:lnTo>
                  <a:lnTo>
                    <a:pt x="4040452" y="4358627"/>
                  </a:lnTo>
                  <a:lnTo>
                    <a:pt x="4074822" y="4329465"/>
                  </a:lnTo>
                  <a:lnTo>
                    <a:pt x="4108648" y="4299690"/>
                  </a:lnTo>
                  <a:lnTo>
                    <a:pt x="4141921" y="4269311"/>
                  </a:lnTo>
                  <a:lnTo>
                    <a:pt x="4174632" y="4238335"/>
                  </a:lnTo>
                  <a:lnTo>
                    <a:pt x="4206773" y="4206773"/>
                  </a:lnTo>
                  <a:lnTo>
                    <a:pt x="4238335" y="4174632"/>
                  </a:lnTo>
                  <a:lnTo>
                    <a:pt x="4269311" y="4141921"/>
                  </a:lnTo>
                  <a:lnTo>
                    <a:pt x="4299690" y="4108648"/>
                  </a:lnTo>
                  <a:lnTo>
                    <a:pt x="4329465" y="4074822"/>
                  </a:lnTo>
                  <a:lnTo>
                    <a:pt x="4358627" y="4040452"/>
                  </a:lnTo>
                  <a:lnTo>
                    <a:pt x="4387168" y="4005546"/>
                  </a:lnTo>
                  <a:lnTo>
                    <a:pt x="4415079" y="3970113"/>
                  </a:lnTo>
                  <a:lnTo>
                    <a:pt x="4442351" y="3934161"/>
                  </a:lnTo>
                  <a:lnTo>
                    <a:pt x="4468976" y="3897699"/>
                  </a:lnTo>
                  <a:lnTo>
                    <a:pt x="4494946" y="3860735"/>
                  </a:lnTo>
                  <a:lnTo>
                    <a:pt x="4520251" y="3823278"/>
                  </a:lnTo>
                  <a:lnTo>
                    <a:pt x="4544883" y="3785337"/>
                  </a:lnTo>
                  <a:lnTo>
                    <a:pt x="4568834" y="3746920"/>
                  </a:lnTo>
                  <a:lnTo>
                    <a:pt x="4592095" y="3708035"/>
                  </a:lnTo>
                  <a:lnTo>
                    <a:pt x="4614658" y="3668692"/>
                  </a:lnTo>
                  <a:lnTo>
                    <a:pt x="4636513" y="3628898"/>
                  </a:lnTo>
                  <a:lnTo>
                    <a:pt x="4657653" y="3588663"/>
                  </a:lnTo>
                  <a:lnTo>
                    <a:pt x="4678069" y="3547995"/>
                  </a:lnTo>
                  <a:lnTo>
                    <a:pt x="4697752" y="3506902"/>
                  </a:lnTo>
                  <a:lnTo>
                    <a:pt x="4716693" y="3465393"/>
                  </a:lnTo>
                  <a:lnTo>
                    <a:pt x="4734885" y="3423476"/>
                  </a:lnTo>
                  <a:lnTo>
                    <a:pt x="4752319" y="3381161"/>
                  </a:lnTo>
                  <a:lnTo>
                    <a:pt x="4768985" y="3338455"/>
                  </a:lnTo>
                  <a:lnTo>
                    <a:pt x="4784876" y="3295368"/>
                  </a:lnTo>
                  <a:lnTo>
                    <a:pt x="4799983" y="3251907"/>
                  </a:lnTo>
                  <a:lnTo>
                    <a:pt x="4814297" y="3208082"/>
                  </a:lnTo>
                  <a:lnTo>
                    <a:pt x="4827810" y="3163900"/>
                  </a:lnTo>
                  <a:lnTo>
                    <a:pt x="4840513" y="3119371"/>
                  </a:lnTo>
                  <a:lnTo>
                    <a:pt x="4852398" y="3074503"/>
                  </a:lnTo>
                  <a:lnTo>
                    <a:pt x="4863456" y="3029305"/>
                  </a:lnTo>
                  <a:lnTo>
                    <a:pt x="4873679" y="2983785"/>
                  </a:lnTo>
                  <a:lnTo>
                    <a:pt x="4883058" y="2937952"/>
                  </a:lnTo>
                  <a:lnTo>
                    <a:pt x="4891583" y="2891813"/>
                  </a:lnTo>
                  <a:lnTo>
                    <a:pt x="4899248" y="2845379"/>
                  </a:lnTo>
                  <a:lnTo>
                    <a:pt x="4906043" y="2798657"/>
                  </a:lnTo>
                  <a:lnTo>
                    <a:pt x="4911960" y="2751656"/>
                  </a:lnTo>
                  <a:lnTo>
                    <a:pt x="4916991" y="2704385"/>
                  </a:lnTo>
                  <a:lnTo>
                    <a:pt x="4921125" y="2656851"/>
                  </a:lnTo>
                  <a:lnTo>
                    <a:pt x="4924356" y="2609064"/>
                  </a:lnTo>
                  <a:lnTo>
                    <a:pt x="4926674" y="2561033"/>
                  </a:lnTo>
                  <a:lnTo>
                    <a:pt x="4928072" y="2512765"/>
                  </a:lnTo>
                  <a:lnTo>
                    <a:pt x="4928539" y="2464269"/>
                  </a:lnTo>
                  <a:lnTo>
                    <a:pt x="4928072" y="2415774"/>
                  </a:lnTo>
                  <a:lnTo>
                    <a:pt x="4926674" y="2367506"/>
                  </a:lnTo>
                  <a:lnTo>
                    <a:pt x="4924356" y="2319474"/>
                  </a:lnTo>
                  <a:lnTo>
                    <a:pt x="4921125" y="2271688"/>
                  </a:lnTo>
                  <a:lnTo>
                    <a:pt x="4916991" y="2224154"/>
                  </a:lnTo>
                  <a:lnTo>
                    <a:pt x="4911960" y="2176883"/>
                  </a:lnTo>
                  <a:lnTo>
                    <a:pt x="4906043" y="2129882"/>
                  </a:lnTo>
                  <a:lnTo>
                    <a:pt x="4899248" y="2083160"/>
                  </a:lnTo>
                  <a:lnTo>
                    <a:pt x="4891583" y="2036725"/>
                  </a:lnTo>
                  <a:lnTo>
                    <a:pt x="4883058" y="1990587"/>
                  </a:lnTo>
                  <a:lnTo>
                    <a:pt x="4873679" y="1944754"/>
                  </a:lnTo>
                  <a:lnTo>
                    <a:pt x="4863456" y="1899234"/>
                  </a:lnTo>
                  <a:lnTo>
                    <a:pt x="4852398" y="1854035"/>
                  </a:lnTo>
                  <a:lnTo>
                    <a:pt x="4840513" y="1809167"/>
                  </a:lnTo>
                  <a:lnTo>
                    <a:pt x="4827810" y="1764638"/>
                  </a:lnTo>
                  <a:lnTo>
                    <a:pt x="4814297" y="1720457"/>
                  </a:lnTo>
                  <a:lnTo>
                    <a:pt x="4799983" y="1676632"/>
                  </a:lnTo>
                  <a:lnTo>
                    <a:pt x="4784876" y="1633171"/>
                  </a:lnTo>
                  <a:lnTo>
                    <a:pt x="4768985" y="1590084"/>
                  </a:lnTo>
                  <a:lnTo>
                    <a:pt x="4752319" y="1547378"/>
                  </a:lnTo>
                  <a:lnTo>
                    <a:pt x="4734885" y="1505063"/>
                  </a:lnTo>
                  <a:lnTo>
                    <a:pt x="4716693" y="1463146"/>
                  </a:lnTo>
                  <a:lnTo>
                    <a:pt x="4697752" y="1421637"/>
                  </a:lnTo>
                  <a:lnTo>
                    <a:pt x="4678069" y="1380544"/>
                  </a:lnTo>
                  <a:lnTo>
                    <a:pt x="4657653" y="1339876"/>
                  </a:lnTo>
                  <a:lnTo>
                    <a:pt x="4636513" y="1299640"/>
                  </a:lnTo>
                  <a:lnTo>
                    <a:pt x="4614658" y="1259847"/>
                  </a:lnTo>
                  <a:lnTo>
                    <a:pt x="4592095" y="1220503"/>
                  </a:lnTo>
                  <a:lnTo>
                    <a:pt x="4568834" y="1181619"/>
                  </a:lnTo>
                  <a:lnTo>
                    <a:pt x="4544883" y="1143202"/>
                  </a:lnTo>
                  <a:lnTo>
                    <a:pt x="4520251" y="1105260"/>
                  </a:lnTo>
                  <a:lnTo>
                    <a:pt x="4494946" y="1067804"/>
                  </a:lnTo>
                  <a:lnTo>
                    <a:pt x="4468976" y="1030840"/>
                  </a:lnTo>
                  <a:lnTo>
                    <a:pt x="4442351" y="994378"/>
                  </a:lnTo>
                  <a:lnTo>
                    <a:pt x="4415079" y="958426"/>
                  </a:lnTo>
                  <a:lnTo>
                    <a:pt x="4387168" y="922993"/>
                  </a:lnTo>
                  <a:lnTo>
                    <a:pt x="4358627" y="888087"/>
                  </a:lnTo>
                  <a:lnTo>
                    <a:pt x="4329465" y="853717"/>
                  </a:lnTo>
                  <a:lnTo>
                    <a:pt x="4299690" y="819891"/>
                  </a:lnTo>
                  <a:lnTo>
                    <a:pt x="4269311" y="786618"/>
                  </a:lnTo>
                  <a:lnTo>
                    <a:pt x="4238335" y="753907"/>
                  </a:lnTo>
                  <a:lnTo>
                    <a:pt x="4206773" y="721766"/>
                  </a:lnTo>
                  <a:lnTo>
                    <a:pt x="4174632" y="690203"/>
                  </a:lnTo>
                  <a:lnTo>
                    <a:pt x="4141921" y="659228"/>
                  </a:lnTo>
                  <a:lnTo>
                    <a:pt x="4108648" y="628849"/>
                  </a:lnTo>
                  <a:lnTo>
                    <a:pt x="4074822" y="599074"/>
                  </a:lnTo>
                  <a:lnTo>
                    <a:pt x="4040452" y="569911"/>
                  </a:lnTo>
                  <a:lnTo>
                    <a:pt x="4005546" y="541371"/>
                  </a:lnTo>
                  <a:lnTo>
                    <a:pt x="3970113" y="513460"/>
                  </a:lnTo>
                  <a:lnTo>
                    <a:pt x="3934161" y="486188"/>
                  </a:lnTo>
                  <a:lnTo>
                    <a:pt x="3897699" y="459563"/>
                  </a:lnTo>
                  <a:lnTo>
                    <a:pt x="3860735" y="433593"/>
                  </a:lnTo>
                  <a:lnTo>
                    <a:pt x="3823278" y="408288"/>
                  </a:lnTo>
                  <a:lnTo>
                    <a:pt x="3785337" y="383656"/>
                  </a:lnTo>
                  <a:lnTo>
                    <a:pt x="3746920" y="359705"/>
                  </a:lnTo>
                  <a:lnTo>
                    <a:pt x="3708035" y="336444"/>
                  </a:lnTo>
                  <a:lnTo>
                    <a:pt x="3668692" y="313881"/>
                  </a:lnTo>
                  <a:lnTo>
                    <a:pt x="3628898" y="292026"/>
                  </a:lnTo>
                  <a:lnTo>
                    <a:pt x="3588663" y="270886"/>
                  </a:lnTo>
                  <a:lnTo>
                    <a:pt x="3547995" y="250470"/>
                  </a:lnTo>
                  <a:lnTo>
                    <a:pt x="3506902" y="230787"/>
                  </a:lnTo>
                  <a:lnTo>
                    <a:pt x="3465393" y="211845"/>
                  </a:lnTo>
                  <a:lnTo>
                    <a:pt x="3423476" y="193653"/>
                  </a:lnTo>
                  <a:lnTo>
                    <a:pt x="3381161" y="176220"/>
                  </a:lnTo>
                  <a:lnTo>
                    <a:pt x="3338455" y="159554"/>
                  </a:lnTo>
                  <a:lnTo>
                    <a:pt x="3295368" y="143663"/>
                  </a:lnTo>
                  <a:lnTo>
                    <a:pt x="3251907" y="128556"/>
                  </a:lnTo>
                  <a:lnTo>
                    <a:pt x="3208082" y="114242"/>
                  </a:lnTo>
                  <a:lnTo>
                    <a:pt x="3163900" y="100729"/>
                  </a:lnTo>
                  <a:lnTo>
                    <a:pt x="3119371" y="88025"/>
                  </a:lnTo>
                  <a:lnTo>
                    <a:pt x="3074503" y="76140"/>
                  </a:lnTo>
                  <a:lnTo>
                    <a:pt x="3029305" y="65082"/>
                  </a:lnTo>
                  <a:lnTo>
                    <a:pt x="2983785" y="54860"/>
                  </a:lnTo>
                  <a:lnTo>
                    <a:pt x="2937952" y="45481"/>
                  </a:lnTo>
                  <a:lnTo>
                    <a:pt x="2891813" y="36955"/>
                  </a:lnTo>
                  <a:lnTo>
                    <a:pt x="2845379" y="29290"/>
                  </a:lnTo>
                  <a:lnTo>
                    <a:pt x="2798657" y="22495"/>
                  </a:lnTo>
                  <a:lnTo>
                    <a:pt x="2751656" y="16578"/>
                  </a:lnTo>
                  <a:lnTo>
                    <a:pt x="2704385" y="11548"/>
                  </a:lnTo>
                  <a:lnTo>
                    <a:pt x="2656851" y="7414"/>
                  </a:lnTo>
                  <a:lnTo>
                    <a:pt x="2609064" y="4183"/>
                  </a:lnTo>
                  <a:lnTo>
                    <a:pt x="2561033" y="1864"/>
                  </a:lnTo>
                  <a:lnTo>
                    <a:pt x="2512765" y="467"/>
                  </a:lnTo>
                  <a:lnTo>
                    <a:pt x="24642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8DD186D8-1B16-43F2-A76F-C0049D7CA2CC}"/>
              </a:ext>
            </a:extLst>
          </p:cNvPr>
          <p:cNvSpPr/>
          <p:nvPr/>
        </p:nvSpPr>
        <p:spPr>
          <a:xfrm>
            <a:off x="533586" y="5680206"/>
            <a:ext cx="1592550" cy="81688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8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3339658" y="2426230"/>
            <a:ext cx="4604581" cy="2458902"/>
          </a:xfrm>
          <a:prstGeom prst="rect">
            <a:avLst/>
          </a:prstGeom>
        </p:spPr>
        <p:txBody>
          <a:bodyPr/>
          <a:lstStyle>
            <a:lvl1pPr algn="ctr">
              <a:defRPr sz="4534" baseline="0">
                <a:solidFill>
                  <a:srgbClr val="FFC00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</p:spTree>
    <p:extLst>
      <p:ext uri="{BB962C8B-B14F-4D97-AF65-F5344CB8AC3E}">
        <p14:creationId xmlns:p14="http://schemas.microsoft.com/office/powerpoint/2010/main" val="671251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-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6">
            <a:extLst>
              <a:ext uri="{FF2B5EF4-FFF2-40B4-BE49-F238E27FC236}">
                <a16:creationId xmlns:a16="http://schemas.microsoft.com/office/drawing/2014/main" id="{3D2A7151-54CE-4478-A9CA-4586D3ACB118}"/>
              </a:ext>
            </a:extLst>
          </p:cNvPr>
          <p:cNvSpPr/>
          <p:nvPr/>
        </p:nvSpPr>
        <p:spPr>
          <a:xfrm>
            <a:off x="810870" y="1008675"/>
            <a:ext cx="554576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364157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8DD186D8-1B16-43F2-A76F-C0049D7CA2CC}"/>
              </a:ext>
            </a:extLst>
          </p:cNvPr>
          <p:cNvSpPr/>
          <p:nvPr/>
        </p:nvSpPr>
        <p:spPr>
          <a:xfrm>
            <a:off x="533586" y="5680206"/>
            <a:ext cx="1161864" cy="81688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13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611492" y="1185033"/>
            <a:ext cx="7392503" cy="1082788"/>
          </a:xfrm>
          <a:prstGeom prst="rect">
            <a:avLst/>
          </a:prstGeom>
        </p:spPr>
        <p:txBody>
          <a:bodyPr/>
          <a:lstStyle>
            <a:lvl1pPr algn="l">
              <a:defRPr sz="5441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sp>
        <p:nvSpPr>
          <p:cNvPr id="14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611491" y="2511165"/>
            <a:ext cx="5820884" cy="2092505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Votre Sous-Titre</a:t>
            </a:r>
          </a:p>
        </p:txBody>
      </p:sp>
    </p:spTree>
    <p:extLst>
      <p:ext uri="{BB962C8B-B14F-4D97-AF65-F5344CB8AC3E}">
        <p14:creationId xmlns:p14="http://schemas.microsoft.com/office/powerpoint/2010/main" val="3349319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7">
            <a:extLst>
              <a:ext uri="{FF2B5EF4-FFF2-40B4-BE49-F238E27FC236}">
                <a16:creationId xmlns:a16="http://schemas.microsoft.com/office/drawing/2014/main" id="{351C2E06-0277-4C89-AB69-8000F807A6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11648" y="745453"/>
            <a:ext cx="3862489" cy="112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1516">
              <a:lnSpc>
                <a:spcPct val="100000"/>
              </a:lnSpc>
              <a:spcBef>
                <a:spcPts val="91"/>
              </a:spcBef>
              <a:defRPr sz="3627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pc="-5">
                <a:solidFill>
                  <a:srgbClr val="FFFFFF"/>
                </a:solidFill>
              </a:rPr>
              <a:t>Modifiez le style du titre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7" name="object 9">
            <a:extLst>
              <a:ext uri="{FF2B5EF4-FFF2-40B4-BE49-F238E27FC236}">
                <a16:creationId xmlns:a16="http://schemas.microsoft.com/office/drawing/2014/main" id="{FEB19934-EF86-409B-9719-AC0E3B1E138D}"/>
              </a:ext>
            </a:extLst>
          </p:cNvPr>
          <p:cNvSpPr/>
          <p:nvPr/>
        </p:nvSpPr>
        <p:spPr>
          <a:xfrm>
            <a:off x="1026127" y="601404"/>
            <a:ext cx="554575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364157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20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1449221" y="2579077"/>
            <a:ext cx="4097555" cy="662671"/>
          </a:xfrm>
          <a:prstGeom prst="rect">
            <a:avLst/>
          </a:prstGeom>
        </p:spPr>
        <p:txBody>
          <a:bodyPr/>
          <a:lstStyle>
            <a:lvl1pPr>
              <a:defRPr sz="145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1" name="Espace réservé du contenu 17"/>
          <p:cNvSpPr>
            <a:spLocks noGrp="1"/>
          </p:cNvSpPr>
          <p:nvPr>
            <p:ph sz="quarter" idx="11" hasCustomPrompt="1"/>
          </p:nvPr>
        </p:nvSpPr>
        <p:spPr>
          <a:xfrm>
            <a:off x="1464402" y="3272413"/>
            <a:ext cx="4097555" cy="662671"/>
          </a:xfrm>
          <a:prstGeom prst="rect">
            <a:avLst/>
          </a:prstGeom>
        </p:spPr>
        <p:txBody>
          <a:bodyPr/>
          <a:lstStyle>
            <a:lvl1pPr>
              <a:defRPr sz="145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2" name="Espace réservé du contenu 17"/>
          <p:cNvSpPr>
            <a:spLocks noGrp="1"/>
          </p:cNvSpPr>
          <p:nvPr>
            <p:ph sz="quarter" idx="12" hasCustomPrompt="1"/>
          </p:nvPr>
        </p:nvSpPr>
        <p:spPr>
          <a:xfrm>
            <a:off x="1449221" y="3935084"/>
            <a:ext cx="4097555" cy="662671"/>
          </a:xfrm>
          <a:prstGeom prst="rect">
            <a:avLst/>
          </a:prstGeom>
        </p:spPr>
        <p:txBody>
          <a:bodyPr/>
          <a:lstStyle>
            <a:lvl1pPr>
              <a:defRPr sz="145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3" name="Espace réservé du contenu 17"/>
          <p:cNvSpPr>
            <a:spLocks noGrp="1"/>
          </p:cNvSpPr>
          <p:nvPr>
            <p:ph sz="quarter" idx="13" hasCustomPrompt="1"/>
          </p:nvPr>
        </p:nvSpPr>
        <p:spPr>
          <a:xfrm>
            <a:off x="1464401" y="4602621"/>
            <a:ext cx="4097555" cy="662671"/>
          </a:xfrm>
          <a:prstGeom prst="rect">
            <a:avLst/>
          </a:prstGeom>
        </p:spPr>
        <p:txBody>
          <a:bodyPr/>
          <a:lstStyle>
            <a:lvl1pPr>
              <a:defRPr sz="145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4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1464401" y="5288635"/>
            <a:ext cx="4097555" cy="662671"/>
          </a:xfrm>
          <a:prstGeom prst="rect">
            <a:avLst/>
          </a:prstGeom>
        </p:spPr>
        <p:txBody>
          <a:bodyPr/>
          <a:lstStyle>
            <a:lvl1pPr>
              <a:defRPr sz="145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43" name="Espace réservé du contenu 17"/>
          <p:cNvSpPr>
            <a:spLocks noGrp="1"/>
          </p:cNvSpPr>
          <p:nvPr>
            <p:ph sz="quarter" idx="15" hasCustomPrompt="1"/>
          </p:nvPr>
        </p:nvSpPr>
        <p:spPr>
          <a:xfrm>
            <a:off x="6284313" y="2573961"/>
            <a:ext cx="969980" cy="318104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44" name="Espace réservé du contenu 17"/>
          <p:cNvSpPr>
            <a:spLocks noGrp="1"/>
          </p:cNvSpPr>
          <p:nvPr>
            <p:ph sz="quarter" idx="16" hasCustomPrompt="1"/>
          </p:nvPr>
        </p:nvSpPr>
        <p:spPr>
          <a:xfrm>
            <a:off x="6284313" y="3265753"/>
            <a:ext cx="969980" cy="318104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45" name="Espace réservé du contenu 17"/>
          <p:cNvSpPr>
            <a:spLocks noGrp="1"/>
          </p:cNvSpPr>
          <p:nvPr>
            <p:ph sz="quarter" idx="17" hasCustomPrompt="1"/>
          </p:nvPr>
        </p:nvSpPr>
        <p:spPr>
          <a:xfrm>
            <a:off x="6284312" y="3933091"/>
            <a:ext cx="969980" cy="318104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46" name="Espace réservé du contenu 17"/>
          <p:cNvSpPr>
            <a:spLocks noGrp="1"/>
          </p:cNvSpPr>
          <p:nvPr>
            <p:ph sz="quarter" idx="18" hasCustomPrompt="1"/>
          </p:nvPr>
        </p:nvSpPr>
        <p:spPr>
          <a:xfrm>
            <a:off x="6284311" y="4609774"/>
            <a:ext cx="969980" cy="318104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47" name="Espace réservé du contenu 17"/>
          <p:cNvSpPr>
            <a:spLocks noGrp="1"/>
          </p:cNvSpPr>
          <p:nvPr>
            <p:ph sz="quarter" idx="19" hasCustomPrompt="1"/>
          </p:nvPr>
        </p:nvSpPr>
        <p:spPr>
          <a:xfrm>
            <a:off x="6284311" y="5265292"/>
            <a:ext cx="969980" cy="318104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</p:spTree>
    <p:extLst>
      <p:ext uri="{BB962C8B-B14F-4D97-AF65-F5344CB8AC3E}">
        <p14:creationId xmlns:p14="http://schemas.microsoft.com/office/powerpoint/2010/main" val="197599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3E743A6B-6721-479D-A29C-781A36F85735}"/>
              </a:ext>
            </a:extLst>
          </p:cNvPr>
          <p:cNvGrpSpPr/>
          <p:nvPr userDrawn="1"/>
        </p:nvGrpSpPr>
        <p:grpSpPr>
          <a:xfrm>
            <a:off x="0" y="0"/>
            <a:ext cx="12192000" cy="6644631"/>
            <a:chOff x="-578734" y="12"/>
            <a:chExt cx="12192000" cy="6644631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0AC78B5F-67DE-44B3-B21F-BB65BB931CC0}"/>
                </a:ext>
              </a:extLst>
            </p:cNvPr>
            <p:cNvSpPr/>
            <p:nvPr/>
          </p:nvSpPr>
          <p:spPr>
            <a:xfrm>
              <a:off x="-578734" y="12"/>
              <a:ext cx="12192000" cy="378151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7BC4458B-3113-4BA8-80C4-46DE5F634CDB}"/>
                </a:ext>
              </a:extLst>
            </p:cNvPr>
            <p:cNvSpPr/>
            <p:nvPr/>
          </p:nvSpPr>
          <p:spPr>
            <a:xfrm>
              <a:off x="2481654" y="915673"/>
              <a:ext cx="5728970" cy="5728970"/>
            </a:xfrm>
            <a:custGeom>
              <a:avLst/>
              <a:gdLst/>
              <a:ahLst/>
              <a:cxnLst/>
              <a:rect l="l" t="t" r="r" b="b"/>
              <a:pathLst>
                <a:path w="5728970" h="5728970">
                  <a:moveTo>
                    <a:pt x="2864345" y="0"/>
                  </a:moveTo>
                  <a:lnTo>
                    <a:pt x="2816013" y="399"/>
                  </a:lnTo>
                  <a:lnTo>
                    <a:pt x="2767874" y="1593"/>
                  </a:lnTo>
                  <a:lnTo>
                    <a:pt x="2719935" y="3577"/>
                  </a:lnTo>
                  <a:lnTo>
                    <a:pt x="2672202" y="6342"/>
                  </a:lnTo>
                  <a:lnTo>
                    <a:pt x="2624681" y="9884"/>
                  </a:lnTo>
                  <a:lnTo>
                    <a:pt x="2577379" y="14195"/>
                  </a:lnTo>
                  <a:lnTo>
                    <a:pt x="2530301" y="19270"/>
                  </a:lnTo>
                  <a:lnTo>
                    <a:pt x="2483454" y="25102"/>
                  </a:lnTo>
                  <a:lnTo>
                    <a:pt x="2436845" y="31685"/>
                  </a:lnTo>
                  <a:lnTo>
                    <a:pt x="2390479" y="39013"/>
                  </a:lnTo>
                  <a:lnTo>
                    <a:pt x="2344363" y="47080"/>
                  </a:lnTo>
                  <a:lnTo>
                    <a:pt x="2298503" y="55879"/>
                  </a:lnTo>
                  <a:lnTo>
                    <a:pt x="2252905" y="65404"/>
                  </a:lnTo>
                  <a:lnTo>
                    <a:pt x="2207576" y="75648"/>
                  </a:lnTo>
                  <a:lnTo>
                    <a:pt x="2162521" y="86606"/>
                  </a:lnTo>
                  <a:lnTo>
                    <a:pt x="2117748" y="98271"/>
                  </a:lnTo>
                  <a:lnTo>
                    <a:pt x="2073262" y="110637"/>
                  </a:lnTo>
                  <a:lnTo>
                    <a:pt x="2029070" y="123698"/>
                  </a:lnTo>
                  <a:lnTo>
                    <a:pt x="1985178" y="137447"/>
                  </a:lnTo>
                  <a:lnTo>
                    <a:pt x="1941592" y="151878"/>
                  </a:lnTo>
                  <a:lnTo>
                    <a:pt x="1898318" y="166985"/>
                  </a:lnTo>
                  <a:lnTo>
                    <a:pt x="1855363" y="182762"/>
                  </a:lnTo>
                  <a:lnTo>
                    <a:pt x="1812733" y="199202"/>
                  </a:lnTo>
                  <a:lnTo>
                    <a:pt x="1770434" y="216299"/>
                  </a:lnTo>
                  <a:lnTo>
                    <a:pt x="1728473" y="234047"/>
                  </a:lnTo>
                  <a:lnTo>
                    <a:pt x="1686855" y="252439"/>
                  </a:lnTo>
                  <a:lnTo>
                    <a:pt x="1645588" y="271469"/>
                  </a:lnTo>
                  <a:lnTo>
                    <a:pt x="1604677" y="291132"/>
                  </a:lnTo>
                  <a:lnTo>
                    <a:pt x="1564128" y="311420"/>
                  </a:lnTo>
                  <a:lnTo>
                    <a:pt x="1523949" y="332328"/>
                  </a:lnTo>
                  <a:lnTo>
                    <a:pt x="1484144" y="353849"/>
                  </a:lnTo>
                  <a:lnTo>
                    <a:pt x="1444721" y="375977"/>
                  </a:lnTo>
                  <a:lnTo>
                    <a:pt x="1405685" y="398706"/>
                  </a:lnTo>
                  <a:lnTo>
                    <a:pt x="1367043" y="422029"/>
                  </a:lnTo>
                  <a:lnTo>
                    <a:pt x="1328802" y="445940"/>
                  </a:lnTo>
                  <a:lnTo>
                    <a:pt x="1290967" y="470433"/>
                  </a:lnTo>
                  <a:lnTo>
                    <a:pt x="1253544" y="495501"/>
                  </a:lnTo>
                  <a:lnTo>
                    <a:pt x="1216541" y="521139"/>
                  </a:lnTo>
                  <a:lnTo>
                    <a:pt x="1179962" y="547340"/>
                  </a:lnTo>
                  <a:lnTo>
                    <a:pt x="1143816" y="574098"/>
                  </a:lnTo>
                  <a:lnTo>
                    <a:pt x="1108107" y="601406"/>
                  </a:lnTo>
                  <a:lnTo>
                    <a:pt x="1072842" y="629259"/>
                  </a:lnTo>
                  <a:lnTo>
                    <a:pt x="1038027" y="657650"/>
                  </a:lnTo>
                  <a:lnTo>
                    <a:pt x="1003669" y="686572"/>
                  </a:lnTo>
                  <a:lnTo>
                    <a:pt x="969773" y="716020"/>
                  </a:lnTo>
                  <a:lnTo>
                    <a:pt x="936347" y="745987"/>
                  </a:lnTo>
                  <a:lnTo>
                    <a:pt x="903396" y="776467"/>
                  </a:lnTo>
                  <a:lnTo>
                    <a:pt x="870927" y="807454"/>
                  </a:lnTo>
                  <a:lnTo>
                    <a:pt x="838946" y="838941"/>
                  </a:lnTo>
                  <a:lnTo>
                    <a:pt x="807458" y="870922"/>
                  </a:lnTo>
                  <a:lnTo>
                    <a:pt x="776472" y="903391"/>
                  </a:lnTo>
                  <a:lnTo>
                    <a:pt x="745991" y="936342"/>
                  </a:lnTo>
                  <a:lnTo>
                    <a:pt x="716024" y="969768"/>
                  </a:lnTo>
                  <a:lnTo>
                    <a:pt x="686576" y="1003664"/>
                  </a:lnTo>
                  <a:lnTo>
                    <a:pt x="657654" y="1038022"/>
                  </a:lnTo>
                  <a:lnTo>
                    <a:pt x="629263" y="1072836"/>
                  </a:lnTo>
                  <a:lnTo>
                    <a:pt x="601410" y="1108101"/>
                  </a:lnTo>
                  <a:lnTo>
                    <a:pt x="574102" y="1143810"/>
                  </a:lnTo>
                  <a:lnTo>
                    <a:pt x="547344" y="1179957"/>
                  </a:lnTo>
                  <a:lnTo>
                    <a:pt x="521143" y="1216535"/>
                  </a:lnTo>
                  <a:lnTo>
                    <a:pt x="495505" y="1253539"/>
                  </a:lnTo>
                  <a:lnTo>
                    <a:pt x="470436" y="1290961"/>
                  </a:lnTo>
                  <a:lnTo>
                    <a:pt x="445943" y="1328796"/>
                  </a:lnTo>
                  <a:lnTo>
                    <a:pt x="422032" y="1367038"/>
                  </a:lnTo>
                  <a:lnTo>
                    <a:pt x="398708" y="1405679"/>
                  </a:lnTo>
                  <a:lnTo>
                    <a:pt x="375980" y="1444715"/>
                  </a:lnTo>
                  <a:lnTo>
                    <a:pt x="353852" y="1484138"/>
                  </a:lnTo>
                  <a:lnTo>
                    <a:pt x="332331" y="1523943"/>
                  </a:lnTo>
                  <a:lnTo>
                    <a:pt x="311423" y="1564123"/>
                  </a:lnTo>
                  <a:lnTo>
                    <a:pt x="291134" y="1604671"/>
                  </a:lnTo>
                  <a:lnTo>
                    <a:pt x="271472" y="1645583"/>
                  </a:lnTo>
                  <a:lnTo>
                    <a:pt x="252441" y="1686850"/>
                  </a:lnTo>
                  <a:lnTo>
                    <a:pt x="234048" y="1728468"/>
                  </a:lnTo>
                  <a:lnTo>
                    <a:pt x="216301" y="1770429"/>
                  </a:lnTo>
                  <a:lnTo>
                    <a:pt x="199203" y="1812728"/>
                  </a:lnTo>
                  <a:lnTo>
                    <a:pt x="182763" y="1855358"/>
                  </a:lnTo>
                  <a:lnTo>
                    <a:pt x="166987" y="1898313"/>
                  </a:lnTo>
                  <a:lnTo>
                    <a:pt x="151879" y="1941587"/>
                  </a:lnTo>
                  <a:lnTo>
                    <a:pt x="137448" y="1985173"/>
                  </a:lnTo>
                  <a:lnTo>
                    <a:pt x="123699" y="2029065"/>
                  </a:lnTo>
                  <a:lnTo>
                    <a:pt x="110638" y="2073258"/>
                  </a:lnTo>
                  <a:lnTo>
                    <a:pt x="98272" y="2117744"/>
                  </a:lnTo>
                  <a:lnTo>
                    <a:pt x="86607" y="2162517"/>
                  </a:lnTo>
                  <a:lnTo>
                    <a:pt x="75649" y="2207572"/>
                  </a:lnTo>
                  <a:lnTo>
                    <a:pt x="65404" y="2252901"/>
                  </a:lnTo>
                  <a:lnTo>
                    <a:pt x="55879" y="2298499"/>
                  </a:lnTo>
                  <a:lnTo>
                    <a:pt x="47080" y="2344359"/>
                  </a:lnTo>
                  <a:lnTo>
                    <a:pt x="39014" y="2390476"/>
                  </a:lnTo>
                  <a:lnTo>
                    <a:pt x="31686" y="2436842"/>
                  </a:lnTo>
                  <a:lnTo>
                    <a:pt x="25102" y="2483452"/>
                  </a:lnTo>
                  <a:lnTo>
                    <a:pt x="19270" y="2530299"/>
                  </a:lnTo>
                  <a:lnTo>
                    <a:pt x="14195" y="2577377"/>
                  </a:lnTo>
                  <a:lnTo>
                    <a:pt x="9884" y="2624679"/>
                  </a:lnTo>
                  <a:lnTo>
                    <a:pt x="6342" y="2672201"/>
                  </a:lnTo>
                  <a:lnTo>
                    <a:pt x="3577" y="2719934"/>
                  </a:lnTo>
                  <a:lnTo>
                    <a:pt x="1593" y="2767873"/>
                  </a:lnTo>
                  <a:lnTo>
                    <a:pt x="399" y="2816012"/>
                  </a:lnTo>
                  <a:lnTo>
                    <a:pt x="0" y="2864345"/>
                  </a:lnTo>
                  <a:lnTo>
                    <a:pt x="399" y="2912677"/>
                  </a:lnTo>
                  <a:lnTo>
                    <a:pt x="1593" y="2960815"/>
                  </a:lnTo>
                  <a:lnTo>
                    <a:pt x="3577" y="3008754"/>
                  </a:lnTo>
                  <a:lnTo>
                    <a:pt x="6342" y="3056488"/>
                  </a:lnTo>
                  <a:lnTo>
                    <a:pt x="9884" y="3104008"/>
                  </a:lnTo>
                  <a:lnTo>
                    <a:pt x="14195" y="3151311"/>
                  </a:lnTo>
                  <a:lnTo>
                    <a:pt x="19270" y="3198389"/>
                  </a:lnTo>
                  <a:lnTo>
                    <a:pt x="25102" y="3245235"/>
                  </a:lnTo>
                  <a:lnTo>
                    <a:pt x="31686" y="3291845"/>
                  </a:lnTo>
                  <a:lnTo>
                    <a:pt x="39014" y="3338211"/>
                  </a:lnTo>
                  <a:lnTo>
                    <a:pt x="47080" y="3384327"/>
                  </a:lnTo>
                  <a:lnTo>
                    <a:pt x="55879" y="3430187"/>
                  </a:lnTo>
                  <a:lnTo>
                    <a:pt x="65404" y="3475785"/>
                  </a:lnTo>
                  <a:lnTo>
                    <a:pt x="75649" y="3521114"/>
                  </a:lnTo>
                  <a:lnTo>
                    <a:pt x="86607" y="3566168"/>
                  </a:lnTo>
                  <a:lnTo>
                    <a:pt x="98272" y="3610941"/>
                  </a:lnTo>
                  <a:lnTo>
                    <a:pt x="110638" y="3655427"/>
                  </a:lnTo>
                  <a:lnTo>
                    <a:pt x="123699" y="3699620"/>
                  </a:lnTo>
                  <a:lnTo>
                    <a:pt x="137448" y="3743512"/>
                  </a:lnTo>
                  <a:lnTo>
                    <a:pt x="151879" y="3787098"/>
                  </a:lnTo>
                  <a:lnTo>
                    <a:pt x="166987" y="3830372"/>
                  </a:lnTo>
                  <a:lnTo>
                    <a:pt x="182763" y="3873327"/>
                  </a:lnTo>
                  <a:lnTo>
                    <a:pt x="199203" y="3915957"/>
                  </a:lnTo>
                  <a:lnTo>
                    <a:pt x="216301" y="3958255"/>
                  </a:lnTo>
                  <a:lnTo>
                    <a:pt x="234048" y="4000217"/>
                  </a:lnTo>
                  <a:lnTo>
                    <a:pt x="252441" y="4041834"/>
                  </a:lnTo>
                  <a:lnTo>
                    <a:pt x="271472" y="4083102"/>
                  </a:lnTo>
                  <a:lnTo>
                    <a:pt x="291134" y="4124013"/>
                  </a:lnTo>
                  <a:lnTo>
                    <a:pt x="311423" y="4164561"/>
                  </a:lnTo>
                  <a:lnTo>
                    <a:pt x="332331" y="4204741"/>
                  </a:lnTo>
                  <a:lnTo>
                    <a:pt x="353852" y="4244546"/>
                  </a:lnTo>
                  <a:lnTo>
                    <a:pt x="375980" y="4283969"/>
                  </a:lnTo>
                  <a:lnTo>
                    <a:pt x="398708" y="4323005"/>
                  </a:lnTo>
                  <a:lnTo>
                    <a:pt x="422032" y="4361646"/>
                  </a:lnTo>
                  <a:lnTo>
                    <a:pt x="445943" y="4399888"/>
                  </a:lnTo>
                  <a:lnTo>
                    <a:pt x="470436" y="4437723"/>
                  </a:lnTo>
                  <a:lnTo>
                    <a:pt x="495505" y="4475145"/>
                  </a:lnTo>
                  <a:lnTo>
                    <a:pt x="521143" y="4512149"/>
                  </a:lnTo>
                  <a:lnTo>
                    <a:pt x="547344" y="4548727"/>
                  </a:lnTo>
                  <a:lnTo>
                    <a:pt x="574102" y="4584874"/>
                  </a:lnTo>
                  <a:lnTo>
                    <a:pt x="601410" y="4620583"/>
                  </a:lnTo>
                  <a:lnTo>
                    <a:pt x="629263" y="4655848"/>
                  </a:lnTo>
                  <a:lnTo>
                    <a:pt x="657654" y="4690663"/>
                  </a:lnTo>
                  <a:lnTo>
                    <a:pt x="686576" y="4725021"/>
                  </a:lnTo>
                  <a:lnTo>
                    <a:pt x="716024" y="4758916"/>
                  </a:lnTo>
                  <a:lnTo>
                    <a:pt x="745991" y="4792342"/>
                  </a:lnTo>
                  <a:lnTo>
                    <a:pt x="776472" y="4825293"/>
                  </a:lnTo>
                  <a:lnTo>
                    <a:pt x="807458" y="4857763"/>
                  </a:lnTo>
                  <a:lnTo>
                    <a:pt x="838946" y="4889744"/>
                  </a:lnTo>
                  <a:lnTo>
                    <a:pt x="870927" y="4921231"/>
                  </a:lnTo>
                  <a:lnTo>
                    <a:pt x="903396" y="4952218"/>
                  </a:lnTo>
                  <a:lnTo>
                    <a:pt x="936347" y="4982698"/>
                  </a:lnTo>
                  <a:lnTo>
                    <a:pt x="969773" y="5012665"/>
                  </a:lnTo>
                  <a:lnTo>
                    <a:pt x="1003669" y="5042113"/>
                  </a:lnTo>
                  <a:lnTo>
                    <a:pt x="1038027" y="5071036"/>
                  </a:lnTo>
                  <a:lnTo>
                    <a:pt x="1072842" y="5099427"/>
                  </a:lnTo>
                  <a:lnTo>
                    <a:pt x="1108107" y="5127279"/>
                  </a:lnTo>
                  <a:lnTo>
                    <a:pt x="1143816" y="5154588"/>
                  </a:lnTo>
                  <a:lnTo>
                    <a:pt x="1179962" y="5181346"/>
                  </a:lnTo>
                  <a:lnTo>
                    <a:pt x="1216541" y="5207547"/>
                  </a:lnTo>
                  <a:lnTo>
                    <a:pt x="1253544" y="5233185"/>
                  </a:lnTo>
                  <a:lnTo>
                    <a:pt x="1290967" y="5258254"/>
                  </a:lnTo>
                  <a:lnTo>
                    <a:pt x="1328802" y="5282747"/>
                  </a:lnTo>
                  <a:lnTo>
                    <a:pt x="1367043" y="5306658"/>
                  </a:lnTo>
                  <a:lnTo>
                    <a:pt x="1405685" y="5329981"/>
                  </a:lnTo>
                  <a:lnTo>
                    <a:pt x="1444721" y="5352710"/>
                  </a:lnTo>
                  <a:lnTo>
                    <a:pt x="1484144" y="5374838"/>
                  </a:lnTo>
                  <a:lnTo>
                    <a:pt x="1523949" y="5396359"/>
                  </a:lnTo>
                  <a:lnTo>
                    <a:pt x="1564128" y="5417267"/>
                  </a:lnTo>
                  <a:lnTo>
                    <a:pt x="1604677" y="5437555"/>
                  </a:lnTo>
                  <a:lnTo>
                    <a:pt x="1645588" y="5457218"/>
                  </a:lnTo>
                  <a:lnTo>
                    <a:pt x="1686855" y="5476249"/>
                  </a:lnTo>
                  <a:lnTo>
                    <a:pt x="1728473" y="5494641"/>
                  </a:lnTo>
                  <a:lnTo>
                    <a:pt x="1770434" y="5512389"/>
                  </a:lnTo>
                  <a:lnTo>
                    <a:pt x="1812733" y="5529486"/>
                  </a:lnTo>
                  <a:lnTo>
                    <a:pt x="1855363" y="5545926"/>
                  </a:lnTo>
                  <a:lnTo>
                    <a:pt x="1898318" y="5561703"/>
                  </a:lnTo>
                  <a:lnTo>
                    <a:pt x="1941592" y="5576810"/>
                  </a:lnTo>
                  <a:lnTo>
                    <a:pt x="1985178" y="5591242"/>
                  </a:lnTo>
                  <a:lnTo>
                    <a:pt x="2029070" y="5604991"/>
                  </a:lnTo>
                  <a:lnTo>
                    <a:pt x="2073262" y="5618051"/>
                  </a:lnTo>
                  <a:lnTo>
                    <a:pt x="2117748" y="5630418"/>
                  </a:lnTo>
                  <a:lnTo>
                    <a:pt x="2162521" y="5642083"/>
                  </a:lnTo>
                  <a:lnTo>
                    <a:pt x="2207576" y="5653041"/>
                  </a:lnTo>
                  <a:lnTo>
                    <a:pt x="2252905" y="5663285"/>
                  </a:lnTo>
                  <a:lnTo>
                    <a:pt x="2298503" y="5672810"/>
                  </a:lnTo>
                  <a:lnTo>
                    <a:pt x="2344363" y="5681609"/>
                  </a:lnTo>
                  <a:lnTo>
                    <a:pt x="2390479" y="5689676"/>
                  </a:lnTo>
                  <a:lnTo>
                    <a:pt x="2436845" y="5697004"/>
                  </a:lnTo>
                  <a:lnTo>
                    <a:pt x="2483454" y="5703587"/>
                  </a:lnTo>
                  <a:lnTo>
                    <a:pt x="2530301" y="5709420"/>
                  </a:lnTo>
                  <a:lnTo>
                    <a:pt x="2577379" y="5714495"/>
                  </a:lnTo>
                  <a:lnTo>
                    <a:pt x="2624681" y="5718806"/>
                  </a:lnTo>
                  <a:lnTo>
                    <a:pt x="2672202" y="5722348"/>
                  </a:lnTo>
                  <a:lnTo>
                    <a:pt x="2719935" y="5725113"/>
                  </a:lnTo>
                  <a:lnTo>
                    <a:pt x="2767874" y="5727096"/>
                  </a:lnTo>
                  <a:lnTo>
                    <a:pt x="2816013" y="5728291"/>
                  </a:lnTo>
                  <a:lnTo>
                    <a:pt x="2864345" y="5728690"/>
                  </a:lnTo>
                  <a:lnTo>
                    <a:pt x="2912677" y="5728291"/>
                  </a:lnTo>
                  <a:lnTo>
                    <a:pt x="2960815" y="5727096"/>
                  </a:lnTo>
                  <a:lnTo>
                    <a:pt x="3008754" y="5725113"/>
                  </a:lnTo>
                  <a:lnTo>
                    <a:pt x="3056488" y="5722348"/>
                  </a:lnTo>
                  <a:lnTo>
                    <a:pt x="3104008" y="5718806"/>
                  </a:lnTo>
                  <a:lnTo>
                    <a:pt x="3151311" y="5714495"/>
                  </a:lnTo>
                  <a:lnTo>
                    <a:pt x="3198389" y="5709420"/>
                  </a:lnTo>
                  <a:lnTo>
                    <a:pt x="3245235" y="5703587"/>
                  </a:lnTo>
                  <a:lnTo>
                    <a:pt x="3291845" y="5697004"/>
                  </a:lnTo>
                  <a:lnTo>
                    <a:pt x="3338211" y="5689676"/>
                  </a:lnTo>
                  <a:lnTo>
                    <a:pt x="3384327" y="5681609"/>
                  </a:lnTo>
                  <a:lnTo>
                    <a:pt x="3430187" y="5672810"/>
                  </a:lnTo>
                  <a:lnTo>
                    <a:pt x="3475785" y="5663285"/>
                  </a:lnTo>
                  <a:lnTo>
                    <a:pt x="3521114" y="5653041"/>
                  </a:lnTo>
                  <a:lnTo>
                    <a:pt x="3566168" y="5642083"/>
                  </a:lnTo>
                  <a:lnTo>
                    <a:pt x="3610941" y="5630418"/>
                  </a:lnTo>
                  <a:lnTo>
                    <a:pt x="3655427" y="5618051"/>
                  </a:lnTo>
                  <a:lnTo>
                    <a:pt x="3699620" y="5604991"/>
                  </a:lnTo>
                  <a:lnTo>
                    <a:pt x="3743512" y="5591242"/>
                  </a:lnTo>
                  <a:lnTo>
                    <a:pt x="3787098" y="5576810"/>
                  </a:lnTo>
                  <a:lnTo>
                    <a:pt x="3830372" y="5561703"/>
                  </a:lnTo>
                  <a:lnTo>
                    <a:pt x="3873327" y="5545926"/>
                  </a:lnTo>
                  <a:lnTo>
                    <a:pt x="3915957" y="5529486"/>
                  </a:lnTo>
                  <a:lnTo>
                    <a:pt x="3958255" y="5512389"/>
                  </a:lnTo>
                  <a:lnTo>
                    <a:pt x="4000217" y="5494641"/>
                  </a:lnTo>
                  <a:lnTo>
                    <a:pt x="4041834" y="5476249"/>
                  </a:lnTo>
                  <a:lnTo>
                    <a:pt x="4083102" y="5457218"/>
                  </a:lnTo>
                  <a:lnTo>
                    <a:pt x="4124013" y="5437555"/>
                  </a:lnTo>
                  <a:lnTo>
                    <a:pt x="4164561" y="5417267"/>
                  </a:lnTo>
                  <a:lnTo>
                    <a:pt x="4204741" y="5396359"/>
                  </a:lnTo>
                  <a:lnTo>
                    <a:pt x="4244546" y="5374838"/>
                  </a:lnTo>
                  <a:lnTo>
                    <a:pt x="4283969" y="5352710"/>
                  </a:lnTo>
                  <a:lnTo>
                    <a:pt x="4323005" y="5329981"/>
                  </a:lnTo>
                  <a:lnTo>
                    <a:pt x="4361646" y="5306658"/>
                  </a:lnTo>
                  <a:lnTo>
                    <a:pt x="4399888" y="5282747"/>
                  </a:lnTo>
                  <a:lnTo>
                    <a:pt x="4437723" y="5258254"/>
                  </a:lnTo>
                  <a:lnTo>
                    <a:pt x="4475145" y="5233185"/>
                  </a:lnTo>
                  <a:lnTo>
                    <a:pt x="4512149" y="5207547"/>
                  </a:lnTo>
                  <a:lnTo>
                    <a:pt x="4548727" y="5181346"/>
                  </a:lnTo>
                  <a:lnTo>
                    <a:pt x="4584874" y="5154588"/>
                  </a:lnTo>
                  <a:lnTo>
                    <a:pt x="4620583" y="5127279"/>
                  </a:lnTo>
                  <a:lnTo>
                    <a:pt x="4655848" y="5099427"/>
                  </a:lnTo>
                  <a:lnTo>
                    <a:pt x="4690663" y="5071036"/>
                  </a:lnTo>
                  <a:lnTo>
                    <a:pt x="4725021" y="5042113"/>
                  </a:lnTo>
                  <a:lnTo>
                    <a:pt x="4758916" y="5012665"/>
                  </a:lnTo>
                  <a:lnTo>
                    <a:pt x="4792342" y="4982698"/>
                  </a:lnTo>
                  <a:lnTo>
                    <a:pt x="4825293" y="4952218"/>
                  </a:lnTo>
                  <a:lnTo>
                    <a:pt x="4857763" y="4921231"/>
                  </a:lnTo>
                  <a:lnTo>
                    <a:pt x="4889744" y="4889744"/>
                  </a:lnTo>
                  <a:lnTo>
                    <a:pt x="4921231" y="4857763"/>
                  </a:lnTo>
                  <a:lnTo>
                    <a:pt x="4952218" y="4825293"/>
                  </a:lnTo>
                  <a:lnTo>
                    <a:pt x="4982698" y="4792342"/>
                  </a:lnTo>
                  <a:lnTo>
                    <a:pt x="5012665" y="4758916"/>
                  </a:lnTo>
                  <a:lnTo>
                    <a:pt x="5042113" y="4725021"/>
                  </a:lnTo>
                  <a:lnTo>
                    <a:pt x="5071036" y="4690663"/>
                  </a:lnTo>
                  <a:lnTo>
                    <a:pt x="5099427" y="4655848"/>
                  </a:lnTo>
                  <a:lnTo>
                    <a:pt x="5127279" y="4620583"/>
                  </a:lnTo>
                  <a:lnTo>
                    <a:pt x="5154588" y="4584874"/>
                  </a:lnTo>
                  <a:lnTo>
                    <a:pt x="5181346" y="4548727"/>
                  </a:lnTo>
                  <a:lnTo>
                    <a:pt x="5207547" y="4512149"/>
                  </a:lnTo>
                  <a:lnTo>
                    <a:pt x="5233185" y="4475145"/>
                  </a:lnTo>
                  <a:lnTo>
                    <a:pt x="5258254" y="4437723"/>
                  </a:lnTo>
                  <a:lnTo>
                    <a:pt x="5282747" y="4399888"/>
                  </a:lnTo>
                  <a:lnTo>
                    <a:pt x="5306658" y="4361646"/>
                  </a:lnTo>
                  <a:lnTo>
                    <a:pt x="5329981" y="4323005"/>
                  </a:lnTo>
                  <a:lnTo>
                    <a:pt x="5352710" y="4283969"/>
                  </a:lnTo>
                  <a:lnTo>
                    <a:pt x="5374838" y="4244546"/>
                  </a:lnTo>
                  <a:lnTo>
                    <a:pt x="5396359" y="4204741"/>
                  </a:lnTo>
                  <a:lnTo>
                    <a:pt x="5417267" y="4164561"/>
                  </a:lnTo>
                  <a:lnTo>
                    <a:pt x="5437555" y="4124013"/>
                  </a:lnTo>
                  <a:lnTo>
                    <a:pt x="5457218" y="4083102"/>
                  </a:lnTo>
                  <a:lnTo>
                    <a:pt x="5476249" y="4041834"/>
                  </a:lnTo>
                  <a:lnTo>
                    <a:pt x="5494641" y="4000217"/>
                  </a:lnTo>
                  <a:lnTo>
                    <a:pt x="5512389" y="3958255"/>
                  </a:lnTo>
                  <a:lnTo>
                    <a:pt x="5529486" y="3915957"/>
                  </a:lnTo>
                  <a:lnTo>
                    <a:pt x="5545926" y="3873327"/>
                  </a:lnTo>
                  <a:lnTo>
                    <a:pt x="5561703" y="3830372"/>
                  </a:lnTo>
                  <a:lnTo>
                    <a:pt x="5576810" y="3787098"/>
                  </a:lnTo>
                  <a:lnTo>
                    <a:pt x="5591242" y="3743512"/>
                  </a:lnTo>
                  <a:lnTo>
                    <a:pt x="5604991" y="3699620"/>
                  </a:lnTo>
                  <a:lnTo>
                    <a:pt x="5618051" y="3655427"/>
                  </a:lnTo>
                  <a:lnTo>
                    <a:pt x="5630418" y="3610941"/>
                  </a:lnTo>
                  <a:lnTo>
                    <a:pt x="5642083" y="3566168"/>
                  </a:lnTo>
                  <a:lnTo>
                    <a:pt x="5653041" y="3521114"/>
                  </a:lnTo>
                  <a:lnTo>
                    <a:pt x="5663285" y="3475785"/>
                  </a:lnTo>
                  <a:lnTo>
                    <a:pt x="5672810" y="3430187"/>
                  </a:lnTo>
                  <a:lnTo>
                    <a:pt x="5681609" y="3384327"/>
                  </a:lnTo>
                  <a:lnTo>
                    <a:pt x="5689676" y="3338211"/>
                  </a:lnTo>
                  <a:lnTo>
                    <a:pt x="5697004" y="3291845"/>
                  </a:lnTo>
                  <a:lnTo>
                    <a:pt x="5703587" y="3245235"/>
                  </a:lnTo>
                  <a:lnTo>
                    <a:pt x="5709420" y="3198389"/>
                  </a:lnTo>
                  <a:lnTo>
                    <a:pt x="5714495" y="3151311"/>
                  </a:lnTo>
                  <a:lnTo>
                    <a:pt x="5718806" y="3104008"/>
                  </a:lnTo>
                  <a:lnTo>
                    <a:pt x="5722348" y="3056488"/>
                  </a:lnTo>
                  <a:lnTo>
                    <a:pt x="5725113" y="3008754"/>
                  </a:lnTo>
                  <a:lnTo>
                    <a:pt x="5727096" y="2960815"/>
                  </a:lnTo>
                  <a:lnTo>
                    <a:pt x="5728291" y="2912677"/>
                  </a:lnTo>
                  <a:lnTo>
                    <a:pt x="5728690" y="2864345"/>
                  </a:lnTo>
                  <a:lnTo>
                    <a:pt x="5728291" y="2816012"/>
                  </a:lnTo>
                  <a:lnTo>
                    <a:pt x="5727096" y="2767873"/>
                  </a:lnTo>
                  <a:lnTo>
                    <a:pt x="5725113" y="2719934"/>
                  </a:lnTo>
                  <a:lnTo>
                    <a:pt x="5722348" y="2672201"/>
                  </a:lnTo>
                  <a:lnTo>
                    <a:pt x="5718806" y="2624679"/>
                  </a:lnTo>
                  <a:lnTo>
                    <a:pt x="5714495" y="2577377"/>
                  </a:lnTo>
                  <a:lnTo>
                    <a:pt x="5709420" y="2530299"/>
                  </a:lnTo>
                  <a:lnTo>
                    <a:pt x="5703587" y="2483452"/>
                  </a:lnTo>
                  <a:lnTo>
                    <a:pt x="5697004" y="2436842"/>
                  </a:lnTo>
                  <a:lnTo>
                    <a:pt x="5689676" y="2390476"/>
                  </a:lnTo>
                  <a:lnTo>
                    <a:pt x="5681609" y="2344359"/>
                  </a:lnTo>
                  <a:lnTo>
                    <a:pt x="5672810" y="2298499"/>
                  </a:lnTo>
                  <a:lnTo>
                    <a:pt x="5663285" y="2252901"/>
                  </a:lnTo>
                  <a:lnTo>
                    <a:pt x="5653041" y="2207572"/>
                  </a:lnTo>
                  <a:lnTo>
                    <a:pt x="5642083" y="2162517"/>
                  </a:lnTo>
                  <a:lnTo>
                    <a:pt x="5630418" y="2117744"/>
                  </a:lnTo>
                  <a:lnTo>
                    <a:pt x="5618051" y="2073258"/>
                  </a:lnTo>
                  <a:lnTo>
                    <a:pt x="5604991" y="2029065"/>
                  </a:lnTo>
                  <a:lnTo>
                    <a:pt x="5591242" y="1985173"/>
                  </a:lnTo>
                  <a:lnTo>
                    <a:pt x="5576810" y="1941587"/>
                  </a:lnTo>
                  <a:lnTo>
                    <a:pt x="5561703" y="1898313"/>
                  </a:lnTo>
                  <a:lnTo>
                    <a:pt x="5545926" y="1855358"/>
                  </a:lnTo>
                  <a:lnTo>
                    <a:pt x="5529486" y="1812728"/>
                  </a:lnTo>
                  <a:lnTo>
                    <a:pt x="5512389" y="1770429"/>
                  </a:lnTo>
                  <a:lnTo>
                    <a:pt x="5494641" y="1728468"/>
                  </a:lnTo>
                  <a:lnTo>
                    <a:pt x="5476249" y="1686850"/>
                  </a:lnTo>
                  <a:lnTo>
                    <a:pt x="5457218" y="1645583"/>
                  </a:lnTo>
                  <a:lnTo>
                    <a:pt x="5437555" y="1604671"/>
                  </a:lnTo>
                  <a:lnTo>
                    <a:pt x="5417267" y="1564123"/>
                  </a:lnTo>
                  <a:lnTo>
                    <a:pt x="5396359" y="1523943"/>
                  </a:lnTo>
                  <a:lnTo>
                    <a:pt x="5374838" y="1484138"/>
                  </a:lnTo>
                  <a:lnTo>
                    <a:pt x="5352710" y="1444715"/>
                  </a:lnTo>
                  <a:lnTo>
                    <a:pt x="5329981" y="1405679"/>
                  </a:lnTo>
                  <a:lnTo>
                    <a:pt x="5306658" y="1367038"/>
                  </a:lnTo>
                  <a:lnTo>
                    <a:pt x="5282747" y="1328796"/>
                  </a:lnTo>
                  <a:lnTo>
                    <a:pt x="5258254" y="1290961"/>
                  </a:lnTo>
                  <a:lnTo>
                    <a:pt x="5233185" y="1253539"/>
                  </a:lnTo>
                  <a:lnTo>
                    <a:pt x="5207547" y="1216535"/>
                  </a:lnTo>
                  <a:lnTo>
                    <a:pt x="5181346" y="1179957"/>
                  </a:lnTo>
                  <a:lnTo>
                    <a:pt x="5154588" y="1143810"/>
                  </a:lnTo>
                  <a:lnTo>
                    <a:pt x="5127279" y="1108101"/>
                  </a:lnTo>
                  <a:lnTo>
                    <a:pt x="5099427" y="1072836"/>
                  </a:lnTo>
                  <a:lnTo>
                    <a:pt x="5071036" y="1038022"/>
                  </a:lnTo>
                  <a:lnTo>
                    <a:pt x="5042113" y="1003664"/>
                  </a:lnTo>
                  <a:lnTo>
                    <a:pt x="5012665" y="969768"/>
                  </a:lnTo>
                  <a:lnTo>
                    <a:pt x="4982698" y="936342"/>
                  </a:lnTo>
                  <a:lnTo>
                    <a:pt x="4952218" y="903391"/>
                  </a:lnTo>
                  <a:lnTo>
                    <a:pt x="4921231" y="870922"/>
                  </a:lnTo>
                  <a:lnTo>
                    <a:pt x="4889744" y="838941"/>
                  </a:lnTo>
                  <a:lnTo>
                    <a:pt x="4857763" y="807454"/>
                  </a:lnTo>
                  <a:lnTo>
                    <a:pt x="4825293" y="776467"/>
                  </a:lnTo>
                  <a:lnTo>
                    <a:pt x="4792342" y="745987"/>
                  </a:lnTo>
                  <a:lnTo>
                    <a:pt x="4758916" y="716020"/>
                  </a:lnTo>
                  <a:lnTo>
                    <a:pt x="4725021" y="686572"/>
                  </a:lnTo>
                  <a:lnTo>
                    <a:pt x="4690663" y="657650"/>
                  </a:lnTo>
                  <a:lnTo>
                    <a:pt x="4655848" y="629259"/>
                  </a:lnTo>
                  <a:lnTo>
                    <a:pt x="4620583" y="601406"/>
                  </a:lnTo>
                  <a:lnTo>
                    <a:pt x="4584874" y="574098"/>
                  </a:lnTo>
                  <a:lnTo>
                    <a:pt x="4548727" y="547340"/>
                  </a:lnTo>
                  <a:lnTo>
                    <a:pt x="4512149" y="521139"/>
                  </a:lnTo>
                  <a:lnTo>
                    <a:pt x="4475145" y="495501"/>
                  </a:lnTo>
                  <a:lnTo>
                    <a:pt x="4437723" y="470433"/>
                  </a:lnTo>
                  <a:lnTo>
                    <a:pt x="4399888" y="445940"/>
                  </a:lnTo>
                  <a:lnTo>
                    <a:pt x="4361646" y="422029"/>
                  </a:lnTo>
                  <a:lnTo>
                    <a:pt x="4323005" y="398706"/>
                  </a:lnTo>
                  <a:lnTo>
                    <a:pt x="4283969" y="375977"/>
                  </a:lnTo>
                  <a:lnTo>
                    <a:pt x="4244546" y="353849"/>
                  </a:lnTo>
                  <a:lnTo>
                    <a:pt x="4204741" y="332328"/>
                  </a:lnTo>
                  <a:lnTo>
                    <a:pt x="4164561" y="311420"/>
                  </a:lnTo>
                  <a:lnTo>
                    <a:pt x="4124013" y="291132"/>
                  </a:lnTo>
                  <a:lnTo>
                    <a:pt x="4083102" y="271469"/>
                  </a:lnTo>
                  <a:lnTo>
                    <a:pt x="4041834" y="252439"/>
                  </a:lnTo>
                  <a:lnTo>
                    <a:pt x="4000217" y="234047"/>
                  </a:lnTo>
                  <a:lnTo>
                    <a:pt x="3958255" y="216299"/>
                  </a:lnTo>
                  <a:lnTo>
                    <a:pt x="3915957" y="199202"/>
                  </a:lnTo>
                  <a:lnTo>
                    <a:pt x="3873327" y="182762"/>
                  </a:lnTo>
                  <a:lnTo>
                    <a:pt x="3830372" y="166985"/>
                  </a:lnTo>
                  <a:lnTo>
                    <a:pt x="3787098" y="151878"/>
                  </a:lnTo>
                  <a:lnTo>
                    <a:pt x="3743512" y="137447"/>
                  </a:lnTo>
                  <a:lnTo>
                    <a:pt x="3699620" y="123698"/>
                  </a:lnTo>
                  <a:lnTo>
                    <a:pt x="3655427" y="110637"/>
                  </a:lnTo>
                  <a:lnTo>
                    <a:pt x="3610941" y="98271"/>
                  </a:lnTo>
                  <a:lnTo>
                    <a:pt x="3566168" y="86606"/>
                  </a:lnTo>
                  <a:lnTo>
                    <a:pt x="3521114" y="75648"/>
                  </a:lnTo>
                  <a:lnTo>
                    <a:pt x="3475785" y="65404"/>
                  </a:lnTo>
                  <a:lnTo>
                    <a:pt x="3430187" y="55879"/>
                  </a:lnTo>
                  <a:lnTo>
                    <a:pt x="3384327" y="47080"/>
                  </a:lnTo>
                  <a:lnTo>
                    <a:pt x="3338211" y="39013"/>
                  </a:lnTo>
                  <a:lnTo>
                    <a:pt x="3291845" y="31685"/>
                  </a:lnTo>
                  <a:lnTo>
                    <a:pt x="3245235" y="25102"/>
                  </a:lnTo>
                  <a:lnTo>
                    <a:pt x="3198389" y="19270"/>
                  </a:lnTo>
                  <a:lnTo>
                    <a:pt x="3151311" y="14195"/>
                  </a:lnTo>
                  <a:lnTo>
                    <a:pt x="3104008" y="9884"/>
                  </a:lnTo>
                  <a:lnTo>
                    <a:pt x="3056488" y="6342"/>
                  </a:lnTo>
                  <a:lnTo>
                    <a:pt x="3008754" y="3577"/>
                  </a:lnTo>
                  <a:lnTo>
                    <a:pt x="2960815" y="1593"/>
                  </a:lnTo>
                  <a:lnTo>
                    <a:pt x="2912677" y="399"/>
                  </a:lnTo>
                  <a:lnTo>
                    <a:pt x="2864345" y="0"/>
                  </a:lnTo>
                  <a:close/>
                </a:path>
              </a:pathLst>
            </a:custGeom>
            <a:solidFill>
              <a:srgbClr val="CEECF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7863B67C-9F4D-4705-8B9B-E1C1206213F5}"/>
                </a:ext>
              </a:extLst>
            </p:cNvPr>
            <p:cNvSpPr/>
            <p:nvPr/>
          </p:nvSpPr>
          <p:spPr>
            <a:xfrm>
              <a:off x="2881730" y="1315750"/>
              <a:ext cx="4928870" cy="4928870"/>
            </a:xfrm>
            <a:custGeom>
              <a:avLst/>
              <a:gdLst/>
              <a:ahLst/>
              <a:cxnLst/>
              <a:rect l="l" t="t" r="r" b="b"/>
              <a:pathLst>
                <a:path w="4928870" h="4928870">
                  <a:moveTo>
                    <a:pt x="2464269" y="0"/>
                  </a:moveTo>
                  <a:lnTo>
                    <a:pt x="2415774" y="467"/>
                  </a:lnTo>
                  <a:lnTo>
                    <a:pt x="2367506" y="1864"/>
                  </a:lnTo>
                  <a:lnTo>
                    <a:pt x="2319474" y="4183"/>
                  </a:lnTo>
                  <a:lnTo>
                    <a:pt x="2271688" y="7414"/>
                  </a:lnTo>
                  <a:lnTo>
                    <a:pt x="2224154" y="11548"/>
                  </a:lnTo>
                  <a:lnTo>
                    <a:pt x="2176883" y="16578"/>
                  </a:lnTo>
                  <a:lnTo>
                    <a:pt x="2129882" y="22495"/>
                  </a:lnTo>
                  <a:lnTo>
                    <a:pt x="2083160" y="29290"/>
                  </a:lnTo>
                  <a:lnTo>
                    <a:pt x="2036725" y="36955"/>
                  </a:lnTo>
                  <a:lnTo>
                    <a:pt x="1990587" y="45481"/>
                  </a:lnTo>
                  <a:lnTo>
                    <a:pt x="1944754" y="54860"/>
                  </a:lnTo>
                  <a:lnTo>
                    <a:pt x="1899234" y="65082"/>
                  </a:lnTo>
                  <a:lnTo>
                    <a:pt x="1854035" y="76140"/>
                  </a:lnTo>
                  <a:lnTo>
                    <a:pt x="1809167" y="88025"/>
                  </a:lnTo>
                  <a:lnTo>
                    <a:pt x="1764638" y="100729"/>
                  </a:lnTo>
                  <a:lnTo>
                    <a:pt x="1720457" y="114242"/>
                  </a:lnTo>
                  <a:lnTo>
                    <a:pt x="1676632" y="128556"/>
                  </a:lnTo>
                  <a:lnTo>
                    <a:pt x="1633171" y="143663"/>
                  </a:lnTo>
                  <a:lnTo>
                    <a:pt x="1590084" y="159554"/>
                  </a:lnTo>
                  <a:lnTo>
                    <a:pt x="1547378" y="176220"/>
                  </a:lnTo>
                  <a:lnTo>
                    <a:pt x="1505063" y="193653"/>
                  </a:lnTo>
                  <a:lnTo>
                    <a:pt x="1463146" y="211845"/>
                  </a:lnTo>
                  <a:lnTo>
                    <a:pt x="1421637" y="230787"/>
                  </a:lnTo>
                  <a:lnTo>
                    <a:pt x="1380544" y="250470"/>
                  </a:lnTo>
                  <a:lnTo>
                    <a:pt x="1339876" y="270886"/>
                  </a:lnTo>
                  <a:lnTo>
                    <a:pt x="1299640" y="292026"/>
                  </a:lnTo>
                  <a:lnTo>
                    <a:pt x="1259847" y="313881"/>
                  </a:lnTo>
                  <a:lnTo>
                    <a:pt x="1220503" y="336444"/>
                  </a:lnTo>
                  <a:lnTo>
                    <a:pt x="1181619" y="359705"/>
                  </a:lnTo>
                  <a:lnTo>
                    <a:pt x="1143202" y="383656"/>
                  </a:lnTo>
                  <a:lnTo>
                    <a:pt x="1105260" y="408288"/>
                  </a:lnTo>
                  <a:lnTo>
                    <a:pt x="1067804" y="433593"/>
                  </a:lnTo>
                  <a:lnTo>
                    <a:pt x="1030840" y="459563"/>
                  </a:lnTo>
                  <a:lnTo>
                    <a:pt x="994378" y="486188"/>
                  </a:lnTo>
                  <a:lnTo>
                    <a:pt x="958426" y="513460"/>
                  </a:lnTo>
                  <a:lnTo>
                    <a:pt x="922993" y="541371"/>
                  </a:lnTo>
                  <a:lnTo>
                    <a:pt x="888087" y="569911"/>
                  </a:lnTo>
                  <a:lnTo>
                    <a:pt x="853717" y="599074"/>
                  </a:lnTo>
                  <a:lnTo>
                    <a:pt x="819891" y="628849"/>
                  </a:lnTo>
                  <a:lnTo>
                    <a:pt x="786618" y="659228"/>
                  </a:lnTo>
                  <a:lnTo>
                    <a:pt x="753907" y="690203"/>
                  </a:lnTo>
                  <a:lnTo>
                    <a:pt x="721766" y="721766"/>
                  </a:lnTo>
                  <a:lnTo>
                    <a:pt x="690203" y="753907"/>
                  </a:lnTo>
                  <a:lnTo>
                    <a:pt x="659228" y="786618"/>
                  </a:lnTo>
                  <a:lnTo>
                    <a:pt x="628849" y="819891"/>
                  </a:lnTo>
                  <a:lnTo>
                    <a:pt x="599074" y="853717"/>
                  </a:lnTo>
                  <a:lnTo>
                    <a:pt x="569911" y="888087"/>
                  </a:lnTo>
                  <a:lnTo>
                    <a:pt x="541371" y="922993"/>
                  </a:lnTo>
                  <a:lnTo>
                    <a:pt x="513460" y="958426"/>
                  </a:lnTo>
                  <a:lnTo>
                    <a:pt x="486188" y="994378"/>
                  </a:lnTo>
                  <a:lnTo>
                    <a:pt x="459563" y="1030840"/>
                  </a:lnTo>
                  <a:lnTo>
                    <a:pt x="433593" y="1067804"/>
                  </a:lnTo>
                  <a:lnTo>
                    <a:pt x="408288" y="1105260"/>
                  </a:lnTo>
                  <a:lnTo>
                    <a:pt x="383656" y="1143202"/>
                  </a:lnTo>
                  <a:lnTo>
                    <a:pt x="359705" y="1181619"/>
                  </a:lnTo>
                  <a:lnTo>
                    <a:pt x="336444" y="1220503"/>
                  </a:lnTo>
                  <a:lnTo>
                    <a:pt x="313881" y="1259847"/>
                  </a:lnTo>
                  <a:lnTo>
                    <a:pt x="292026" y="1299640"/>
                  </a:lnTo>
                  <a:lnTo>
                    <a:pt x="270886" y="1339876"/>
                  </a:lnTo>
                  <a:lnTo>
                    <a:pt x="250470" y="1380544"/>
                  </a:lnTo>
                  <a:lnTo>
                    <a:pt x="230787" y="1421637"/>
                  </a:lnTo>
                  <a:lnTo>
                    <a:pt x="211845" y="1463146"/>
                  </a:lnTo>
                  <a:lnTo>
                    <a:pt x="193653" y="1505063"/>
                  </a:lnTo>
                  <a:lnTo>
                    <a:pt x="176220" y="1547378"/>
                  </a:lnTo>
                  <a:lnTo>
                    <a:pt x="159554" y="1590084"/>
                  </a:lnTo>
                  <a:lnTo>
                    <a:pt x="143663" y="1633171"/>
                  </a:lnTo>
                  <a:lnTo>
                    <a:pt x="128556" y="1676632"/>
                  </a:lnTo>
                  <a:lnTo>
                    <a:pt x="114242" y="1720457"/>
                  </a:lnTo>
                  <a:lnTo>
                    <a:pt x="100729" y="1764638"/>
                  </a:lnTo>
                  <a:lnTo>
                    <a:pt x="88025" y="1809167"/>
                  </a:lnTo>
                  <a:lnTo>
                    <a:pt x="76140" y="1854035"/>
                  </a:lnTo>
                  <a:lnTo>
                    <a:pt x="65082" y="1899234"/>
                  </a:lnTo>
                  <a:lnTo>
                    <a:pt x="54860" y="1944754"/>
                  </a:lnTo>
                  <a:lnTo>
                    <a:pt x="45481" y="1990587"/>
                  </a:lnTo>
                  <a:lnTo>
                    <a:pt x="36955" y="2036725"/>
                  </a:lnTo>
                  <a:lnTo>
                    <a:pt x="29290" y="2083160"/>
                  </a:lnTo>
                  <a:lnTo>
                    <a:pt x="22495" y="2129882"/>
                  </a:lnTo>
                  <a:lnTo>
                    <a:pt x="16578" y="2176883"/>
                  </a:lnTo>
                  <a:lnTo>
                    <a:pt x="11548" y="2224154"/>
                  </a:lnTo>
                  <a:lnTo>
                    <a:pt x="7414" y="2271688"/>
                  </a:lnTo>
                  <a:lnTo>
                    <a:pt x="4183" y="2319474"/>
                  </a:lnTo>
                  <a:lnTo>
                    <a:pt x="1864" y="2367506"/>
                  </a:lnTo>
                  <a:lnTo>
                    <a:pt x="467" y="2415774"/>
                  </a:lnTo>
                  <a:lnTo>
                    <a:pt x="0" y="2464269"/>
                  </a:lnTo>
                  <a:lnTo>
                    <a:pt x="467" y="2512765"/>
                  </a:lnTo>
                  <a:lnTo>
                    <a:pt x="1864" y="2561033"/>
                  </a:lnTo>
                  <a:lnTo>
                    <a:pt x="4183" y="2609064"/>
                  </a:lnTo>
                  <a:lnTo>
                    <a:pt x="7414" y="2656851"/>
                  </a:lnTo>
                  <a:lnTo>
                    <a:pt x="11548" y="2704385"/>
                  </a:lnTo>
                  <a:lnTo>
                    <a:pt x="16578" y="2751656"/>
                  </a:lnTo>
                  <a:lnTo>
                    <a:pt x="22495" y="2798657"/>
                  </a:lnTo>
                  <a:lnTo>
                    <a:pt x="29290" y="2845379"/>
                  </a:lnTo>
                  <a:lnTo>
                    <a:pt x="36955" y="2891813"/>
                  </a:lnTo>
                  <a:lnTo>
                    <a:pt x="45481" y="2937952"/>
                  </a:lnTo>
                  <a:lnTo>
                    <a:pt x="54860" y="2983785"/>
                  </a:lnTo>
                  <a:lnTo>
                    <a:pt x="65082" y="3029305"/>
                  </a:lnTo>
                  <a:lnTo>
                    <a:pt x="76140" y="3074503"/>
                  </a:lnTo>
                  <a:lnTo>
                    <a:pt x="88025" y="3119371"/>
                  </a:lnTo>
                  <a:lnTo>
                    <a:pt x="100729" y="3163900"/>
                  </a:lnTo>
                  <a:lnTo>
                    <a:pt x="114242" y="3208082"/>
                  </a:lnTo>
                  <a:lnTo>
                    <a:pt x="128556" y="3251907"/>
                  </a:lnTo>
                  <a:lnTo>
                    <a:pt x="143663" y="3295368"/>
                  </a:lnTo>
                  <a:lnTo>
                    <a:pt x="159554" y="3338455"/>
                  </a:lnTo>
                  <a:lnTo>
                    <a:pt x="176220" y="3381161"/>
                  </a:lnTo>
                  <a:lnTo>
                    <a:pt x="193653" y="3423476"/>
                  </a:lnTo>
                  <a:lnTo>
                    <a:pt x="211845" y="3465393"/>
                  </a:lnTo>
                  <a:lnTo>
                    <a:pt x="230787" y="3506902"/>
                  </a:lnTo>
                  <a:lnTo>
                    <a:pt x="250470" y="3547995"/>
                  </a:lnTo>
                  <a:lnTo>
                    <a:pt x="270886" y="3588663"/>
                  </a:lnTo>
                  <a:lnTo>
                    <a:pt x="292026" y="3628898"/>
                  </a:lnTo>
                  <a:lnTo>
                    <a:pt x="313881" y="3668692"/>
                  </a:lnTo>
                  <a:lnTo>
                    <a:pt x="336444" y="3708035"/>
                  </a:lnTo>
                  <a:lnTo>
                    <a:pt x="359705" y="3746920"/>
                  </a:lnTo>
                  <a:lnTo>
                    <a:pt x="383656" y="3785337"/>
                  </a:lnTo>
                  <a:lnTo>
                    <a:pt x="408288" y="3823278"/>
                  </a:lnTo>
                  <a:lnTo>
                    <a:pt x="433593" y="3860735"/>
                  </a:lnTo>
                  <a:lnTo>
                    <a:pt x="459563" y="3897699"/>
                  </a:lnTo>
                  <a:lnTo>
                    <a:pt x="486188" y="3934161"/>
                  </a:lnTo>
                  <a:lnTo>
                    <a:pt x="513460" y="3970113"/>
                  </a:lnTo>
                  <a:lnTo>
                    <a:pt x="541371" y="4005546"/>
                  </a:lnTo>
                  <a:lnTo>
                    <a:pt x="569911" y="4040452"/>
                  </a:lnTo>
                  <a:lnTo>
                    <a:pt x="599074" y="4074822"/>
                  </a:lnTo>
                  <a:lnTo>
                    <a:pt x="628849" y="4108648"/>
                  </a:lnTo>
                  <a:lnTo>
                    <a:pt x="659228" y="4141921"/>
                  </a:lnTo>
                  <a:lnTo>
                    <a:pt x="690203" y="4174632"/>
                  </a:lnTo>
                  <a:lnTo>
                    <a:pt x="721766" y="4206773"/>
                  </a:lnTo>
                  <a:lnTo>
                    <a:pt x="753907" y="4238335"/>
                  </a:lnTo>
                  <a:lnTo>
                    <a:pt x="786618" y="4269311"/>
                  </a:lnTo>
                  <a:lnTo>
                    <a:pt x="819891" y="4299690"/>
                  </a:lnTo>
                  <a:lnTo>
                    <a:pt x="853717" y="4329465"/>
                  </a:lnTo>
                  <a:lnTo>
                    <a:pt x="888087" y="4358627"/>
                  </a:lnTo>
                  <a:lnTo>
                    <a:pt x="922993" y="4387168"/>
                  </a:lnTo>
                  <a:lnTo>
                    <a:pt x="958426" y="4415079"/>
                  </a:lnTo>
                  <a:lnTo>
                    <a:pt x="994378" y="4442351"/>
                  </a:lnTo>
                  <a:lnTo>
                    <a:pt x="1030840" y="4468976"/>
                  </a:lnTo>
                  <a:lnTo>
                    <a:pt x="1067804" y="4494946"/>
                  </a:lnTo>
                  <a:lnTo>
                    <a:pt x="1105260" y="4520251"/>
                  </a:lnTo>
                  <a:lnTo>
                    <a:pt x="1143202" y="4544883"/>
                  </a:lnTo>
                  <a:lnTo>
                    <a:pt x="1181619" y="4568834"/>
                  </a:lnTo>
                  <a:lnTo>
                    <a:pt x="1220503" y="4592095"/>
                  </a:lnTo>
                  <a:lnTo>
                    <a:pt x="1259847" y="4614658"/>
                  </a:lnTo>
                  <a:lnTo>
                    <a:pt x="1299640" y="4636513"/>
                  </a:lnTo>
                  <a:lnTo>
                    <a:pt x="1339876" y="4657653"/>
                  </a:lnTo>
                  <a:lnTo>
                    <a:pt x="1380544" y="4678069"/>
                  </a:lnTo>
                  <a:lnTo>
                    <a:pt x="1421637" y="4697752"/>
                  </a:lnTo>
                  <a:lnTo>
                    <a:pt x="1463146" y="4716693"/>
                  </a:lnTo>
                  <a:lnTo>
                    <a:pt x="1505063" y="4734885"/>
                  </a:lnTo>
                  <a:lnTo>
                    <a:pt x="1547378" y="4752319"/>
                  </a:lnTo>
                  <a:lnTo>
                    <a:pt x="1590084" y="4768985"/>
                  </a:lnTo>
                  <a:lnTo>
                    <a:pt x="1633171" y="4784876"/>
                  </a:lnTo>
                  <a:lnTo>
                    <a:pt x="1676632" y="4799983"/>
                  </a:lnTo>
                  <a:lnTo>
                    <a:pt x="1720457" y="4814297"/>
                  </a:lnTo>
                  <a:lnTo>
                    <a:pt x="1764638" y="4827810"/>
                  </a:lnTo>
                  <a:lnTo>
                    <a:pt x="1809167" y="4840513"/>
                  </a:lnTo>
                  <a:lnTo>
                    <a:pt x="1854035" y="4852398"/>
                  </a:lnTo>
                  <a:lnTo>
                    <a:pt x="1899234" y="4863456"/>
                  </a:lnTo>
                  <a:lnTo>
                    <a:pt x="1944754" y="4873679"/>
                  </a:lnTo>
                  <a:lnTo>
                    <a:pt x="1990587" y="4883058"/>
                  </a:lnTo>
                  <a:lnTo>
                    <a:pt x="2036725" y="4891583"/>
                  </a:lnTo>
                  <a:lnTo>
                    <a:pt x="2083160" y="4899248"/>
                  </a:lnTo>
                  <a:lnTo>
                    <a:pt x="2129882" y="4906043"/>
                  </a:lnTo>
                  <a:lnTo>
                    <a:pt x="2176883" y="4911960"/>
                  </a:lnTo>
                  <a:lnTo>
                    <a:pt x="2224154" y="4916991"/>
                  </a:lnTo>
                  <a:lnTo>
                    <a:pt x="2271688" y="4921125"/>
                  </a:lnTo>
                  <a:lnTo>
                    <a:pt x="2319474" y="4924356"/>
                  </a:lnTo>
                  <a:lnTo>
                    <a:pt x="2367506" y="4926674"/>
                  </a:lnTo>
                  <a:lnTo>
                    <a:pt x="2415774" y="4928072"/>
                  </a:lnTo>
                  <a:lnTo>
                    <a:pt x="2464269" y="4928539"/>
                  </a:lnTo>
                  <a:lnTo>
                    <a:pt x="2512765" y="4928072"/>
                  </a:lnTo>
                  <a:lnTo>
                    <a:pt x="2561033" y="4926674"/>
                  </a:lnTo>
                  <a:lnTo>
                    <a:pt x="2609064" y="4924356"/>
                  </a:lnTo>
                  <a:lnTo>
                    <a:pt x="2656851" y="4921125"/>
                  </a:lnTo>
                  <a:lnTo>
                    <a:pt x="2704385" y="4916991"/>
                  </a:lnTo>
                  <a:lnTo>
                    <a:pt x="2751656" y="4911960"/>
                  </a:lnTo>
                  <a:lnTo>
                    <a:pt x="2798657" y="4906043"/>
                  </a:lnTo>
                  <a:lnTo>
                    <a:pt x="2845379" y="4899248"/>
                  </a:lnTo>
                  <a:lnTo>
                    <a:pt x="2891813" y="4891583"/>
                  </a:lnTo>
                  <a:lnTo>
                    <a:pt x="2937952" y="4883058"/>
                  </a:lnTo>
                  <a:lnTo>
                    <a:pt x="2983785" y="4873679"/>
                  </a:lnTo>
                  <a:lnTo>
                    <a:pt x="3029305" y="4863456"/>
                  </a:lnTo>
                  <a:lnTo>
                    <a:pt x="3074503" y="4852398"/>
                  </a:lnTo>
                  <a:lnTo>
                    <a:pt x="3119371" y="4840513"/>
                  </a:lnTo>
                  <a:lnTo>
                    <a:pt x="3163900" y="4827810"/>
                  </a:lnTo>
                  <a:lnTo>
                    <a:pt x="3208082" y="4814297"/>
                  </a:lnTo>
                  <a:lnTo>
                    <a:pt x="3251907" y="4799983"/>
                  </a:lnTo>
                  <a:lnTo>
                    <a:pt x="3295368" y="4784876"/>
                  </a:lnTo>
                  <a:lnTo>
                    <a:pt x="3338455" y="4768985"/>
                  </a:lnTo>
                  <a:lnTo>
                    <a:pt x="3381161" y="4752319"/>
                  </a:lnTo>
                  <a:lnTo>
                    <a:pt x="3423476" y="4734885"/>
                  </a:lnTo>
                  <a:lnTo>
                    <a:pt x="3465393" y="4716693"/>
                  </a:lnTo>
                  <a:lnTo>
                    <a:pt x="3506902" y="4697752"/>
                  </a:lnTo>
                  <a:lnTo>
                    <a:pt x="3547995" y="4678069"/>
                  </a:lnTo>
                  <a:lnTo>
                    <a:pt x="3588663" y="4657653"/>
                  </a:lnTo>
                  <a:lnTo>
                    <a:pt x="3628898" y="4636513"/>
                  </a:lnTo>
                  <a:lnTo>
                    <a:pt x="3668692" y="4614658"/>
                  </a:lnTo>
                  <a:lnTo>
                    <a:pt x="3708035" y="4592095"/>
                  </a:lnTo>
                  <a:lnTo>
                    <a:pt x="3746920" y="4568834"/>
                  </a:lnTo>
                  <a:lnTo>
                    <a:pt x="3785337" y="4544883"/>
                  </a:lnTo>
                  <a:lnTo>
                    <a:pt x="3823278" y="4520251"/>
                  </a:lnTo>
                  <a:lnTo>
                    <a:pt x="3860735" y="4494946"/>
                  </a:lnTo>
                  <a:lnTo>
                    <a:pt x="3897699" y="4468976"/>
                  </a:lnTo>
                  <a:lnTo>
                    <a:pt x="3934161" y="4442351"/>
                  </a:lnTo>
                  <a:lnTo>
                    <a:pt x="3970113" y="4415079"/>
                  </a:lnTo>
                  <a:lnTo>
                    <a:pt x="4005546" y="4387168"/>
                  </a:lnTo>
                  <a:lnTo>
                    <a:pt x="4040452" y="4358627"/>
                  </a:lnTo>
                  <a:lnTo>
                    <a:pt x="4074822" y="4329465"/>
                  </a:lnTo>
                  <a:lnTo>
                    <a:pt x="4108648" y="4299690"/>
                  </a:lnTo>
                  <a:lnTo>
                    <a:pt x="4141921" y="4269311"/>
                  </a:lnTo>
                  <a:lnTo>
                    <a:pt x="4174632" y="4238335"/>
                  </a:lnTo>
                  <a:lnTo>
                    <a:pt x="4206773" y="4206773"/>
                  </a:lnTo>
                  <a:lnTo>
                    <a:pt x="4238335" y="4174632"/>
                  </a:lnTo>
                  <a:lnTo>
                    <a:pt x="4269311" y="4141921"/>
                  </a:lnTo>
                  <a:lnTo>
                    <a:pt x="4299690" y="4108648"/>
                  </a:lnTo>
                  <a:lnTo>
                    <a:pt x="4329465" y="4074822"/>
                  </a:lnTo>
                  <a:lnTo>
                    <a:pt x="4358627" y="4040452"/>
                  </a:lnTo>
                  <a:lnTo>
                    <a:pt x="4387168" y="4005546"/>
                  </a:lnTo>
                  <a:lnTo>
                    <a:pt x="4415079" y="3970113"/>
                  </a:lnTo>
                  <a:lnTo>
                    <a:pt x="4442351" y="3934161"/>
                  </a:lnTo>
                  <a:lnTo>
                    <a:pt x="4468976" y="3897699"/>
                  </a:lnTo>
                  <a:lnTo>
                    <a:pt x="4494946" y="3860735"/>
                  </a:lnTo>
                  <a:lnTo>
                    <a:pt x="4520251" y="3823278"/>
                  </a:lnTo>
                  <a:lnTo>
                    <a:pt x="4544883" y="3785337"/>
                  </a:lnTo>
                  <a:lnTo>
                    <a:pt x="4568834" y="3746920"/>
                  </a:lnTo>
                  <a:lnTo>
                    <a:pt x="4592095" y="3708035"/>
                  </a:lnTo>
                  <a:lnTo>
                    <a:pt x="4614658" y="3668692"/>
                  </a:lnTo>
                  <a:lnTo>
                    <a:pt x="4636513" y="3628898"/>
                  </a:lnTo>
                  <a:lnTo>
                    <a:pt x="4657653" y="3588663"/>
                  </a:lnTo>
                  <a:lnTo>
                    <a:pt x="4678069" y="3547995"/>
                  </a:lnTo>
                  <a:lnTo>
                    <a:pt x="4697752" y="3506902"/>
                  </a:lnTo>
                  <a:lnTo>
                    <a:pt x="4716693" y="3465393"/>
                  </a:lnTo>
                  <a:lnTo>
                    <a:pt x="4734885" y="3423476"/>
                  </a:lnTo>
                  <a:lnTo>
                    <a:pt x="4752319" y="3381161"/>
                  </a:lnTo>
                  <a:lnTo>
                    <a:pt x="4768985" y="3338455"/>
                  </a:lnTo>
                  <a:lnTo>
                    <a:pt x="4784876" y="3295368"/>
                  </a:lnTo>
                  <a:lnTo>
                    <a:pt x="4799983" y="3251907"/>
                  </a:lnTo>
                  <a:lnTo>
                    <a:pt x="4814297" y="3208082"/>
                  </a:lnTo>
                  <a:lnTo>
                    <a:pt x="4827810" y="3163900"/>
                  </a:lnTo>
                  <a:lnTo>
                    <a:pt x="4840513" y="3119371"/>
                  </a:lnTo>
                  <a:lnTo>
                    <a:pt x="4852398" y="3074503"/>
                  </a:lnTo>
                  <a:lnTo>
                    <a:pt x="4863456" y="3029305"/>
                  </a:lnTo>
                  <a:lnTo>
                    <a:pt x="4873679" y="2983785"/>
                  </a:lnTo>
                  <a:lnTo>
                    <a:pt x="4883058" y="2937952"/>
                  </a:lnTo>
                  <a:lnTo>
                    <a:pt x="4891583" y="2891813"/>
                  </a:lnTo>
                  <a:lnTo>
                    <a:pt x="4899248" y="2845379"/>
                  </a:lnTo>
                  <a:lnTo>
                    <a:pt x="4906043" y="2798657"/>
                  </a:lnTo>
                  <a:lnTo>
                    <a:pt x="4911960" y="2751656"/>
                  </a:lnTo>
                  <a:lnTo>
                    <a:pt x="4916991" y="2704385"/>
                  </a:lnTo>
                  <a:lnTo>
                    <a:pt x="4921125" y="2656851"/>
                  </a:lnTo>
                  <a:lnTo>
                    <a:pt x="4924356" y="2609064"/>
                  </a:lnTo>
                  <a:lnTo>
                    <a:pt x="4926674" y="2561033"/>
                  </a:lnTo>
                  <a:lnTo>
                    <a:pt x="4928072" y="2512765"/>
                  </a:lnTo>
                  <a:lnTo>
                    <a:pt x="4928539" y="2464269"/>
                  </a:lnTo>
                  <a:lnTo>
                    <a:pt x="4928072" y="2415774"/>
                  </a:lnTo>
                  <a:lnTo>
                    <a:pt x="4926674" y="2367506"/>
                  </a:lnTo>
                  <a:lnTo>
                    <a:pt x="4924356" y="2319474"/>
                  </a:lnTo>
                  <a:lnTo>
                    <a:pt x="4921125" y="2271688"/>
                  </a:lnTo>
                  <a:lnTo>
                    <a:pt x="4916991" y="2224154"/>
                  </a:lnTo>
                  <a:lnTo>
                    <a:pt x="4911960" y="2176883"/>
                  </a:lnTo>
                  <a:lnTo>
                    <a:pt x="4906043" y="2129882"/>
                  </a:lnTo>
                  <a:lnTo>
                    <a:pt x="4899248" y="2083160"/>
                  </a:lnTo>
                  <a:lnTo>
                    <a:pt x="4891583" y="2036725"/>
                  </a:lnTo>
                  <a:lnTo>
                    <a:pt x="4883058" y="1990587"/>
                  </a:lnTo>
                  <a:lnTo>
                    <a:pt x="4873679" y="1944754"/>
                  </a:lnTo>
                  <a:lnTo>
                    <a:pt x="4863456" y="1899234"/>
                  </a:lnTo>
                  <a:lnTo>
                    <a:pt x="4852398" y="1854035"/>
                  </a:lnTo>
                  <a:lnTo>
                    <a:pt x="4840513" y="1809167"/>
                  </a:lnTo>
                  <a:lnTo>
                    <a:pt x="4827810" y="1764638"/>
                  </a:lnTo>
                  <a:lnTo>
                    <a:pt x="4814297" y="1720457"/>
                  </a:lnTo>
                  <a:lnTo>
                    <a:pt x="4799983" y="1676632"/>
                  </a:lnTo>
                  <a:lnTo>
                    <a:pt x="4784876" y="1633171"/>
                  </a:lnTo>
                  <a:lnTo>
                    <a:pt x="4768985" y="1590084"/>
                  </a:lnTo>
                  <a:lnTo>
                    <a:pt x="4752319" y="1547378"/>
                  </a:lnTo>
                  <a:lnTo>
                    <a:pt x="4734885" y="1505063"/>
                  </a:lnTo>
                  <a:lnTo>
                    <a:pt x="4716693" y="1463146"/>
                  </a:lnTo>
                  <a:lnTo>
                    <a:pt x="4697752" y="1421637"/>
                  </a:lnTo>
                  <a:lnTo>
                    <a:pt x="4678069" y="1380544"/>
                  </a:lnTo>
                  <a:lnTo>
                    <a:pt x="4657653" y="1339876"/>
                  </a:lnTo>
                  <a:lnTo>
                    <a:pt x="4636513" y="1299640"/>
                  </a:lnTo>
                  <a:lnTo>
                    <a:pt x="4614658" y="1259847"/>
                  </a:lnTo>
                  <a:lnTo>
                    <a:pt x="4592095" y="1220503"/>
                  </a:lnTo>
                  <a:lnTo>
                    <a:pt x="4568834" y="1181619"/>
                  </a:lnTo>
                  <a:lnTo>
                    <a:pt x="4544883" y="1143202"/>
                  </a:lnTo>
                  <a:lnTo>
                    <a:pt x="4520251" y="1105260"/>
                  </a:lnTo>
                  <a:lnTo>
                    <a:pt x="4494946" y="1067804"/>
                  </a:lnTo>
                  <a:lnTo>
                    <a:pt x="4468976" y="1030840"/>
                  </a:lnTo>
                  <a:lnTo>
                    <a:pt x="4442351" y="994378"/>
                  </a:lnTo>
                  <a:lnTo>
                    <a:pt x="4415079" y="958426"/>
                  </a:lnTo>
                  <a:lnTo>
                    <a:pt x="4387168" y="922993"/>
                  </a:lnTo>
                  <a:lnTo>
                    <a:pt x="4358627" y="888087"/>
                  </a:lnTo>
                  <a:lnTo>
                    <a:pt x="4329465" y="853717"/>
                  </a:lnTo>
                  <a:lnTo>
                    <a:pt x="4299690" y="819891"/>
                  </a:lnTo>
                  <a:lnTo>
                    <a:pt x="4269311" y="786618"/>
                  </a:lnTo>
                  <a:lnTo>
                    <a:pt x="4238335" y="753907"/>
                  </a:lnTo>
                  <a:lnTo>
                    <a:pt x="4206773" y="721766"/>
                  </a:lnTo>
                  <a:lnTo>
                    <a:pt x="4174632" y="690203"/>
                  </a:lnTo>
                  <a:lnTo>
                    <a:pt x="4141921" y="659228"/>
                  </a:lnTo>
                  <a:lnTo>
                    <a:pt x="4108648" y="628849"/>
                  </a:lnTo>
                  <a:lnTo>
                    <a:pt x="4074822" y="599074"/>
                  </a:lnTo>
                  <a:lnTo>
                    <a:pt x="4040452" y="569911"/>
                  </a:lnTo>
                  <a:lnTo>
                    <a:pt x="4005546" y="541371"/>
                  </a:lnTo>
                  <a:lnTo>
                    <a:pt x="3970113" y="513460"/>
                  </a:lnTo>
                  <a:lnTo>
                    <a:pt x="3934161" y="486188"/>
                  </a:lnTo>
                  <a:lnTo>
                    <a:pt x="3897699" y="459563"/>
                  </a:lnTo>
                  <a:lnTo>
                    <a:pt x="3860735" y="433593"/>
                  </a:lnTo>
                  <a:lnTo>
                    <a:pt x="3823278" y="408288"/>
                  </a:lnTo>
                  <a:lnTo>
                    <a:pt x="3785337" y="383656"/>
                  </a:lnTo>
                  <a:lnTo>
                    <a:pt x="3746920" y="359705"/>
                  </a:lnTo>
                  <a:lnTo>
                    <a:pt x="3708035" y="336444"/>
                  </a:lnTo>
                  <a:lnTo>
                    <a:pt x="3668692" y="313881"/>
                  </a:lnTo>
                  <a:lnTo>
                    <a:pt x="3628898" y="292026"/>
                  </a:lnTo>
                  <a:lnTo>
                    <a:pt x="3588663" y="270886"/>
                  </a:lnTo>
                  <a:lnTo>
                    <a:pt x="3547995" y="250470"/>
                  </a:lnTo>
                  <a:lnTo>
                    <a:pt x="3506902" y="230787"/>
                  </a:lnTo>
                  <a:lnTo>
                    <a:pt x="3465393" y="211845"/>
                  </a:lnTo>
                  <a:lnTo>
                    <a:pt x="3423476" y="193653"/>
                  </a:lnTo>
                  <a:lnTo>
                    <a:pt x="3381161" y="176220"/>
                  </a:lnTo>
                  <a:lnTo>
                    <a:pt x="3338455" y="159554"/>
                  </a:lnTo>
                  <a:lnTo>
                    <a:pt x="3295368" y="143663"/>
                  </a:lnTo>
                  <a:lnTo>
                    <a:pt x="3251907" y="128556"/>
                  </a:lnTo>
                  <a:lnTo>
                    <a:pt x="3208082" y="114242"/>
                  </a:lnTo>
                  <a:lnTo>
                    <a:pt x="3163900" y="100729"/>
                  </a:lnTo>
                  <a:lnTo>
                    <a:pt x="3119371" y="88025"/>
                  </a:lnTo>
                  <a:lnTo>
                    <a:pt x="3074503" y="76140"/>
                  </a:lnTo>
                  <a:lnTo>
                    <a:pt x="3029305" y="65082"/>
                  </a:lnTo>
                  <a:lnTo>
                    <a:pt x="2983785" y="54860"/>
                  </a:lnTo>
                  <a:lnTo>
                    <a:pt x="2937952" y="45481"/>
                  </a:lnTo>
                  <a:lnTo>
                    <a:pt x="2891813" y="36955"/>
                  </a:lnTo>
                  <a:lnTo>
                    <a:pt x="2845379" y="29290"/>
                  </a:lnTo>
                  <a:lnTo>
                    <a:pt x="2798657" y="22495"/>
                  </a:lnTo>
                  <a:lnTo>
                    <a:pt x="2751656" y="16578"/>
                  </a:lnTo>
                  <a:lnTo>
                    <a:pt x="2704385" y="11548"/>
                  </a:lnTo>
                  <a:lnTo>
                    <a:pt x="2656851" y="7414"/>
                  </a:lnTo>
                  <a:lnTo>
                    <a:pt x="2609064" y="4183"/>
                  </a:lnTo>
                  <a:lnTo>
                    <a:pt x="2561033" y="1864"/>
                  </a:lnTo>
                  <a:lnTo>
                    <a:pt x="2512765" y="467"/>
                  </a:lnTo>
                  <a:lnTo>
                    <a:pt x="24642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7">
            <a:extLst>
              <a:ext uri="{FF2B5EF4-FFF2-40B4-BE49-F238E27FC236}">
                <a16:creationId xmlns:a16="http://schemas.microsoft.com/office/drawing/2014/main" id="{8DD186D8-1B16-43F2-A76F-C0049D7CA2CC}"/>
              </a:ext>
            </a:extLst>
          </p:cNvPr>
          <p:cNvSpPr/>
          <p:nvPr userDrawn="1"/>
        </p:nvSpPr>
        <p:spPr>
          <a:xfrm>
            <a:off x="537447" y="5381613"/>
            <a:ext cx="1831722" cy="118133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3905434" y="2669991"/>
            <a:ext cx="4038601" cy="2711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000" baseline="0">
                <a:solidFill>
                  <a:srgbClr val="FFC00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</p:spTree>
    <p:extLst>
      <p:ext uri="{BB962C8B-B14F-4D97-AF65-F5344CB8AC3E}">
        <p14:creationId xmlns:p14="http://schemas.microsoft.com/office/powerpoint/2010/main" val="409282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749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1 Titre et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5687" y="1"/>
            <a:ext cx="11566244" cy="74911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354" y="928723"/>
            <a:ext cx="11682577" cy="5245940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1600"/>
              </a:spcAft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 b="0">
                <a:solidFill>
                  <a:schemeClr val="tx2">
                    <a:lumMod val="50000"/>
                  </a:schemeClr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7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862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 + espace texte 4 niveaux - fond somb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5687" y="1"/>
            <a:ext cx="11566244" cy="74911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239354" y="928723"/>
            <a:ext cx="11682577" cy="5245940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1600"/>
              </a:spcAft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 b="0">
                <a:solidFill>
                  <a:schemeClr val="tx2">
                    <a:lumMod val="50000"/>
                  </a:schemeClr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366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- modè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BE82BEB-9372-4307-8DDB-32322B0A7F0B}"/>
              </a:ext>
            </a:extLst>
          </p:cNvPr>
          <p:cNvSpPr/>
          <p:nvPr/>
        </p:nvSpPr>
        <p:spPr>
          <a:xfrm>
            <a:off x="0" y="11"/>
            <a:ext cx="8147789" cy="6162668"/>
          </a:xfrm>
          <a:custGeom>
            <a:avLst/>
            <a:gdLst/>
            <a:ahLst/>
            <a:cxnLst/>
            <a:rect l="l" t="t" r="r" b="b"/>
            <a:pathLst>
              <a:path w="7146290" h="6696075">
                <a:moveTo>
                  <a:pt x="0" y="6695998"/>
                </a:moveTo>
                <a:lnTo>
                  <a:pt x="7145997" y="6695998"/>
                </a:lnTo>
                <a:lnTo>
                  <a:pt x="7145997" y="0"/>
                </a:lnTo>
                <a:lnTo>
                  <a:pt x="0" y="0"/>
                </a:lnTo>
                <a:lnTo>
                  <a:pt x="0" y="6695998"/>
                </a:lnTo>
                <a:close/>
              </a:path>
            </a:pathLst>
          </a:custGeom>
          <a:solidFill>
            <a:srgbClr val="9CD8F7"/>
          </a:solidFill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C7525EA-B2C5-4943-AA2D-A7D64198DD31}"/>
              </a:ext>
            </a:extLst>
          </p:cNvPr>
          <p:cNvSpPr/>
          <p:nvPr/>
        </p:nvSpPr>
        <p:spPr>
          <a:xfrm>
            <a:off x="12026246" y="11"/>
            <a:ext cx="164346" cy="6072008"/>
          </a:xfrm>
          <a:custGeom>
            <a:avLst/>
            <a:gdLst/>
            <a:ahLst/>
            <a:cxnLst/>
            <a:rect l="l" t="t" r="r" b="b"/>
            <a:pathLst>
              <a:path w="144145" h="6696075">
                <a:moveTo>
                  <a:pt x="0" y="6695998"/>
                </a:moveTo>
                <a:lnTo>
                  <a:pt x="143992" y="6695998"/>
                </a:lnTo>
                <a:lnTo>
                  <a:pt x="143992" y="0"/>
                </a:lnTo>
                <a:lnTo>
                  <a:pt x="0" y="0"/>
                </a:lnTo>
                <a:lnTo>
                  <a:pt x="0" y="6695998"/>
                </a:lnTo>
                <a:close/>
              </a:path>
            </a:pathLst>
          </a:custGeom>
          <a:solidFill>
            <a:srgbClr val="FBBA00"/>
          </a:solidFill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946F1FC-A80B-4F98-BE15-A927ED3F6689}"/>
              </a:ext>
            </a:extLst>
          </p:cNvPr>
          <p:cNvSpPr/>
          <p:nvPr/>
        </p:nvSpPr>
        <p:spPr>
          <a:xfrm>
            <a:off x="1026127" y="545354"/>
            <a:ext cx="554576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364157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13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1011566" y="793091"/>
            <a:ext cx="6822012" cy="1082788"/>
          </a:xfrm>
          <a:prstGeom prst="rect">
            <a:avLst/>
          </a:prstGeom>
        </p:spPr>
        <p:txBody>
          <a:bodyPr/>
          <a:lstStyle>
            <a:lvl1pPr>
              <a:defRPr sz="3627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sp>
        <p:nvSpPr>
          <p:cNvPr id="14" name="Espace réservé du contenu 19"/>
          <p:cNvSpPr>
            <a:spLocks noGrp="1"/>
          </p:cNvSpPr>
          <p:nvPr>
            <p:ph sz="quarter" idx="12"/>
          </p:nvPr>
        </p:nvSpPr>
        <p:spPr>
          <a:xfrm>
            <a:off x="975407" y="2403349"/>
            <a:ext cx="6858172" cy="3305893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45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5" name="Espace réservé du contenu 19"/>
          <p:cNvSpPr>
            <a:spLocks noGrp="1"/>
          </p:cNvSpPr>
          <p:nvPr>
            <p:ph sz="quarter" idx="15"/>
          </p:nvPr>
        </p:nvSpPr>
        <p:spPr>
          <a:xfrm>
            <a:off x="8808985" y="1217857"/>
            <a:ext cx="2664971" cy="4491385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grpSp>
        <p:nvGrpSpPr>
          <p:cNvPr id="12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774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- modè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32DE7EA-69AA-4CFB-B65E-170B916C163A}"/>
              </a:ext>
            </a:extLst>
          </p:cNvPr>
          <p:cNvSpPr/>
          <p:nvPr/>
        </p:nvSpPr>
        <p:spPr>
          <a:xfrm>
            <a:off x="0" y="11"/>
            <a:ext cx="12190552" cy="5941873"/>
          </a:xfrm>
          <a:custGeom>
            <a:avLst/>
            <a:gdLst/>
            <a:ahLst/>
            <a:cxnLst/>
            <a:rect l="l" t="t" r="r" b="b"/>
            <a:pathLst>
              <a:path w="10692130" h="6552565">
                <a:moveTo>
                  <a:pt x="0" y="6551993"/>
                </a:moveTo>
                <a:lnTo>
                  <a:pt x="10692003" y="6551993"/>
                </a:lnTo>
                <a:lnTo>
                  <a:pt x="10692003" y="0"/>
                </a:lnTo>
                <a:lnTo>
                  <a:pt x="0" y="0"/>
                </a:lnTo>
                <a:lnTo>
                  <a:pt x="0" y="6551993"/>
                </a:lnTo>
                <a:close/>
              </a:path>
            </a:pathLst>
          </a:custGeom>
          <a:solidFill>
            <a:srgbClr val="364157"/>
          </a:solidFill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9EDABA4-6ABC-4E11-BFC0-577282882215}"/>
              </a:ext>
            </a:extLst>
          </p:cNvPr>
          <p:cNvSpPr/>
          <p:nvPr/>
        </p:nvSpPr>
        <p:spPr>
          <a:xfrm>
            <a:off x="4350623" y="545354"/>
            <a:ext cx="554576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9CD8F7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07EB82D-A761-4B3E-BA6A-69CDCDE99161}"/>
              </a:ext>
            </a:extLst>
          </p:cNvPr>
          <p:cNvSpPr/>
          <p:nvPr/>
        </p:nvSpPr>
        <p:spPr>
          <a:xfrm>
            <a:off x="790119" y="2938045"/>
            <a:ext cx="10610805" cy="3003470"/>
          </a:xfrm>
          <a:custGeom>
            <a:avLst/>
            <a:gdLst/>
            <a:ahLst/>
            <a:cxnLst/>
            <a:rect l="l" t="t" r="r" b="b"/>
            <a:pathLst>
              <a:path w="9306560" h="3312159">
                <a:moveTo>
                  <a:pt x="9306001" y="0"/>
                </a:moveTo>
                <a:lnTo>
                  <a:pt x="0" y="0"/>
                </a:lnTo>
                <a:lnTo>
                  <a:pt x="0" y="3311994"/>
                </a:lnTo>
                <a:lnTo>
                  <a:pt x="9306001" y="3311994"/>
                </a:lnTo>
                <a:lnTo>
                  <a:pt x="9306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BE61854-8F16-432F-A8BE-E59D6E7BD639}"/>
              </a:ext>
            </a:extLst>
          </p:cNvPr>
          <p:cNvSpPr/>
          <p:nvPr/>
        </p:nvSpPr>
        <p:spPr>
          <a:xfrm>
            <a:off x="0" y="5941366"/>
            <a:ext cx="12190552" cy="130711"/>
          </a:xfrm>
          <a:custGeom>
            <a:avLst/>
            <a:gdLst/>
            <a:ahLst/>
            <a:cxnLst/>
            <a:rect l="l" t="t" r="r" b="b"/>
            <a:pathLst>
              <a:path w="10692130" h="144145">
                <a:moveTo>
                  <a:pt x="10692003" y="0"/>
                </a:moveTo>
                <a:lnTo>
                  <a:pt x="0" y="0"/>
                </a:lnTo>
                <a:lnTo>
                  <a:pt x="0" y="143992"/>
                </a:lnTo>
                <a:lnTo>
                  <a:pt x="10692003" y="143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FBBA00"/>
          </a:solidFill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EC8AB8FC-7B53-4F55-A9ED-ABA041AE6785}"/>
              </a:ext>
            </a:extLst>
          </p:cNvPr>
          <p:cNvGrpSpPr/>
          <p:nvPr/>
        </p:nvGrpSpPr>
        <p:grpSpPr>
          <a:xfrm>
            <a:off x="790121" y="386784"/>
            <a:ext cx="2648357" cy="2106345"/>
            <a:chOff x="693002" y="426537"/>
            <a:chExt cx="2322830" cy="232283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C16E7385-FD38-4DB5-AC9B-766CCAF12F25}"/>
                </a:ext>
              </a:extLst>
            </p:cNvPr>
            <p:cNvSpPr/>
            <p:nvPr/>
          </p:nvSpPr>
          <p:spPr>
            <a:xfrm>
              <a:off x="693002" y="426537"/>
              <a:ext cx="2322830" cy="2322830"/>
            </a:xfrm>
            <a:custGeom>
              <a:avLst/>
              <a:gdLst/>
              <a:ahLst/>
              <a:cxnLst/>
              <a:rect l="l" t="t" r="r" b="b"/>
              <a:pathLst>
                <a:path w="2322830" h="2322830">
                  <a:moveTo>
                    <a:pt x="1161237" y="0"/>
                  </a:moveTo>
                  <a:lnTo>
                    <a:pt x="1113370" y="968"/>
                  </a:lnTo>
                  <a:lnTo>
                    <a:pt x="1065997" y="3849"/>
                  </a:lnTo>
                  <a:lnTo>
                    <a:pt x="1019153" y="8605"/>
                  </a:lnTo>
                  <a:lnTo>
                    <a:pt x="972877" y="15198"/>
                  </a:lnTo>
                  <a:lnTo>
                    <a:pt x="927206" y="23592"/>
                  </a:lnTo>
                  <a:lnTo>
                    <a:pt x="882177" y="33749"/>
                  </a:lnTo>
                  <a:lnTo>
                    <a:pt x="837827" y="45631"/>
                  </a:lnTo>
                  <a:lnTo>
                    <a:pt x="794195" y="59201"/>
                  </a:lnTo>
                  <a:lnTo>
                    <a:pt x="751316" y="74422"/>
                  </a:lnTo>
                  <a:lnTo>
                    <a:pt x="709229" y="91257"/>
                  </a:lnTo>
                  <a:lnTo>
                    <a:pt x="667971" y="109667"/>
                  </a:lnTo>
                  <a:lnTo>
                    <a:pt x="627580" y="129616"/>
                  </a:lnTo>
                  <a:lnTo>
                    <a:pt x="588092" y="151067"/>
                  </a:lnTo>
                  <a:lnTo>
                    <a:pt x="549545" y="173982"/>
                  </a:lnTo>
                  <a:lnTo>
                    <a:pt x="511976" y="198323"/>
                  </a:lnTo>
                  <a:lnTo>
                    <a:pt x="475423" y="224054"/>
                  </a:lnTo>
                  <a:lnTo>
                    <a:pt x="439924" y="251136"/>
                  </a:lnTo>
                  <a:lnTo>
                    <a:pt x="405514" y="279533"/>
                  </a:lnTo>
                  <a:lnTo>
                    <a:pt x="372233" y="309207"/>
                  </a:lnTo>
                  <a:lnTo>
                    <a:pt x="340117" y="340121"/>
                  </a:lnTo>
                  <a:lnTo>
                    <a:pt x="309203" y="372238"/>
                  </a:lnTo>
                  <a:lnTo>
                    <a:pt x="279529" y="405520"/>
                  </a:lnTo>
                  <a:lnTo>
                    <a:pt x="251132" y="439929"/>
                  </a:lnTo>
                  <a:lnTo>
                    <a:pt x="224050" y="475429"/>
                  </a:lnTo>
                  <a:lnTo>
                    <a:pt x="198320" y="511982"/>
                  </a:lnTo>
                  <a:lnTo>
                    <a:pt x="173979" y="549550"/>
                  </a:lnTo>
                  <a:lnTo>
                    <a:pt x="151064" y="588097"/>
                  </a:lnTo>
                  <a:lnTo>
                    <a:pt x="129614" y="627585"/>
                  </a:lnTo>
                  <a:lnTo>
                    <a:pt x="109665" y="667977"/>
                  </a:lnTo>
                  <a:lnTo>
                    <a:pt x="91255" y="709235"/>
                  </a:lnTo>
                  <a:lnTo>
                    <a:pt x="74421" y="751321"/>
                  </a:lnTo>
                  <a:lnTo>
                    <a:pt x="59200" y="794199"/>
                  </a:lnTo>
                  <a:lnTo>
                    <a:pt x="45630" y="837832"/>
                  </a:lnTo>
                  <a:lnTo>
                    <a:pt x="33748" y="882181"/>
                  </a:lnTo>
                  <a:lnTo>
                    <a:pt x="23592" y="927209"/>
                  </a:lnTo>
                  <a:lnTo>
                    <a:pt x="15198" y="972880"/>
                  </a:lnTo>
                  <a:lnTo>
                    <a:pt x="8605" y="1019156"/>
                  </a:lnTo>
                  <a:lnTo>
                    <a:pt x="3849" y="1065998"/>
                  </a:lnTo>
                  <a:lnTo>
                    <a:pt x="968" y="1113371"/>
                  </a:lnTo>
                  <a:lnTo>
                    <a:pt x="0" y="1161237"/>
                  </a:lnTo>
                  <a:lnTo>
                    <a:pt x="968" y="1209103"/>
                  </a:lnTo>
                  <a:lnTo>
                    <a:pt x="3849" y="1256477"/>
                  </a:lnTo>
                  <a:lnTo>
                    <a:pt x="8605" y="1303320"/>
                  </a:lnTo>
                  <a:lnTo>
                    <a:pt x="15198" y="1349597"/>
                  </a:lnTo>
                  <a:lnTo>
                    <a:pt x="23592" y="1395268"/>
                  </a:lnTo>
                  <a:lnTo>
                    <a:pt x="33748" y="1440297"/>
                  </a:lnTo>
                  <a:lnTo>
                    <a:pt x="45630" y="1484647"/>
                  </a:lnTo>
                  <a:lnTo>
                    <a:pt x="59200" y="1528280"/>
                  </a:lnTo>
                  <a:lnTo>
                    <a:pt x="74421" y="1571159"/>
                  </a:lnTo>
                  <a:lnTo>
                    <a:pt x="91255" y="1613246"/>
                  </a:lnTo>
                  <a:lnTo>
                    <a:pt x="109665" y="1654504"/>
                  </a:lnTo>
                  <a:lnTo>
                    <a:pt x="129614" y="1694896"/>
                  </a:lnTo>
                  <a:lnTo>
                    <a:pt x="151064" y="1734385"/>
                  </a:lnTo>
                  <a:lnTo>
                    <a:pt x="173979" y="1772932"/>
                  </a:lnTo>
                  <a:lnTo>
                    <a:pt x="198320" y="1810501"/>
                  </a:lnTo>
                  <a:lnTo>
                    <a:pt x="224050" y="1847054"/>
                  </a:lnTo>
                  <a:lnTo>
                    <a:pt x="251132" y="1882555"/>
                  </a:lnTo>
                  <a:lnTo>
                    <a:pt x="279529" y="1916964"/>
                  </a:lnTo>
                  <a:lnTo>
                    <a:pt x="309203" y="1950246"/>
                  </a:lnTo>
                  <a:lnTo>
                    <a:pt x="340117" y="1982363"/>
                  </a:lnTo>
                  <a:lnTo>
                    <a:pt x="372233" y="2013277"/>
                  </a:lnTo>
                  <a:lnTo>
                    <a:pt x="405514" y="2042952"/>
                  </a:lnTo>
                  <a:lnTo>
                    <a:pt x="439924" y="2071349"/>
                  </a:lnTo>
                  <a:lnTo>
                    <a:pt x="475423" y="2098432"/>
                  </a:lnTo>
                  <a:lnTo>
                    <a:pt x="511976" y="2124162"/>
                  </a:lnTo>
                  <a:lnTo>
                    <a:pt x="549545" y="2148504"/>
                  </a:lnTo>
                  <a:lnTo>
                    <a:pt x="588092" y="2171419"/>
                  </a:lnTo>
                  <a:lnTo>
                    <a:pt x="627580" y="2192869"/>
                  </a:lnTo>
                  <a:lnTo>
                    <a:pt x="667971" y="2212819"/>
                  </a:lnTo>
                  <a:lnTo>
                    <a:pt x="709229" y="2231229"/>
                  </a:lnTo>
                  <a:lnTo>
                    <a:pt x="751316" y="2248064"/>
                  </a:lnTo>
                  <a:lnTo>
                    <a:pt x="794195" y="2263285"/>
                  </a:lnTo>
                  <a:lnTo>
                    <a:pt x="837827" y="2276855"/>
                  </a:lnTo>
                  <a:lnTo>
                    <a:pt x="882177" y="2288737"/>
                  </a:lnTo>
                  <a:lnTo>
                    <a:pt x="927206" y="2298894"/>
                  </a:lnTo>
                  <a:lnTo>
                    <a:pt x="972877" y="2307288"/>
                  </a:lnTo>
                  <a:lnTo>
                    <a:pt x="1019153" y="2313881"/>
                  </a:lnTo>
                  <a:lnTo>
                    <a:pt x="1065997" y="2318637"/>
                  </a:lnTo>
                  <a:lnTo>
                    <a:pt x="1113370" y="2321518"/>
                  </a:lnTo>
                  <a:lnTo>
                    <a:pt x="1161237" y="2322487"/>
                  </a:lnTo>
                  <a:lnTo>
                    <a:pt x="1209103" y="2321518"/>
                  </a:lnTo>
                  <a:lnTo>
                    <a:pt x="1256477" y="2318637"/>
                  </a:lnTo>
                  <a:lnTo>
                    <a:pt x="1303320" y="2313881"/>
                  </a:lnTo>
                  <a:lnTo>
                    <a:pt x="1349596" y="2307288"/>
                  </a:lnTo>
                  <a:lnTo>
                    <a:pt x="1395268" y="2298894"/>
                  </a:lnTo>
                  <a:lnTo>
                    <a:pt x="1440297" y="2288737"/>
                  </a:lnTo>
                  <a:lnTo>
                    <a:pt x="1484646" y="2276855"/>
                  </a:lnTo>
                  <a:lnTo>
                    <a:pt x="1528279" y="2263285"/>
                  </a:lnTo>
                  <a:lnTo>
                    <a:pt x="1571157" y="2248064"/>
                  </a:lnTo>
                  <a:lnTo>
                    <a:pt x="1613244" y="2231229"/>
                  </a:lnTo>
                  <a:lnTo>
                    <a:pt x="1654502" y="2212819"/>
                  </a:lnTo>
                  <a:lnTo>
                    <a:pt x="1694894" y="2192869"/>
                  </a:lnTo>
                  <a:lnTo>
                    <a:pt x="1734382" y="2171419"/>
                  </a:lnTo>
                  <a:lnTo>
                    <a:pt x="1772929" y="2148504"/>
                  </a:lnTo>
                  <a:lnTo>
                    <a:pt x="1810497" y="2124162"/>
                  </a:lnTo>
                  <a:lnTo>
                    <a:pt x="1847050" y="2098432"/>
                  </a:lnTo>
                  <a:lnTo>
                    <a:pt x="1882550" y="2071349"/>
                  </a:lnTo>
                  <a:lnTo>
                    <a:pt x="1916959" y="2042952"/>
                  </a:lnTo>
                  <a:lnTo>
                    <a:pt x="1950240" y="2013277"/>
                  </a:lnTo>
                  <a:lnTo>
                    <a:pt x="1982357" y="1982363"/>
                  </a:lnTo>
                  <a:lnTo>
                    <a:pt x="2013271" y="1950246"/>
                  </a:lnTo>
                  <a:lnTo>
                    <a:pt x="2042945" y="1916964"/>
                  </a:lnTo>
                  <a:lnTo>
                    <a:pt x="2071341" y="1882555"/>
                  </a:lnTo>
                  <a:lnTo>
                    <a:pt x="2098424" y="1847054"/>
                  </a:lnTo>
                  <a:lnTo>
                    <a:pt x="2124154" y="1810501"/>
                  </a:lnTo>
                  <a:lnTo>
                    <a:pt x="2148495" y="1772932"/>
                  </a:lnTo>
                  <a:lnTo>
                    <a:pt x="2171409" y="1734385"/>
                  </a:lnTo>
                  <a:lnTo>
                    <a:pt x="2192859" y="1694896"/>
                  </a:lnTo>
                  <a:lnTo>
                    <a:pt x="2212808" y="1654504"/>
                  </a:lnTo>
                  <a:lnTo>
                    <a:pt x="2231219" y="1613246"/>
                  </a:lnTo>
                  <a:lnTo>
                    <a:pt x="2248053" y="1571159"/>
                  </a:lnTo>
                  <a:lnTo>
                    <a:pt x="2263274" y="1528280"/>
                  </a:lnTo>
                  <a:lnTo>
                    <a:pt x="2276844" y="1484647"/>
                  </a:lnTo>
                  <a:lnTo>
                    <a:pt x="2288725" y="1440297"/>
                  </a:lnTo>
                  <a:lnTo>
                    <a:pt x="2298882" y="1395268"/>
                  </a:lnTo>
                  <a:lnTo>
                    <a:pt x="2307275" y="1349597"/>
                  </a:lnTo>
                  <a:lnTo>
                    <a:pt x="2313869" y="1303320"/>
                  </a:lnTo>
                  <a:lnTo>
                    <a:pt x="2318624" y="1256477"/>
                  </a:lnTo>
                  <a:lnTo>
                    <a:pt x="2321505" y="1209103"/>
                  </a:lnTo>
                  <a:lnTo>
                    <a:pt x="2322474" y="1161237"/>
                  </a:lnTo>
                  <a:lnTo>
                    <a:pt x="2321505" y="1113371"/>
                  </a:lnTo>
                  <a:lnTo>
                    <a:pt x="2318624" y="1065998"/>
                  </a:lnTo>
                  <a:lnTo>
                    <a:pt x="2313869" y="1019156"/>
                  </a:lnTo>
                  <a:lnTo>
                    <a:pt x="2307275" y="972880"/>
                  </a:lnTo>
                  <a:lnTo>
                    <a:pt x="2298882" y="927209"/>
                  </a:lnTo>
                  <a:lnTo>
                    <a:pt x="2288725" y="882181"/>
                  </a:lnTo>
                  <a:lnTo>
                    <a:pt x="2276844" y="837832"/>
                  </a:lnTo>
                  <a:lnTo>
                    <a:pt x="2263274" y="794199"/>
                  </a:lnTo>
                  <a:lnTo>
                    <a:pt x="2248053" y="751321"/>
                  </a:lnTo>
                  <a:lnTo>
                    <a:pt x="2231219" y="709235"/>
                  </a:lnTo>
                  <a:lnTo>
                    <a:pt x="2212808" y="667977"/>
                  </a:lnTo>
                  <a:lnTo>
                    <a:pt x="2192859" y="627585"/>
                  </a:lnTo>
                  <a:lnTo>
                    <a:pt x="2171409" y="588097"/>
                  </a:lnTo>
                  <a:lnTo>
                    <a:pt x="2148495" y="549550"/>
                  </a:lnTo>
                  <a:lnTo>
                    <a:pt x="2124154" y="511982"/>
                  </a:lnTo>
                  <a:lnTo>
                    <a:pt x="2098424" y="475429"/>
                  </a:lnTo>
                  <a:lnTo>
                    <a:pt x="2071341" y="439929"/>
                  </a:lnTo>
                  <a:lnTo>
                    <a:pt x="2042945" y="405520"/>
                  </a:lnTo>
                  <a:lnTo>
                    <a:pt x="2013271" y="372238"/>
                  </a:lnTo>
                  <a:lnTo>
                    <a:pt x="1982357" y="340121"/>
                  </a:lnTo>
                  <a:lnTo>
                    <a:pt x="1950240" y="309207"/>
                  </a:lnTo>
                  <a:lnTo>
                    <a:pt x="1916959" y="279533"/>
                  </a:lnTo>
                  <a:lnTo>
                    <a:pt x="1882550" y="251136"/>
                  </a:lnTo>
                  <a:lnTo>
                    <a:pt x="1847050" y="224054"/>
                  </a:lnTo>
                  <a:lnTo>
                    <a:pt x="1810497" y="198323"/>
                  </a:lnTo>
                  <a:lnTo>
                    <a:pt x="1772929" y="173982"/>
                  </a:lnTo>
                  <a:lnTo>
                    <a:pt x="1734382" y="151067"/>
                  </a:lnTo>
                  <a:lnTo>
                    <a:pt x="1694894" y="129616"/>
                  </a:lnTo>
                  <a:lnTo>
                    <a:pt x="1654502" y="109667"/>
                  </a:lnTo>
                  <a:lnTo>
                    <a:pt x="1613244" y="91257"/>
                  </a:lnTo>
                  <a:lnTo>
                    <a:pt x="1571157" y="74422"/>
                  </a:lnTo>
                  <a:lnTo>
                    <a:pt x="1528279" y="59201"/>
                  </a:lnTo>
                  <a:lnTo>
                    <a:pt x="1484646" y="45631"/>
                  </a:lnTo>
                  <a:lnTo>
                    <a:pt x="1440297" y="33749"/>
                  </a:lnTo>
                  <a:lnTo>
                    <a:pt x="1395268" y="23592"/>
                  </a:lnTo>
                  <a:lnTo>
                    <a:pt x="1349596" y="15198"/>
                  </a:lnTo>
                  <a:lnTo>
                    <a:pt x="1303320" y="8605"/>
                  </a:lnTo>
                  <a:lnTo>
                    <a:pt x="1256477" y="3849"/>
                  </a:lnTo>
                  <a:lnTo>
                    <a:pt x="1209103" y="968"/>
                  </a:lnTo>
                  <a:lnTo>
                    <a:pt x="1161237" y="0"/>
                  </a:lnTo>
                  <a:close/>
                </a:path>
              </a:pathLst>
            </a:custGeom>
            <a:solidFill>
              <a:srgbClr val="FDDD7F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6B9BB62-865C-4654-AEFF-3F2D9A92060A}"/>
                </a:ext>
              </a:extLst>
            </p:cNvPr>
            <p:cNvSpPr/>
            <p:nvPr/>
          </p:nvSpPr>
          <p:spPr>
            <a:xfrm>
              <a:off x="855193" y="588735"/>
              <a:ext cx="1998345" cy="1998345"/>
            </a:xfrm>
            <a:custGeom>
              <a:avLst/>
              <a:gdLst/>
              <a:ahLst/>
              <a:cxnLst/>
              <a:rect l="l" t="t" r="r" b="b"/>
              <a:pathLst>
                <a:path w="1998345" h="1998345">
                  <a:moveTo>
                    <a:pt x="999045" y="0"/>
                  </a:moveTo>
                  <a:lnTo>
                    <a:pt x="950641" y="1152"/>
                  </a:lnTo>
                  <a:lnTo>
                    <a:pt x="902831" y="4573"/>
                  </a:lnTo>
                  <a:lnTo>
                    <a:pt x="855668" y="10211"/>
                  </a:lnTo>
                  <a:lnTo>
                    <a:pt x="809205" y="18014"/>
                  </a:lnTo>
                  <a:lnTo>
                    <a:pt x="763493" y="27929"/>
                  </a:lnTo>
                  <a:lnTo>
                    <a:pt x="718584" y="39904"/>
                  </a:lnTo>
                  <a:lnTo>
                    <a:pt x="674532" y="53887"/>
                  </a:lnTo>
                  <a:lnTo>
                    <a:pt x="631389" y="69825"/>
                  </a:lnTo>
                  <a:lnTo>
                    <a:pt x="589206" y="87665"/>
                  </a:lnTo>
                  <a:lnTo>
                    <a:pt x="548036" y="107357"/>
                  </a:lnTo>
                  <a:lnTo>
                    <a:pt x="507932" y="128846"/>
                  </a:lnTo>
                  <a:lnTo>
                    <a:pt x="468946" y="152082"/>
                  </a:lnTo>
                  <a:lnTo>
                    <a:pt x="431130" y="177011"/>
                  </a:lnTo>
                  <a:lnTo>
                    <a:pt x="394537" y="203581"/>
                  </a:lnTo>
                  <a:lnTo>
                    <a:pt x="359219" y="231740"/>
                  </a:lnTo>
                  <a:lnTo>
                    <a:pt x="325227" y="261436"/>
                  </a:lnTo>
                  <a:lnTo>
                    <a:pt x="292615" y="292615"/>
                  </a:lnTo>
                  <a:lnTo>
                    <a:pt x="261436" y="325227"/>
                  </a:lnTo>
                  <a:lnTo>
                    <a:pt x="231740" y="359219"/>
                  </a:lnTo>
                  <a:lnTo>
                    <a:pt x="203581" y="394537"/>
                  </a:lnTo>
                  <a:lnTo>
                    <a:pt x="177011" y="431130"/>
                  </a:lnTo>
                  <a:lnTo>
                    <a:pt x="152082" y="468946"/>
                  </a:lnTo>
                  <a:lnTo>
                    <a:pt x="128846" y="507932"/>
                  </a:lnTo>
                  <a:lnTo>
                    <a:pt x="107357" y="548036"/>
                  </a:lnTo>
                  <a:lnTo>
                    <a:pt x="87665" y="589206"/>
                  </a:lnTo>
                  <a:lnTo>
                    <a:pt x="69825" y="631389"/>
                  </a:lnTo>
                  <a:lnTo>
                    <a:pt x="53887" y="674532"/>
                  </a:lnTo>
                  <a:lnTo>
                    <a:pt x="39904" y="718584"/>
                  </a:lnTo>
                  <a:lnTo>
                    <a:pt x="27929" y="763493"/>
                  </a:lnTo>
                  <a:lnTo>
                    <a:pt x="18014" y="809205"/>
                  </a:lnTo>
                  <a:lnTo>
                    <a:pt x="10211" y="855668"/>
                  </a:lnTo>
                  <a:lnTo>
                    <a:pt x="4573" y="902831"/>
                  </a:lnTo>
                  <a:lnTo>
                    <a:pt x="1152" y="950641"/>
                  </a:lnTo>
                  <a:lnTo>
                    <a:pt x="0" y="999045"/>
                  </a:lnTo>
                  <a:lnTo>
                    <a:pt x="1152" y="1047450"/>
                  </a:lnTo>
                  <a:lnTo>
                    <a:pt x="4573" y="1095261"/>
                  </a:lnTo>
                  <a:lnTo>
                    <a:pt x="10211" y="1142424"/>
                  </a:lnTo>
                  <a:lnTo>
                    <a:pt x="18014" y="1188889"/>
                  </a:lnTo>
                  <a:lnTo>
                    <a:pt x="27929" y="1234601"/>
                  </a:lnTo>
                  <a:lnTo>
                    <a:pt x="39904" y="1279510"/>
                  </a:lnTo>
                  <a:lnTo>
                    <a:pt x="53887" y="1323563"/>
                  </a:lnTo>
                  <a:lnTo>
                    <a:pt x="69825" y="1366707"/>
                  </a:lnTo>
                  <a:lnTo>
                    <a:pt x="87665" y="1408889"/>
                  </a:lnTo>
                  <a:lnTo>
                    <a:pt x="107357" y="1450059"/>
                  </a:lnTo>
                  <a:lnTo>
                    <a:pt x="128846" y="1490163"/>
                  </a:lnTo>
                  <a:lnTo>
                    <a:pt x="152082" y="1529149"/>
                  </a:lnTo>
                  <a:lnTo>
                    <a:pt x="177011" y="1566965"/>
                  </a:lnTo>
                  <a:lnTo>
                    <a:pt x="203581" y="1603558"/>
                  </a:lnTo>
                  <a:lnTo>
                    <a:pt x="231740" y="1638877"/>
                  </a:lnTo>
                  <a:lnTo>
                    <a:pt x="261436" y="1672868"/>
                  </a:lnTo>
                  <a:lnTo>
                    <a:pt x="292615" y="1705479"/>
                  </a:lnTo>
                  <a:lnTo>
                    <a:pt x="325227" y="1736659"/>
                  </a:lnTo>
                  <a:lnTo>
                    <a:pt x="359219" y="1766354"/>
                  </a:lnTo>
                  <a:lnTo>
                    <a:pt x="394537" y="1794513"/>
                  </a:lnTo>
                  <a:lnTo>
                    <a:pt x="431130" y="1821083"/>
                  </a:lnTo>
                  <a:lnTo>
                    <a:pt x="468946" y="1846012"/>
                  </a:lnTo>
                  <a:lnTo>
                    <a:pt x="507932" y="1869247"/>
                  </a:lnTo>
                  <a:lnTo>
                    <a:pt x="548036" y="1890736"/>
                  </a:lnTo>
                  <a:lnTo>
                    <a:pt x="589206" y="1910427"/>
                  </a:lnTo>
                  <a:lnTo>
                    <a:pt x="631389" y="1928267"/>
                  </a:lnTo>
                  <a:lnTo>
                    <a:pt x="674532" y="1944205"/>
                  </a:lnTo>
                  <a:lnTo>
                    <a:pt x="718584" y="1958187"/>
                  </a:lnTo>
                  <a:lnTo>
                    <a:pt x="763493" y="1970162"/>
                  </a:lnTo>
                  <a:lnTo>
                    <a:pt x="809205" y="1980076"/>
                  </a:lnTo>
                  <a:lnTo>
                    <a:pt x="855668" y="1987879"/>
                  </a:lnTo>
                  <a:lnTo>
                    <a:pt x="902831" y="1993517"/>
                  </a:lnTo>
                  <a:lnTo>
                    <a:pt x="950641" y="1996938"/>
                  </a:lnTo>
                  <a:lnTo>
                    <a:pt x="999045" y="1998090"/>
                  </a:lnTo>
                  <a:lnTo>
                    <a:pt x="1047449" y="1996938"/>
                  </a:lnTo>
                  <a:lnTo>
                    <a:pt x="1095259" y="1993517"/>
                  </a:lnTo>
                  <a:lnTo>
                    <a:pt x="1142422" y="1987879"/>
                  </a:lnTo>
                  <a:lnTo>
                    <a:pt x="1188885" y="1980076"/>
                  </a:lnTo>
                  <a:lnTo>
                    <a:pt x="1234597" y="1970162"/>
                  </a:lnTo>
                  <a:lnTo>
                    <a:pt x="1279506" y="1958187"/>
                  </a:lnTo>
                  <a:lnTo>
                    <a:pt x="1323558" y="1944205"/>
                  </a:lnTo>
                  <a:lnTo>
                    <a:pt x="1366701" y="1928267"/>
                  </a:lnTo>
                  <a:lnTo>
                    <a:pt x="1408884" y="1910427"/>
                  </a:lnTo>
                  <a:lnTo>
                    <a:pt x="1450054" y="1890736"/>
                  </a:lnTo>
                  <a:lnTo>
                    <a:pt x="1490158" y="1869247"/>
                  </a:lnTo>
                  <a:lnTo>
                    <a:pt x="1529144" y="1846012"/>
                  </a:lnTo>
                  <a:lnTo>
                    <a:pt x="1566960" y="1821083"/>
                  </a:lnTo>
                  <a:lnTo>
                    <a:pt x="1603553" y="1794513"/>
                  </a:lnTo>
                  <a:lnTo>
                    <a:pt x="1638871" y="1766354"/>
                  </a:lnTo>
                  <a:lnTo>
                    <a:pt x="1672863" y="1736659"/>
                  </a:lnTo>
                  <a:lnTo>
                    <a:pt x="1705475" y="1705479"/>
                  </a:lnTo>
                  <a:lnTo>
                    <a:pt x="1736654" y="1672868"/>
                  </a:lnTo>
                  <a:lnTo>
                    <a:pt x="1766350" y="1638877"/>
                  </a:lnTo>
                  <a:lnTo>
                    <a:pt x="1794509" y="1603558"/>
                  </a:lnTo>
                  <a:lnTo>
                    <a:pt x="1821079" y="1566965"/>
                  </a:lnTo>
                  <a:lnTo>
                    <a:pt x="1846008" y="1529149"/>
                  </a:lnTo>
                  <a:lnTo>
                    <a:pt x="1869244" y="1490163"/>
                  </a:lnTo>
                  <a:lnTo>
                    <a:pt x="1890733" y="1450059"/>
                  </a:lnTo>
                  <a:lnTo>
                    <a:pt x="1910425" y="1408889"/>
                  </a:lnTo>
                  <a:lnTo>
                    <a:pt x="1928265" y="1366707"/>
                  </a:lnTo>
                  <a:lnTo>
                    <a:pt x="1944203" y="1323563"/>
                  </a:lnTo>
                  <a:lnTo>
                    <a:pt x="1958186" y="1279510"/>
                  </a:lnTo>
                  <a:lnTo>
                    <a:pt x="1970161" y="1234601"/>
                  </a:lnTo>
                  <a:lnTo>
                    <a:pt x="1980076" y="1188889"/>
                  </a:lnTo>
                  <a:lnTo>
                    <a:pt x="1987879" y="1142424"/>
                  </a:lnTo>
                  <a:lnTo>
                    <a:pt x="1993517" y="1095261"/>
                  </a:lnTo>
                  <a:lnTo>
                    <a:pt x="1996938" y="1047450"/>
                  </a:lnTo>
                  <a:lnTo>
                    <a:pt x="1998091" y="999045"/>
                  </a:lnTo>
                  <a:lnTo>
                    <a:pt x="1996938" y="950641"/>
                  </a:lnTo>
                  <a:lnTo>
                    <a:pt x="1993517" y="902831"/>
                  </a:lnTo>
                  <a:lnTo>
                    <a:pt x="1987879" y="855668"/>
                  </a:lnTo>
                  <a:lnTo>
                    <a:pt x="1980076" y="809205"/>
                  </a:lnTo>
                  <a:lnTo>
                    <a:pt x="1970161" y="763493"/>
                  </a:lnTo>
                  <a:lnTo>
                    <a:pt x="1958186" y="718584"/>
                  </a:lnTo>
                  <a:lnTo>
                    <a:pt x="1944203" y="674532"/>
                  </a:lnTo>
                  <a:lnTo>
                    <a:pt x="1928265" y="631389"/>
                  </a:lnTo>
                  <a:lnTo>
                    <a:pt x="1910425" y="589206"/>
                  </a:lnTo>
                  <a:lnTo>
                    <a:pt x="1890733" y="548036"/>
                  </a:lnTo>
                  <a:lnTo>
                    <a:pt x="1869244" y="507932"/>
                  </a:lnTo>
                  <a:lnTo>
                    <a:pt x="1846008" y="468946"/>
                  </a:lnTo>
                  <a:lnTo>
                    <a:pt x="1821079" y="431130"/>
                  </a:lnTo>
                  <a:lnTo>
                    <a:pt x="1794509" y="394537"/>
                  </a:lnTo>
                  <a:lnTo>
                    <a:pt x="1766350" y="359219"/>
                  </a:lnTo>
                  <a:lnTo>
                    <a:pt x="1736654" y="325227"/>
                  </a:lnTo>
                  <a:lnTo>
                    <a:pt x="1705475" y="292615"/>
                  </a:lnTo>
                  <a:lnTo>
                    <a:pt x="1672863" y="261436"/>
                  </a:lnTo>
                  <a:lnTo>
                    <a:pt x="1638871" y="231740"/>
                  </a:lnTo>
                  <a:lnTo>
                    <a:pt x="1603553" y="203581"/>
                  </a:lnTo>
                  <a:lnTo>
                    <a:pt x="1566960" y="177011"/>
                  </a:lnTo>
                  <a:lnTo>
                    <a:pt x="1529144" y="152082"/>
                  </a:lnTo>
                  <a:lnTo>
                    <a:pt x="1490158" y="128846"/>
                  </a:lnTo>
                  <a:lnTo>
                    <a:pt x="1450054" y="107357"/>
                  </a:lnTo>
                  <a:lnTo>
                    <a:pt x="1408884" y="87665"/>
                  </a:lnTo>
                  <a:lnTo>
                    <a:pt x="1366701" y="69825"/>
                  </a:lnTo>
                  <a:lnTo>
                    <a:pt x="1323558" y="53887"/>
                  </a:lnTo>
                  <a:lnTo>
                    <a:pt x="1279506" y="39904"/>
                  </a:lnTo>
                  <a:lnTo>
                    <a:pt x="1234597" y="27929"/>
                  </a:lnTo>
                  <a:lnTo>
                    <a:pt x="1188885" y="18014"/>
                  </a:lnTo>
                  <a:lnTo>
                    <a:pt x="1142422" y="10211"/>
                  </a:lnTo>
                  <a:lnTo>
                    <a:pt x="1095259" y="4573"/>
                  </a:lnTo>
                  <a:lnTo>
                    <a:pt x="1047449" y="1152"/>
                  </a:lnTo>
                  <a:lnTo>
                    <a:pt x="999045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object 29">
            <a:extLst>
              <a:ext uri="{FF2B5EF4-FFF2-40B4-BE49-F238E27FC236}">
                <a16:creationId xmlns:a16="http://schemas.microsoft.com/office/drawing/2014/main" id="{61A94513-ACD8-498A-BD9A-6545D9C7C4B8}"/>
              </a:ext>
            </a:extLst>
          </p:cNvPr>
          <p:cNvGrpSpPr/>
          <p:nvPr/>
        </p:nvGrpSpPr>
        <p:grpSpPr>
          <a:xfrm>
            <a:off x="1448" y="6054734"/>
            <a:ext cx="12190552" cy="783689"/>
            <a:chOff x="0" y="6696011"/>
            <a:chExt cx="10692130" cy="864235"/>
          </a:xfrm>
        </p:grpSpPr>
        <p:sp>
          <p:nvSpPr>
            <p:cNvPr id="16" name="object 30">
              <a:extLst>
                <a:ext uri="{FF2B5EF4-FFF2-40B4-BE49-F238E27FC236}">
                  <a16:creationId xmlns:a16="http://schemas.microsoft.com/office/drawing/2014/main" id="{03AFF242-91AC-46DA-85EE-25965B494C55}"/>
                </a:ext>
              </a:extLst>
            </p:cNvPr>
            <p:cNvSpPr/>
            <p:nvPr/>
          </p:nvSpPr>
          <p:spPr>
            <a:xfrm>
              <a:off x="0" y="6696011"/>
              <a:ext cx="10692130" cy="86423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17" name="object 31">
              <a:extLst>
                <a:ext uri="{FF2B5EF4-FFF2-40B4-BE49-F238E27FC236}">
                  <a16:creationId xmlns:a16="http://schemas.microsoft.com/office/drawing/2014/main" id="{26B01702-902F-47C1-AC69-CD0E8D0D9ED6}"/>
                </a:ext>
              </a:extLst>
            </p:cNvPr>
            <p:cNvSpPr/>
            <p:nvPr/>
          </p:nvSpPr>
          <p:spPr>
            <a:xfrm>
              <a:off x="503186" y="6830546"/>
              <a:ext cx="83797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  <p:sp>
        <p:nvSpPr>
          <p:cNvPr id="18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4266366" y="2198757"/>
            <a:ext cx="5820884" cy="357008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1"/>
          </p:nvPr>
        </p:nvSpPr>
        <p:spPr>
          <a:xfrm>
            <a:off x="1538519" y="3237073"/>
            <a:ext cx="4343943" cy="2432834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1" name="Espace réservé du contenu 19"/>
          <p:cNvSpPr>
            <a:spLocks noGrp="1"/>
          </p:cNvSpPr>
          <p:nvPr>
            <p:ph sz="quarter" idx="12"/>
          </p:nvPr>
        </p:nvSpPr>
        <p:spPr>
          <a:xfrm>
            <a:off x="6356637" y="3255932"/>
            <a:ext cx="4343943" cy="2432834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3" name="Espace réservé du contenu 22"/>
          <p:cNvSpPr>
            <a:spLocks noGrp="1"/>
          </p:cNvSpPr>
          <p:nvPr>
            <p:ph sz="quarter" idx="13" hasCustomPrompt="1"/>
          </p:nvPr>
        </p:nvSpPr>
        <p:spPr>
          <a:xfrm>
            <a:off x="1395680" y="814712"/>
            <a:ext cx="1437121" cy="1281196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bg1"/>
                </a:solidFill>
                <a:latin typeface="Arial Black" panose="020B0A04020102020204" pitchFamily="34" charset="0"/>
                <a:ea typeface="Agile Bold" panose="02010804040207020203" pitchFamily="50" charset="0"/>
              </a:defRPr>
            </a:lvl1pPr>
            <a:lvl2pPr>
              <a:defRPr/>
            </a:lvl2pPr>
          </a:lstStyle>
          <a:p>
            <a:pPr lvl="0"/>
            <a:r>
              <a:rPr lang="fr-FR" dirty="0"/>
              <a:t>TITRE / FOCUS</a:t>
            </a:r>
          </a:p>
        </p:txBody>
      </p:sp>
      <p:sp>
        <p:nvSpPr>
          <p:cNvPr id="24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4350622" y="733690"/>
            <a:ext cx="7392503" cy="1082788"/>
          </a:xfrm>
          <a:prstGeom prst="rect">
            <a:avLst/>
          </a:prstGeom>
        </p:spPr>
        <p:txBody>
          <a:bodyPr/>
          <a:lstStyle>
            <a:lvl1pPr>
              <a:defRPr sz="3627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</p:spTree>
    <p:extLst>
      <p:ext uri="{BB962C8B-B14F-4D97-AF65-F5344CB8AC3E}">
        <p14:creationId xmlns:p14="http://schemas.microsoft.com/office/powerpoint/2010/main" val="40876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- modè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75D66F8-1AC8-4903-8DF1-9E10C03F29B4}"/>
              </a:ext>
            </a:extLst>
          </p:cNvPr>
          <p:cNvSpPr/>
          <p:nvPr/>
        </p:nvSpPr>
        <p:spPr>
          <a:xfrm>
            <a:off x="0" y="11"/>
            <a:ext cx="12190552" cy="6072008"/>
          </a:xfrm>
          <a:custGeom>
            <a:avLst/>
            <a:gdLst/>
            <a:ahLst/>
            <a:cxnLst/>
            <a:rect l="l" t="t" r="r" b="b"/>
            <a:pathLst>
              <a:path w="10692130" h="6696075">
                <a:moveTo>
                  <a:pt x="0" y="6695998"/>
                </a:moveTo>
                <a:lnTo>
                  <a:pt x="10692003" y="6695998"/>
                </a:lnTo>
                <a:lnTo>
                  <a:pt x="10692003" y="0"/>
                </a:lnTo>
                <a:lnTo>
                  <a:pt x="0" y="0"/>
                </a:lnTo>
                <a:lnTo>
                  <a:pt x="0" y="6695998"/>
                </a:lnTo>
                <a:close/>
              </a:path>
            </a:pathLst>
          </a:custGeom>
          <a:solidFill>
            <a:srgbClr val="9CD8F7"/>
          </a:solidFill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2348BD2C-F2B5-4F86-9C55-67B478DA10CD}"/>
              </a:ext>
            </a:extLst>
          </p:cNvPr>
          <p:cNvGrpSpPr/>
          <p:nvPr/>
        </p:nvGrpSpPr>
        <p:grpSpPr>
          <a:xfrm>
            <a:off x="0" y="2481186"/>
            <a:ext cx="12183659" cy="3681493"/>
            <a:chOff x="6350" y="2736011"/>
            <a:chExt cx="10686084" cy="3888104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F99599C1-385E-4405-BAA3-7F6E0BF3E96B}"/>
                </a:ext>
              </a:extLst>
            </p:cNvPr>
            <p:cNvSpPr/>
            <p:nvPr/>
          </p:nvSpPr>
          <p:spPr>
            <a:xfrm>
              <a:off x="6350" y="2736011"/>
              <a:ext cx="5319395" cy="3888104"/>
            </a:xfrm>
            <a:custGeom>
              <a:avLst/>
              <a:gdLst/>
              <a:ahLst/>
              <a:cxnLst/>
              <a:rect l="l" t="t" r="r" b="b"/>
              <a:pathLst>
                <a:path w="5319395" h="3888104">
                  <a:moveTo>
                    <a:pt x="5319039" y="0"/>
                  </a:moveTo>
                  <a:lnTo>
                    <a:pt x="0" y="0"/>
                  </a:lnTo>
                  <a:lnTo>
                    <a:pt x="0" y="3887990"/>
                  </a:lnTo>
                  <a:lnTo>
                    <a:pt x="5319039" y="3887990"/>
                  </a:lnTo>
                  <a:lnTo>
                    <a:pt x="5319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3A3C2D62-5A8B-44F2-A702-63B9F63E6B04}"/>
                </a:ext>
              </a:extLst>
            </p:cNvPr>
            <p:cNvSpPr/>
            <p:nvPr/>
          </p:nvSpPr>
          <p:spPr>
            <a:xfrm>
              <a:off x="5315889" y="2736011"/>
              <a:ext cx="5376545" cy="3888104"/>
            </a:xfrm>
            <a:custGeom>
              <a:avLst/>
              <a:gdLst/>
              <a:ahLst/>
              <a:cxnLst/>
              <a:rect l="l" t="t" r="r" b="b"/>
              <a:pathLst>
                <a:path w="5376545" h="3888104">
                  <a:moveTo>
                    <a:pt x="5376113" y="0"/>
                  </a:moveTo>
                  <a:lnTo>
                    <a:pt x="0" y="0"/>
                  </a:lnTo>
                  <a:lnTo>
                    <a:pt x="0" y="3887990"/>
                  </a:lnTo>
                  <a:lnTo>
                    <a:pt x="5376113" y="3887990"/>
                  </a:lnTo>
                  <a:lnTo>
                    <a:pt x="537611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  <p:sp>
        <p:nvSpPr>
          <p:cNvPr id="13" name="object 13">
            <a:extLst>
              <a:ext uri="{FF2B5EF4-FFF2-40B4-BE49-F238E27FC236}">
                <a16:creationId xmlns:a16="http://schemas.microsoft.com/office/drawing/2014/main" id="{664180BB-CA24-4C1F-A4EA-610DAE34EBBE}"/>
              </a:ext>
            </a:extLst>
          </p:cNvPr>
          <p:cNvSpPr/>
          <p:nvPr/>
        </p:nvSpPr>
        <p:spPr>
          <a:xfrm>
            <a:off x="5818146" y="545354"/>
            <a:ext cx="554576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33" name="Espace réservé du contenu 19"/>
          <p:cNvSpPr>
            <a:spLocks noGrp="1"/>
          </p:cNvSpPr>
          <p:nvPr>
            <p:ph sz="quarter" idx="12"/>
          </p:nvPr>
        </p:nvSpPr>
        <p:spPr>
          <a:xfrm>
            <a:off x="622262" y="2952775"/>
            <a:ext cx="5184828" cy="2894664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32" name="Espace réservé du contenu 19"/>
          <p:cNvSpPr>
            <a:spLocks noGrp="1"/>
          </p:cNvSpPr>
          <p:nvPr>
            <p:ph sz="quarter" idx="11"/>
          </p:nvPr>
        </p:nvSpPr>
        <p:spPr>
          <a:xfrm>
            <a:off x="6531849" y="2905453"/>
            <a:ext cx="5184828" cy="2894664"/>
          </a:xfrm>
          <a:prstGeom prst="rect">
            <a:avLst/>
          </a:prstGeom>
        </p:spPr>
        <p:txBody>
          <a:bodyPr/>
          <a:lstStyle>
            <a:lvl1pPr>
              <a:defRPr sz="1451" baseline="0">
                <a:solidFill>
                  <a:schemeClr val="bg1"/>
                </a:solidFill>
                <a:latin typeface="+mn-lt"/>
              </a:defRPr>
            </a:lvl1pPr>
            <a:lvl2pPr>
              <a:defRPr sz="1451" baseline="0">
                <a:solidFill>
                  <a:schemeClr val="bg1"/>
                </a:solidFill>
                <a:latin typeface="+mn-lt"/>
              </a:defRPr>
            </a:lvl2pPr>
            <a:lvl3pPr>
              <a:defRPr sz="1451" baseline="0">
                <a:solidFill>
                  <a:schemeClr val="bg1"/>
                </a:solidFill>
                <a:latin typeface="+mn-lt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34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3621407" y="1875509"/>
            <a:ext cx="5820884" cy="357008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35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2399025" y="727695"/>
            <a:ext cx="7392503" cy="1082788"/>
          </a:xfrm>
          <a:prstGeom prst="rect">
            <a:avLst/>
          </a:prstGeom>
        </p:spPr>
        <p:txBody>
          <a:bodyPr/>
          <a:lstStyle>
            <a:lvl1pPr algn="ctr">
              <a:defRPr sz="3627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grpSp>
        <p:nvGrpSpPr>
          <p:cNvPr id="14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403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80B744A-5539-42C7-9AFD-11723CCDA2F2}"/>
              </a:ext>
            </a:extLst>
          </p:cNvPr>
          <p:cNvSpPr/>
          <p:nvPr/>
        </p:nvSpPr>
        <p:spPr>
          <a:xfrm>
            <a:off x="5818146" y="545354"/>
            <a:ext cx="554576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9CD8F7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FF485DA-2BA7-4C99-903E-7AEB611911F6}"/>
              </a:ext>
            </a:extLst>
          </p:cNvPr>
          <p:cNvSpPr/>
          <p:nvPr/>
        </p:nvSpPr>
        <p:spPr>
          <a:xfrm>
            <a:off x="0" y="5941374"/>
            <a:ext cx="12190552" cy="130711"/>
          </a:xfrm>
          <a:custGeom>
            <a:avLst/>
            <a:gdLst/>
            <a:ahLst/>
            <a:cxnLst/>
            <a:rect l="l" t="t" r="r" b="b"/>
            <a:pathLst>
              <a:path w="10692130" h="144145">
                <a:moveTo>
                  <a:pt x="10692003" y="0"/>
                </a:moveTo>
                <a:lnTo>
                  <a:pt x="0" y="0"/>
                </a:lnTo>
                <a:lnTo>
                  <a:pt x="0" y="143992"/>
                </a:lnTo>
                <a:lnTo>
                  <a:pt x="10692003" y="143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FBBA00"/>
          </a:solidFill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9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3621407" y="1875509"/>
            <a:ext cx="5820884" cy="357008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10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2399025" y="727695"/>
            <a:ext cx="7392503" cy="1082788"/>
          </a:xfrm>
          <a:prstGeom prst="rect">
            <a:avLst/>
          </a:prstGeom>
        </p:spPr>
        <p:txBody>
          <a:bodyPr/>
          <a:lstStyle>
            <a:lvl1pPr algn="ctr">
              <a:defRPr sz="3627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sp>
        <p:nvSpPr>
          <p:cNvPr id="12" name="Espace réservé du tableau 11"/>
          <p:cNvSpPr>
            <a:spLocks noGrp="1"/>
          </p:cNvSpPr>
          <p:nvPr>
            <p:ph type="tbl" sz="quarter" idx="15"/>
          </p:nvPr>
        </p:nvSpPr>
        <p:spPr>
          <a:xfrm>
            <a:off x="1099740" y="2668919"/>
            <a:ext cx="9991069" cy="262573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fr-FR"/>
              <a:t>Cliquez sur l'icône pour ajouter un tableau</a:t>
            </a:r>
            <a:endParaRPr lang="fr-FR" dirty="0"/>
          </a:p>
        </p:txBody>
      </p:sp>
      <p:grpSp>
        <p:nvGrpSpPr>
          <p:cNvPr id="11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542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modè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EAC96154-CF61-482C-85B8-EC4AA7B0504A}"/>
              </a:ext>
            </a:extLst>
          </p:cNvPr>
          <p:cNvGrpSpPr/>
          <p:nvPr/>
        </p:nvGrpSpPr>
        <p:grpSpPr>
          <a:xfrm>
            <a:off x="0" y="8"/>
            <a:ext cx="5752829" cy="6855696"/>
            <a:chOff x="0" y="8"/>
            <a:chExt cx="5045710" cy="7560309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1EDD5D27-1586-43A2-875D-125E72A243A1}"/>
                </a:ext>
              </a:extLst>
            </p:cNvPr>
            <p:cNvSpPr/>
            <p:nvPr/>
          </p:nvSpPr>
          <p:spPr>
            <a:xfrm>
              <a:off x="0" y="8"/>
              <a:ext cx="5045710" cy="7560309"/>
            </a:xfrm>
            <a:custGeom>
              <a:avLst/>
              <a:gdLst/>
              <a:ahLst/>
              <a:cxnLst/>
              <a:rect l="l" t="t" r="r" b="b"/>
              <a:pathLst>
                <a:path w="5045710" h="7560309">
                  <a:moveTo>
                    <a:pt x="1211351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5045557" y="7559992"/>
                  </a:lnTo>
                  <a:lnTo>
                    <a:pt x="1211351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E9B47130-10BB-4745-8A8A-64350BB96806}"/>
                </a:ext>
              </a:extLst>
            </p:cNvPr>
            <p:cNvSpPr/>
            <p:nvPr/>
          </p:nvSpPr>
          <p:spPr>
            <a:xfrm>
              <a:off x="2832100" y="352425"/>
              <a:ext cx="486409" cy="0"/>
            </a:xfrm>
            <a:custGeom>
              <a:avLst/>
              <a:gdLst/>
              <a:ahLst/>
              <a:cxnLst/>
              <a:rect l="l" t="t" r="r" b="b"/>
              <a:pathLst>
                <a:path w="486410">
                  <a:moveTo>
                    <a:pt x="0" y="0"/>
                  </a:moveTo>
                  <a:lnTo>
                    <a:pt x="486003" y="0"/>
                  </a:lnTo>
                </a:path>
              </a:pathLst>
            </a:custGeom>
            <a:ln w="50800">
              <a:solidFill>
                <a:srgbClr val="9CD8F7"/>
              </a:solidFill>
            </a:ln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  <p:sp>
        <p:nvSpPr>
          <p:cNvPr id="15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2968362" y="545422"/>
            <a:ext cx="7392503" cy="810631"/>
          </a:xfrm>
          <a:prstGeom prst="rect">
            <a:avLst/>
          </a:prstGeom>
        </p:spPr>
        <p:txBody>
          <a:bodyPr/>
          <a:lstStyle>
            <a:lvl1pPr algn="l">
              <a:defRPr sz="3627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sp>
        <p:nvSpPr>
          <p:cNvPr id="16" name="Espace réservé du contenu 19"/>
          <p:cNvSpPr>
            <a:spLocks noGrp="1"/>
          </p:cNvSpPr>
          <p:nvPr>
            <p:ph sz="quarter" idx="12"/>
          </p:nvPr>
        </p:nvSpPr>
        <p:spPr>
          <a:xfrm>
            <a:off x="5400969" y="2116133"/>
            <a:ext cx="6429036" cy="3731305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grpSp>
        <p:nvGrpSpPr>
          <p:cNvPr id="11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115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em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2">
            <a:extLst>
              <a:ext uri="{FF2B5EF4-FFF2-40B4-BE49-F238E27FC236}">
                <a16:creationId xmlns:a16="http://schemas.microsoft.com/office/drawing/2014/main" id="{7043E253-3898-4D88-8D64-32B5015E914F}"/>
              </a:ext>
            </a:extLst>
          </p:cNvPr>
          <p:cNvGrpSpPr/>
          <p:nvPr/>
        </p:nvGrpSpPr>
        <p:grpSpPr>
          <a:xfrm>
            <a:off x="1" y="8"/>
            <a:ext cx="9623864" cy="6855696"/>
            <a:chOff x="0" y="8"/>
            <a:chExt cx="8440931" cy="7560309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8E410032-36BF-402B-B7B3-890E4561F2B4}"/>
                </a:ext>
              </a:extLst>
            </p:cNvPr>
            <p:cNvSpPr/>
            <p:nvPr/>
          </p:nvSpPr>
          <p:spPr>
            <a:xfrm>
              <a:off x="0" y="8"/>
              <a:ext cx="4613910" cy="7560309"/>
            </a:xfrm>
            <a:custGeom>
              <a:avLst/>
              <a:gdLst/>
              <a:ahLst/>
              <a:cxnLst/>
              <a:rect l="l" t="t" r="r" b="b"/>
              <a:pathLst>
                <a:path w="4613910" h="7560309">
                  <a:moveTo>
                    <a:pt x="779348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613554" y="7559992"/>
                  </a:lnTo>
                  <a:lnTo>
                    <a:pt x="779348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05902E50-ABA3-4E24-8421-F13C110A2D64}"/>
                </a:ext>
              </a:extLst>
            </p:cNvPr>
            <p:cNvSpPr/>
            <p:nvPr/>
          </p:nvSpPr>
          <p:spPr>
            <a:xfrm>
              <a:off x="0" y="401048"/>
              <a:ext cx="4645025" cy="7158990"/>
            </a:xfrm>
            <a:custGeom>
              <a:avLst/>
              <a:gdLst/>
              <a:ahLst/>
              <a:cxnLst/>
              <a:rect l="l" t="t" r="r" b="b"/>
              <a:pathLst>
                <a:path w="4645025" h="7158990">
                  <a:moveTo>
                    <a:pt x="1989556" y="0"/>
                  </a:moveTo>
                  <a:lnTo>
                    <a:pt x="0" y="482003"/>
                  </a:lnTo>
                  <a:lnTo>
                    <a:pt x="0" y="7158951"/>
                  </a:lnTo>
                  <a:lnTo>
                    <a:pt x="2341333" y="7158951"/>
                  </a:lnTo>
                  <a:lnTo>
                    <a:pt x="4644974" y="5235740"/>
                  </a:lnTo>
                  <a:lnTo>
                    <a:pt x="1989556" y="0"/>
                  </a:lnTo>
                  <a:close/>
                </a:path>
              </a:pathLst>
            </a:custGeom>
            <a:solidFill>
              <a:srgbClr val="9CD8F7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3D638407-F16F-43F3-A714-B10EE602226F}"/>
                </a:ext>
              </a:extLst>
            </p:cNvPr>
            <p:cNvSpPr/>
            <p:nvPr/>
          </p:nvSpPr>
          <p:spPr>
            <a:xfrm>
              <a:off x="6266003" y="401047"/>
              <a:ext cx="2174928" cy="173969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object 7">
            <a:extLst>
              <a:ext uri="{FF2B5EF4-FFF2-40B4-BE49-F238E27FC236}">
                <a16:creationId xmlns:a16="http://schemas.microsoft.com/office/drawing/2014/main" id="{4647BC40-93CE-4CE2-8F2B-D6C73F5DF28A}"/>
              </a:ext>
            </a:extLst>
          </p:cNvPr>
          <p:cNvGrpSpPr/>
          <p:nvPr/>
        </p:nvGrpSpPr>
        <p:grpSpPr>
          <a:xfrm>
            <a:off x="6685471" y="5018260"/>
            <a:ext cx="4914927" cy="1493880"/>
            <a:chOff x="4583557" y="5534025"/>
            <a:chExt cx="5590959" cy="1647418"/>
          </a:xfrm>
        </p:grpSpPr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DD1522CB-4B30-4904-97FB-D96BE1055672}"/>
                </a:ext>
              </a:extLst>
            </p:cNvPr>
            <p:cNvSpPr/>
            <p:nvPr/>
          </p:nvSpPr>
          <p:spPr>
            <a:xfrm>
              <a:off x="5105311" y="5534025"/>
              <a:ext cx="5069205" cy="0"/>
            </a:xfrm>
            <a:custGeom>
              <a:avLst/>
              <a:gdLst/>
              <a:ahLst/>
              <a:cxnLst/>
              <a:rect l="l" t="t" r="r" b="b"/>
              <a:pathLst>
                <a:path w="5069205">
                  <a:moveTo>
                    <a:pt x="0" y="0"/>
                  </a:moveTo>
                  <a:lnTo>
                    <a:pt x="5068697" y="0"/>
                  </a:lnTo>
                </a:path>
              </a:pathLst>
            </a:custGeom>
            <a:ln w="12700">
              <a:solidFill>
                <a:srgbClr val="364157"/>
              </a:solidFill>
            </a:ln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49974B76-B200-452B-9A8B-908F9353C8BE}"/>
                </a:ext>
              </a:extLst>
            </p:cNvPr>
            <p:cNvSpPr/>
            <p:nvPr/>
          </p:nvSpPr>
          <p:spPr>
            <a:xfrm>
              <a:off x="8984091" y="5825767"/>
              <a:ext cx="1190425" cy="645170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DB01ED7F-C78C-4D10-A5DA-31A0C86BD493}"/>
                </a:ext>
              </a:extLst>
            </p:cNvPr>
            <p:cNvSpPr/>
            <p:nvPr/>
          </p:nvSpPr>
          <p:spPr>
            <a:xfrm>
              <a:off x="6557340" y="5957519"/>
              <a:ext cx="1115631" cy="517283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78665B43-B1F9-42E6-B366-2B8A186AA7CD}"/>
                </a:ext>
              </a:extLst>
            </p:cNvPr>
            <p:cNvSpPr/>
            <p:nvPr/>
          </p:nvSpPr>
          <p:spPr>
            <a:xfrm>
              <a:off x="7751991" y="6055842"/>
              <a:ext cx="1172705" cy="320648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281A17A4-3622-49C1-A82E-FF40488D4466}"/>
                </a:ext>
              </a:extLst>
            </p:cNvPr>
            <p:cNvSpPr/>
            <p:nvPr/>
          </p:nvSpPr>
          <p:spPr>
            <a:xfrm>
              <a:off x="4583557" y="5835422"/>
              <a:ext cx="1363268" cy="803565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99011E93-3B5A-4CDA-9022-F4193E818799}"/>
                </a:ext>
              </a:extLst>
            </p:cNvPr>
            <p:cNvSpPr/>
            <p:nvPr/>
          </p:nvSpPr>
          <p:spPr>
            <a:xfrm>
              <a:off x="5946825" y="5914567"/>
              <a:ext cx="541540" cy="301937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E69D72E5-0936-4E2A-B73C-5CB35DC1DA2B}"/>
                </a:ext>
              </a:extLst>
            </p:cNvPr>
            <p:cNvSpPr/>
            <p:nvPr/>
          </p:nvSpPr>
          <p:spPr>
            <a:xfrm>
              <a:off x="5885179" y="5914567"/>
              <a:ext cx="603186" cy="603199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5DDC382B-548D-4F6C-BC1F-11C63F0608F2}"/>
                </a:ext>
              </a:extLst>
            </p:cNvPr>
            <p:cNvSpPr/>
            <p:nvPr/>
          </p:nvSpPr>
          <p:spPr>
            <a:xfrm>
              <a:off x="5016220" y="6878815"/>
              <a:ext cx="863028" cy="269697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418F8DEB-815E-471C-9B7B-0DD55B53CF13}"/>
                </a:ext>
              </a:extLst>
            </p:cNvPr>
            <p:cNvSpPr/>
            <p:nvPr/>
          </p:nvSpPr>
          <p:spPr>
            <a:xfrm>
              <a:off x="7048140" y="6863820"/>
              <a:ext cx="151130" cy="145415"/>
            </a:xfrm>
            <a:custGeom>
              <a:avLst/>
              <a:gdLst/>
              <a:ahLst/>
              <a:cxnLst/>
              <a:rect l="l" t="t" r="r" b="b"/>
              <a:pathLst>
                <a:path w="151129" h="145415">
                  <a:moveTo>
                    <a:pt x="74282" y="0"/>
                  </a:moveTo>
                  <a:lnTo>
                    <a:pt x="44971" y="22612"/>
                  </a:lnTo>
                  <a:lnTo>
                    <a:pt x="21972" y="51909"/>
                  </a:lnTo>
                  <a:lnTo>
                    <a:pt x="6557" y="86576"/>
                  </a:lnTo>
                  <a:lnTo>
                    <a:pt x="0" y="125298"/>
                  </a:lnTo>
                  <a:lnTo>
                    <a:pt x="11035" y="128820"/>
                  </a:lnTo>
                  <a:lnTo>
                    <a:pt x="56337" y="139395"/>
                  </a:lnTo>
                  <a:lnTo>
                    <a:pt x="100117" y="144505"/>
                  </a:lnTo>
                  <a:lnTo>
                    <a:pt x="124592" y="145183"/>
                  </a:lnTo>
                  <a:lnTo>
                    <a:pt x="150507" y="144157"/>
                  </a:lnTo>
                  <a:lnTo>
                    <a:pt x="140129" y="85071"/>
                  </a:lnTo>
                  <a:lnTo>
                    <a:pt x="118433" y="43980"/>
                  </a:lnTo>
                  <a:lnTo>
                    <a:pt x="74282" y="0"/>
                  </a:lnTo>
                  <a:close/>
                </a:path>
              </a:pathLst>
            </a:custGeom>
            <a:solidFill>
              <a:srgbClr val="005CA8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28" name="object 21">
              <a:extLst>
                <a:ext uri="{FF2B5EF4-FFF2-40B4-BE49-F238E27FC236}">
                  <a16:creationId xmlns:a16="http://schemas.microsoft.com/office/drawing/2014/main" id="{A932FD13-D656-44F1-B067-9DF24A907C7D}"/>
                </a:ext>
              </a:extLst>
            </p:cNvPr>
            <p:cNvSpPr/>
            <p:nvPr/>
          </p:nvSpPr>
          <p:spPr>
            <a:xfrm>
              <a:off x="7144133" y="6843883"/>
              <a:ext cx="195580" cy="162560"/>
            </a:xfrm>
            <a:custGeom>
              <a:avLst/>
              <a:gdLst/>
              <a:ahLst/>
              <a:cxnLst/>
              <a:rect l="l" t="t" r="r" b="b"/>
              <a:pathLst>
                <a:path w="195579" h="162559">
                  <a:moveTo>
                    <a:pt x="51053" y="0"/>
                  </a:moveTo>
                  <a:lnTo>
                    <a:pt x="37752" y="621"/>
                  </a:lnTo>
                  <a:lnTo>
                    <a:pt x="24779" y="2439"/>
                  </a:lnTo>
                  <a:lnTo>
                    <a:pt x="12179" y="5384"/>
                  </a:lnTo>
                  <a:lnTo>
                    <a:pt x="0" y="9385"/>
                  </a:lnTo>
                  <a:lnTo>
                    <a:pt x="12822" y="20620"/>
                  </a:lnTo>
                  <a:lnTo>
                    <a:pt x="27087" y="35560"/>
                  </a:lnTo>
                  <a:lnTo>
                    <a:pt x="54851" y="76784"/>
                  </a:lnTo>
                  <a:lnTo>
                    <a:pt x="69445" y="115327"/>
                  </a:lnTo>
                  <a:lnTo>
                    <a:pt x="75628" y="161937"/>
                  </a:lnTo>
                  <a:lnTo>
                    <a:pt x="104542" y="156838"/>
                  </a:lnTo>
                  <a:lnTo>
                    <a:pt x="134329" y="148882"/>
                  </a:lnTo>
                  <a:lnTo>
                    <a:pt x="164737" y="137706"/>
                  </a:lnTo>
                  <a:lnTo>
                    <a:pt x="195516" y="122948"/>
                  </a:lnTo>
                  <a:lnTo>
                    <a:pt x="177925" y="75021"/>
                  </a:lnTo>
                  <a:lnTo>
                    <a:pt x="146581" y="36491"/>
                  </a:lnTo>
                  <a:lnTo>
                    <a:pt x="104539" y="10504"/>
                  </a:lnTo>
                  <a:lnTo>
                    <a:pt x="54851" y="203"/>
                  </a:lnTo>
                  <a:lnTo>
                    <a:pt x="51053" y="0"/>
                  </a:lnTo>
                  <a:close/>
                </a:path>
              </a:pathLst>
            </a:custGeom>
            <a:solidFill>
              <a:srgbClr val="E30512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C55D0F8E-5EA0-4C47-AB01-9D3A6325EAE1}"/>
                </a:ext>
              </a:extLst>
            </p:cNvPr>
            <p:cNvSpPr/>
            <p:nvPr/>
          </p:nvSpPr>
          <p:spPr>
            <a:xfrm>
              <a:off x="7175337" y="7015431"/>
              <a:ext cx="104139" cy="126364"/>
            </a:xfrm>
            <a:custGeom>
              <a:avLst/>
              <a:gdLst/>
              <a:ahLst/>
              <a:cxnLst/>
              <a:rect l="l" t="t" r="r" b="b"/>
              <a:pathLst>
                <a:path w="104140" h="126365">
                  <a:moveTo>
                    <a:pt x="103885" y="0"/>
                  </a:moveTo>
                  <a:lnTo>
                    <a:pt x="76668" y="7131"/>
                  </a:lnTo>
                  <a:lnTo>
                    <a:pt x="50166" y="12001"/>
                  </a:lnTo>
                  <a:lnTo>
                    <a:pt x="24552" y="14851"/>
                  </a:lnTo>
                  <a:lnTo>
                    <a:pt x="0" y="15925"/>
                  </a:lnTo>
                  <a:lnTo>
                    <a:pt x="12192" y="57921"/>
                  </a:lnTo>
                  <a:lnTo>
                    <a:pt x="28905" y="89519"/>
                  </a:lnTo>
                  <a:lnTo>
                    <a:pt x="46827" y="111805"/>
                  </a:lnTo>
                  <a:lnTo>
                    <a:pt x="62649" y="125869"/>
                  </a:lnTo>
                  <a:lnTo>
                    <a:pt x="68567" y="123774"/>
                  </a:lnTo>
                  <a:lnTo>
                    <a:pt x="66543" y="115699"/>
                  </a:lnTo>
                  <a:lnTo>
                    <a:pt x="65076" y="107400"/>
                  </a:lnTo>
                  <a:lnTo>
                    <a:pt x="64182" y="98906"/>
                  </a:lnTo>
                  <a:lnTo>
                    <a:pt x="63880" y="90246"/>
                  </a:lnTo>
                  <a:lnTo>
                    <a:pt x="66688" y="64015"/>
                  </a:lnTo>
                  <a:lnTo>
                    <a:pt x="74701" y="39817"/>
                  </a:lnTo>
                  <a:lnTo>
                    <a:pt x="87305" y="18272"/>
                  </a:lnTo>
                  <a:lnTo>
                    <a:pt x="103885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34E03072-02D7-4C02-AF69-FCF25A1377B2}"/>
                </a:ext>
              </a:extLst>
            </p:cNvPr>
            <p:cNvSpPr/>
            <p:nvPr/>
          </p:nvSpPr>
          <p:spPr>
            <a:xfrm>
              <a:off x="7118724" y="7121954"/>
              <a:ext cx="20320" cy="14604"/>
            </a:xfrm>
            <a:custGeom>
              <a:avLst/>
              <a:gdLst/>
              <a:ahLst/>
              <a:cxnLst/>
              <a:rect l="l" t="t" r="r" b="b"/>
              <a:pathLst>
                <a:path w="20320" h="14604">
                  <a:moveTo>
                    <a:pt x="12293" y="0"/>
                  </a:moveTo>
                  <a:lnTo>
                    <a:pt x="0" y="3898"/>
                  </a:lnTo>
                  <a:lnTo>
                    <a:pt x="6375" y="7886"/>
                  </a:lnTo>
                  <a:lnTo>
                    <a:pt x="12966" y="11303"/>
                  </a:lnTo>
                  <a:lnTo>
                    <a:pt x="19850" y="14274"/>
                  </a:lnTo>
                  <a:lnTo>
                    <a:pt x="17157" y="10033"/>
                  </a:lnTo>
                  <a:lnTo>
                    <a:pt x="14541" y="5295"/>
                  </a:lnTo>
                  <a:lnTo>
                    <a:pt x="12293" y="0"/>
                  </a:lnTo>
                  <a:close/>
                </a:path>
              </a:pathLst>
            </a:custGeom>
            <a:solidFill>
              <a:srgbClr val="E30512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98867CB0-052C-497B-B371-D26279EE8375}"/>
                </a:ext>
              </a:extLst>
            </p:cNvPr>
            <p:cNvSpPr/>
            <p:nvPr/>
          </p:nvSpPr>
          <p:spPr>
            <a:xfrm>
              <a:off x="7138669" y="7097031"/>
              <a:ext cx="73025" cy="51435"/>
            </a:xfrm>
            <a:custGeom>
              <a:avLst/>
              <a:gdLst/>
              <a:ahLst/>
              <a:cxnLst/>
              <a:rect l="l" t="t" r="r" b="b"/>
              <a:pathLst>
                <a:path w="73025" h="51434">
                  <a:moveTo>
                    <a:pt x="36258" y="0"/>
                  </a:moveTo>
                  <a:lnTo>
                    <a:pt x="26753" y="2622"/>
                  </a:lnTo>
                  <a:lnTo>
                    <a:pt x="17538" y="4719"/>
                  </a:lnTo>
                  <a:lnTo>
                    <a:pt x="8619" y="6352"/>
                  </a:lnTo>
                  <a:lnTo>
                    <a:pt x="0" y="7581"/>
                  </a:lnTo>
                  <a:lnTo>
                    <a:pt x="4442" y="20852"/>
                  </a:lnTo>
                  <a:lnTo>
                    <a:pt x="30854" y="48532"/>
                  </a:lnTo>
                  <a:lnTo>
                    <a:pt x="56489" y="50863"/>
                  </a:lnTo>
                  <a:lnTo>
                    <a:pt x="61976" y="50863"/>
                  </a:lnTo>
                  <a:lnTo>
                    <a:pt x="67424" y="50558"/>
                  </a:lnTo>
                  <a:lnTo>
                    <a:pt x="72732" y="49936"/>
                  </a:lnTo>
                  <a:lnTo>
                    <a:pt x="63627" y="40458"/>
                  </a:lnTo>
                  <a:lnTo>
                    <a:pt x="54281" y="29073"/>
                  </a:lnTo>
                  <a:lnTo>
                    <a:pt x="45041" y="15635"/>
                  </a:lnTo>
                  <a:lnTo>
                    <a:pt x="36258" y="0"/>
                  </a:lnTo>
                  <a:close/>
                </a:path>
              </a:pathLst>
            </a:custGeom>
            <a:solidFill>
              <a:srgbClr val="005CA8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593DE2F8-BB92-4C3C-8378-FEE452D7A9CD}"/>
                </a:ext>
              </a:extLst>
            </p:cNvPr>
            <p:cNvSpPr/>
            <p:nvPr/>
          </p:nvSpPr>
          <p:spPr>
            <a:xfrm>
              <a:off x="7048879" y="7012366"/>
              <a:ext cx="120650" cy="80645"/>
            </a:xfrm>
            <a:custGeom>
              <a:avLst/>
              <a:gdLst/>
              <a:ahLst/>
              <a:cxnLst/>
              <a:rect l="l" t="t" r="r" b="b"/>
              <a:pathLst>
                <a:path w="120650" h="80645">
                  <a:moveTo>
                    <a:pt x="0" y="0"/>
                  </a:moveTo>
                  <a:lnTo>
                    <a:pt x="9912" y="40800"/>
                  </a:lnTo>
                  <a:lnTo>
                    <a:pt x="29730" y="76276"/>
                  </a:lnTo>
                  <a:lnTo>
                    <a:pt x="67703" y="80424"/>
                  </a:lnTo>
                  <a:lnTo>
                    <a:pt x="92513" y="78660"/>
                  </a:lnTo>
                  <a:lnTo>
                    <a:pt x="120535" y="72694"/>
                  </a:lnTo>
                  <a:lnTo>
                    <a:pt x="115836" y="60697"/>
                  </a:lnTo>
                  <a:lnTo>
                    <a:pt x="111628" y="47717"/>
                  </a:lnTo>
                  <a:lnTo>
                    <a:pt x="108003" y="33722"/>
                  </a:lnTo>
                  <a:lnTo>
                    <a:pt x="105054" y="18681"/>
                  </a:lnTo>
                  <a:lnTo>
                    <a:pt x="73153" y="16060"/>
                  </a:lnTo>
                  <a:lnTo>
                    <a:pt x="44683" y="11536"/>
                  </a:lnTo>
                  <a:lnTo>
                    <a:pt x="20134" y="5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BD3D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32183BBB-9A16-4224-B95D-3032B19C04AF}"/>
                </a:ext>
              </a:extLst>
            </p:cNvPr>
            <p:cNvSpPr/>
            <p:nvPr/>
          </p:nvSpPr>
          <p:spPr>
            <a:xfrm>
              <a:off x="7092198" y="7104479"/>
              <a:ext cx="34925" cy="12065"/>
            </a:xfrm>
            <a:custGeom>
              <a:avLst/>
              <a:gdLst/>
              <a:ahLst/>
              <a:cxnLst/>
              <a:rect l="l" t="t" r="r" b="b"/>
              <a:pathLst>
                <a:path w="34925" h="12065">
                  <a:moveTo>
                    <a:pt x="0" y="0"/>
                  </a:moveTo>
                  <a:lnTo>
                    <a:pt x="4254" y="4279"/>
                  </a:lnTo>
                  <a:lnTo>
                    <a:pt x="8648" y="8204"/>
                  </a:lnTo>
                  <a:lnTo>
                    <a:pt x="13335" y="12014"/>
                  </a:lnTo>
                  <a:lnTo>
                    <a:pt x="34683" y="5105"/>
                  </a:lnTo>
                  <a:lnTo>
                    <a:pt x="33820" y="1193"/>
                  </a:lnTo>
                  <a:lnTo>
                    <a:pt x="26784" y="1536"/>
                  </a:lnTo>
                  <a:lnTo>
                    <a:pt x="14846" y="1536"/>
                  </a:lnTo>
                  <a:lnTo>
                    <a:pt x="7023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34" name="object 27">
              <a:extLst>
                <a:ext uri="{FF2B5EF4-FFF2-40B4-BE49-F238E27FC236}">
                  <a16:creationId xmlns:a16="http://schemas.microsoft.com/office/drawing/2014/main" id="{2D508343-E3B6-43EA-A32B-9CE508CA6336}"/>
                </a:ext>
              </a:extLst>
            </p:cNvPr>
            <p:cNvSpPr/>
            <p:nvPr/>
          </p:nvSpPr>
          <p:spPr>
            <a:xfrm>
              <a:off x="7289317" y="7013803"/>
              <a:ext cx="423545" cy="167640"/>
            </a:xfrm>
            <a:custGeom>
              <a:avLst/>
              <a:gdLst/>
              <a:ahLst/>
              <a:cxnLst/>
              <a:rect l="l" t="t" r="r" b="b"/>
              <a:pathLst>
                <a:path w="423545" h="167640">
                  <a:moveTo>
                    <a:pt x="50965" y="43878"/>
                  </a:moveTo>
                  <a:lnTo>
                    <a:pt x="50088" y="34417"/>
                  </a:lnTo>
                  <a:lnTo>
                    <a:pt x="46977" y="27127"/>
                  </a:lnTo>
                  <a:lnTo>
                    <a:pt x="40894" y="22428"/>
                  </a:lnTo>
                  <a:lnTo>
                    <a:pt x="31102" y="20777"/>
                  </a:lnTo>
                  <a:lnTo>
                    <a:pt x="24765" y="20777"/>
                  </a:lnTo>
                  <a:lnTo>
                    <a:pt x="18288" y="23888"/>
                  </a:lnTo>
                  <a:lnTo>
                    <a:pt x="14490" y="30137"/>
                  </a:lnTo>
                  <a:lnTo>
                    <a:pt x="14160" y="30137"/>
                  </a:lnTo>
                  <a:lnTo>
                    <a:pt x="14160" y="22364"/>
                  </a:lnTo>
                  <a:lnTo>
                    <a:pt x="0" y="22364"/>
                  </a:lnTo>
                  <a:lnTo>
                    <a:pt x="0" y="78498"/>
                  </a:lnTo>
                  <a:lnTo>
                    <a:pt x="14897" y="78498"/>
                  </a:lnTo>
                  <a:lnTo>
                    <a:pt x="14897" y="37668"/>
                  </a:lnTo>
                  <a:lnTo>
                    <a:pt x="18402" y="33007"/>
                  </a:lnTo>
                  <a:lnTo>
                    <a:pt x="33426" y="33007"/>
                  </a:lnTo>
                  <a:lnTo>
                    <a:pt x="36042" y="37541"/>
                  </a:lnTo>
                  <a:lnTo>
                    <a:pt x="36042" y="78498"/>
                  </a:lnTo>
                  <a:lnTo>
                    <a:pt x="50965" y="78498"/>
                  </a:lnTo>
                  <a:lnTo>
                    <a:pt x="50965" y="43878"/>
                  </a:lnTo>
                  <a:close/>
                </a:path>
                <a:path w="423545" h="167640">
                  <a:moveTo>
                    <a:pt x="63195" y="108610"/>
                  </a:moveTo>
                  <a:lnTo>
                    <a:pt x="58127" y="103390"/>
                  </a:lnTo>
                  <a:lnTo>
                    <a:pt x="42557" y="103390"/>
                  </a:lnTo>
                  <a:lnTo>
                    <a:pt x="36906" y="106286"/>
                  </a:lnTo>
                  <a:lnTo>
                    <a:pt x="34251" y="112318"/>
                  </a:lnTo>
                  <a:lnTo>
                    <a:pt x="32639" y="106286"/>
                  </a:lnTo>
                  <a:lnTo>
                    <a:pt x="27393" y="103390"/>
                  </a:lnTo>
                  <a:lnTo>
                    <a:pt x="14452" y="103390"/>
                  </a:lnTo>
                  <a:lnTo>
                    <a:pt x="9766" y="106883"/>
                  </a:lnTo>
                  <a:lnTo>
                    <a:pt x="6946" y="112369"/>
                  </a:lnTo>
                  <a:lnTo>
                    <a:pt x="6692" y="112369"/>
                  </a:lnTo>
                  <a:lnTo>
                    <a:pt x="6692" y="104673"/>
                  </a:lnTo>
                  <a:lnTo>
                    <a:pt x="1638" y="104673"/>
                  </a:lnTo>
                  <a:lnTo>
                    <a:pt x="1638" y="150660"/>
                  </a:lnTo>
                  <a:lnTo>
                    <a:pt x="7162" y="150660"/>
                  </a:lnTo>
                  <a:lnTo>
                    <a:pt x="7188" y="115417"/>
                  </a:lnTo>
                  <a:lnTo>
                    <a:pt x="10998" y="108077"/>
                  </a:lnTo>
                  <a:lnTo>
                    <a:pt x="27292" y="108077"/>
                  </a:lnTo>
                  <a:lnTo>
                    <a:pt x="29743" y="113245"/>
                  </a:lnTo>
                  <a:lnTo>
                    <a:pt x="29667" y="119456"/>
                  </a:lnTo>
                  <a:lnTo>
                    <a:pt x="29667" y="150660"/>
                  </a:lnTo>
                  <a:lnTo>
                    <a:pt x="35077" y="150660"/>
                  </a:lnTo>
                  <a:lnTo>
                    <a:pt x="35077" y="116065"/>
                  </a:lnTo>
                  <a:lnTo>
                    <a:pt x="37795" y="108077"/>
                  </a:lnTo>
                  <a:lnTo>
                    <a:pt x="54952" y="108077"/>
                  </a:lnTo>
                  <a:lnTo>
                    <a:pt x="57721" y="112141"/>
                  </a:lnTo>
                  <a:lnTo>
                    <a:pt x="57721" y="150660"/>
                  </a:lnTo>
                  <a:lnTo>
                    <a:pt x="63195" y="150660"/>
                  </a:lnTo>
                  <a:lnTo>
                    <a:pt x="63195" y="108610"/>
                  </a:lnTo>
                  <a:close/>
                </a:path>
                <a:path w="423545" h="167640">
                  <a:moveTo>
                    <a:pt x="77622" y="22364"/>
                  </a:moveTo>
                  <a:lnTo>
                    <a:pt x="62687" y="22364"/>
                  </a:lnTo>
                  <a:lnTo>
                    <a:pt x="62687" y="78397"/>
                  </a:lnTo>
                  <a:lnTo>
                    <a:pt x="77622" y="78397"/>
                  </a:lnTo>
                  <a:lnTo>
                    <a:pt x="77622" y="22364"/>
                  </a:lnTo>
                  <a:close/>
                </a:path>
                <a:path w="423545" h="167640">
                  <a:moveTo>
                    <a:pt x="88646" y="15392"/>
                  </a:moveTo>
                  <a:lnTo>
                    <a:pt x="82105" y="6680"/>
                  </a:lnTo>
                  <a:lnTo>
                    <a:pt x="77101" y="0"/>
                  </a:lnTo>
                  <a:lnTo>
                    <a:pt x="63411" y="0"/>
                  </a:lnTo>
                  <a:lnTo>
                    <a:pt x="51803" y="15392"/>
                  </a:lnTo>
                  <a:lnTo>
                    <a:pt x="63195" y="15392"/>
                  </a:lnTo>
                  <a:lnTo>
                    <a:pt x="69824" y="6680"/>
                  </a:lnTo>
                  <a:lnTo>
                    <a:pt x="76390" y="15392"/>
                  </a:lnTo>
                  <a:lnTo>
                    <a:pt x="88646" y="15392"/>
                  </a:lnTo>
                  <a:close/>
                </a:path>
                <a:path w="423545" h="167640">
                  <a:moveTo>
                    <a:pt x="108216" y="85712"/>
                  </a:moveTo>
                  <a:lnTo>
                    <a:pt x="101523" y="85712"/>
                  </a:lnTo>
                  <a:lnTo>
                    <a:pt x="92443" y="98298"/>
                  </a:lnTo>
                  <a:lnTo>
                    <a:pt x="96875" y="98298"/>
                  </a:lnTo>
                  <a:lnTo>
                    <a:pt x="108216" y="85712"/>
                  </a:lnTo>
                  <a:close/>
                </a:path>
                <a:path w="423545" h="167640">
                  <a:moveTo>
                    <a:pt x="117817" y="129197"/>
                  </a:moveTo>
                  <a:lnTo>
                    <a:pt x="117386" y="124460"/>
                  </a:lnTo>
                  <a:lnTo>
                    <a:pt x="116941" y="119684"/>
                  </a:lnTo>
                  <a:lnTo>
                    <a:pt x="113550" y="111417"/>
                  </a:lnTo>
                  <a:lnTo>
                    <a:pt x="112395" y="110324"/>
                  </a:lnTo>
                  <a:lnTo>
                    <a:pt x="112395" y="124460"/>
                  </a:lnTo>
                  <a:lnTo>
                    <a:pt x="83616" y="124460"/>
                  </a:lnTo>
                  <a:lnTo>
                    <a:pt x="84467" y="116065"/>
                  </a:lnTo>
                  <a:lnTo>
                    <a:pt x="89344" y="108089"/>
                  </a:lnTo>
                  <a:lnTo>
                    <a:pt x="107048" y="108089"/>
                  </a:lnTo>
                  <a:lnTo>
                    <a:pt x="112153" y="115989"/>
                  </a:lnTo>
                  <a:lnTo>
                    <a:pt x="112395" y="124460"/>
                  </a:lnTo>
                  <a:lnTo>
                    <a:pt x="112395" y="110324"/>
                  </a:lnTo>
                  <a:lnTo>
                    <a:pt x="110032" y="108089"/>
                  </a:lnTo>
                  <a:lnTo>
                    <a:pt x="107403" y="105587"/>
                  </a:lnTo>
                  <a:lnTo>
                    <a:pt x="98272" y="103390"/>
                  </a:lnTo>
                  <a:lnTo>
                    <a:pt x="89166" y="105473"/>
                  </a:lnTo>
                  <a:lnTo>
                    <a:pt x="82905" y="110985"/>
                  </a:lnTo>
                  <a:lnTo>
                    <a:pt x="79311" y="118770"/>
                  </a:lnTo>
                  <a:lnTo>
                    <a:pt x="78155" y="127660"/>
                  </a:lnTo>
                  <a:lnTo>
                    <a:pt x="79311" y="136969"/>
                  </a:lnTo>
                  <a:lnTo>
                    <a:pt x="82905" y="144716"/>
                  </a:lnTo>
                  <a:lnTo>
                    <a:pt x="89166" y="149999"/>
                  </a:lnTo>
                  <a:lnTo>
                    <a:pt x="98272" y="151968"/>
                  </a:lnTo>
                  <a:lnTo>
                    <a:pt x="105676" y="150850"/>
                  </a:lnTo>
                  <a:lnTo>
                    <a:pt x="111277" y="147624"/>
                  </a:lnTo>
                  <a:lnTo>
                    <a:pt x="111556" y="147256"/>
                  </a:lnTo>
                  <a:lnTo>
                    <a:pt x="115227" y="142443"/>
                  </a:lnTo>
                  <a:lnTo>
                    <a:pt x="117652" y="135509"/>
                  </a:lnTo>
                  <a:lnTo>
                    <a:pt x="112204" y="135509"/>
                  </a:lnTo>
                  <a:lnTo>
                    <a:pt x="110464" y="142455"/>
                  </a:lnTo>
                  <a:lnTo>
                    <a:pt x="106146" y="147256"/>
                  </a:lnTo>
                  <a:lnTo>
                    <a:pt x="87795" y="147256"/>
                  </a:lnTo>
                  <a:lnTo>
                    <a:pt x="83731" y="137414"/>
                  </a:lnTo>
                  <a:lnTo>
                    <a:pt x="83616" y="129197"/>
                  </a:lnTo>
                  <a:lnTo>
                    <a:pt x="117817" y="129197"/>
                  </a:lnTo>
                  <a:close/>
                </a:path>
                <a:path w="423545" h="167640">
                  <a:moveTo>
                    <a:pt x="149720" y="104673"/>
                  </a:moveTo>
                  <a:lnTo>
                    <a:pt x="140665" y="104673"/>
                  </a:lnTo>
                  <a:lnTo>
                    <a:pt x="140665" y="90893"/>
                  </a:lnTo>
                  <a:lnTo>
                    <a:pt x="135204" y="90893"/>
                  </a:lnTo>
                  <a:lnTo>
                    <a:pt x="135204" y="104673"/>
                  </a:lnTo>
                  <a:lnTo>
                    <a:pt x="127419" y="104673"/>
                  </a:lnTo>
                  <a:lnTo>
                    <a:pt x="127419" y="109410"/>
                  </a:lnTo>
                  <a:lnTo>
                    <a:pt x="135204" y="109410"/>
                  </a:lnTo>
                  <a:lnTo>
                    <a:pt x="135204" y="140855"/>
                  </a:lnTo>
                  <a:lnTo>
                    <a:pt x="135077" y="148615"/>
                  </a:lnTo>
                  <a:lnTo>
                    <a:pt x="137642" y="151180"/>
                  </a:lnTo>
                  <a:lnTo>
                    <a:pt x="146494" y="151180"/>
                  </a:lnTo>
                  <a:lnTo>
                    <a:pt x="148069" y="150964"/>
                  </a:lnTo>
                  <a:lnTo>
                    <a:pt x="149720" y="150964"/>
                  </a:lnTo>
                  <a:lnTo>
                    <a:pt x="149720" y="146164"/>
                  </a:lnTo>
                  <a:lnTo>
                    <a:pt x="148170" y="146342"/>
                  </a:lnTo>
                  <a:lnTo>
                    <a:pt x="145034" y="146443"/>
                  </a:lnTo>
                  <a:lnTo>
                    <a:pt x="141173" y="146164"/>
                  </a:lnTo>
                  <a:lnTo>
                    <a:pt x="140665" y="144018"/>
                  </a:lnTo>
                  <a:lnTo>
                    <a:pt x="140665" y="109410"/>
                  </a:lnTo>
                  <a:lnTo>
                    <a:pt x="149720" y="109410"/>
                  </a:lnTo>
                  <a:lnTo>
                    <a:pt x="149720" y="104673"/>
                  </a:lnTo>
                  <a:close/>
                </a:path>
                <a:path w="423545" h="167640">
                  <a:moveTo>
                    <a:pt x="172808" y="40881"/>
                  </a:moveTo>
                  <a:lnTo>
                    <a:pt x="171323" y="31610"/>
                  </a:lnTo>
                  <a:lnTo>
                    <a:pt x="167208" y="25387"/>
                  </a:lnTo>
                  <a:lnTo>
                    <a:pt x="160909" y="21869"/>
                  </a:lnTo>
                  <a:lnTo>
                    <a:pt x="152933" y="20777"/>
                  </a:lnTo>
                  <a:lnTo>
                    <a:pt x="145376" y="20777"/>
                  </a:lnTo>
                  <a:lnTo>
                    <a:pt x="139712" y="25260"/>
                  </a:lnTo>
                  <a:lnTo>
                    <a:pt x="136563" y="30137"/>
                  </a:lnTo>
                  <a:lnTo>
                    <a:pt x="133616" y="23444"/>
                  </a:lnTo>
                  <a:lnTo>
                    <a:pt x="127533" y="20777"/>
                  </a:lnTo>
                  <a:lnTo>
                    <a:pt x="113690" y="20777"/>
                  </a:lnTo>
                  <a:lnTo>
                    <a:pt x="107950" y="24168"/>
                  </a:lnTo>
                  <a:lnTo>
                    <a:pt x="104089" y="29933"/>
                  </a:lnTo>
                  <a:lnTo>
                    <a:pt x="103911" y="29933"/>
                  </a:lnTo>
                  <a:lnTo>
                    <a:pt x="103911" y="22364"/>
                  </a:lnTo>
                  <a:lnTo>
                    <a:pt x="89814" y="22364"/>
                  </a:lnTo>
                  <a:lnTo>
                    <a:pt x="89814" y="78498"/>
                  </a:lnTo>
                  <a:lnTo>
                    <a:pt x="104749" y="78498"/>
                  </a:lnTo>
                  <a:lnTo>
                    <a:pt x="104749" y="34899"/>
                  </a:lnTo>
                  <a:lnTo>
                    <a:pt x="111874" y="33007"/>
                  </a:lnTo>
                  <a:lnTo>
                    <a:pt x="124269" y="33007"/>
                  </a:lnTo>
                  <a:lnTo>
                    <a:pt x="123825" y="40513"/>
                  </a:lnTo>
                  <a:lnTo>
                    <a:pt x="123825" y="78498"/>
                  </a:lnTo>
                  <a:lnTo>
                    <a:pt x="138785" y="78498"/>
                  </a:lnTo>
                  <a:lnTo>
                    <a:pt x="138785" y="40132"/>
                  </a:lnTo>
                  <a:lnTo>
                    <a:pt x="140335" y="33007"/>
                  </a:lnTo>
                  <a:lnTo>
                    <a:pt x="157289" y="33007"/>
                  </a:lnTo>
                  <a:lnTo>
                    <a:pt x="157861" y="39179"/>
                  </a:lnTo>
                  <a:lnTo>
                    <a:pt x="157861" y="78498"/>
                  </a:lnTo>
                  <a:lnTo>
                    <a:pt x="172808" y="78498"/>
                  </a:lnTo>
                  <a:lnTo>
                    <a:pt x="172808" y="40881"/>
                  </a:lnTo>
                  <a:close/>
                </a:path>
                <a:path w="423545" h="167640">
                  <a:moveTo>
                    <a:pt x="186486" y="104076"/>
                  </a:moveTo>
                  <a:lnTo>
                    <a:pt x="178396" y="103708"/>
                  </a:lnTo>
                  <a:lnTo>
                    <a:pt x="172402" y="108077"/>
                  </a:lnTo>
                  <a:lnTo>
                    <a:pt x="169595" y="115493"/>
                  </a:lnTo>
                  <a:lnTo>
                    <a:pt x="169468" y="115493"/>
                  </a:lnTo>
                  <a:lnTo>
                    <a:pt x="169468" y="104673"/>
                  </a:lnTo>
                  <a:lnTo>
                    <a:pt x="164477" y="104673"/>
                  </a:lnTo>
                  <a:lnTo>
                    <a:pt x="164477" y="150660"/>
                  </a:lnTo>
                  <a:lnTo>
                    <a:pt x="169862" y="150660"/>
                  </a:lnTo>
                  <a:lnTo>
                    <a:pt x="169862" y="116586"/>
                  </a:lnTo>
                  <a:lnTo>
                    <a:pt x="176669" y="109131"/>
                  </a:lnTo>
                  <a:lnTo>
                    <a:pt x="186486" y="109702"/>
                  </a:lnTo>
                  <a:lnTo>
                    <a:pt x="186486" y="104076"/>
                  </a:lnTo>
                  <a:close/>
                </a:path>
                <a:path w="423545" h="167640">
                  <a:moveTo>
                    <a:pt x="236042" y="54127"/>
                  </a:moveTo>
                  <a:lnTo>
                    <a:pt x="221119" y="23431"/>
                  </a:lnTo>
                  <a:lnTo>
                    <a:pt x="221119" y="44373"/>
                  </a:lnTo>
                  <a:lnTo>
                    <a:pt x="196850" y="44373"/>
                  </a:lnTo>
                  <a:lnTo>
                    <a:pt x="197078" y="40030"/>
                  </a:lnTo>
                  <a:lnTo>
                    <a:pt x="199796" y="32461"/>
                  </a:lnTo>
                  <a:lnTo>
                    <a:pt x="216509" y="32461"/>
                  </a:lnTo>
                  <a:lnTo>
                    <a:pt x="219773" y="36525"/>
                  </a:lnTo>
                  <a:lnTo>
                    <a:pt x="221119" y="44373"/>
                  </a:lnTo>
                  <a:lnTo>
                    <a:pt x="221119" y="23431"/>
                  </a:lnTo>
                  <a:lnTo>
                    <a:pt x="209638" y="20777"/>
                  </a:lnTo>
                  <a:lnTo>
                    <a:pt x="198374" y="23050"/>
                  </a:lnTo>
                  <a:lnTo>
                    <a:pt x="189598" y="29311"/>
                  </a:lnTo>
                  <a:lnTo>
                    <a:pt x="183908" y="38709"/>
                  </a:lnTo>
                  <a:lnTo>
                    <a:pt x="181889" y="50431"/>
                  </a:lnTo>
                  <a:lnTo>
                    <a:pt x="183819" y="62369"/>
                  </a:lnTo>
                  <a:lnTo>
                    <a:pt x="189357" y="71691"/>
                  </a:lnTo>
                  <a:lnTo>
                    <a:pt x="198094" y="77762"/>
                  </a:lnTo>
                  <a:lnTo>
                    <a:pt x="209638" y="79921"/>
                  </a:lnTo>
                  <a:lnTo>
                    <a:pt x="218224" y="78841"/>
                  </a:lnTo>
                  <a:lnTo>
                    <a:pt x="225412" y="75463"/>
                  </a:lnTo>
                  <a:lnTo>
                    <a:pt x="231076" y="69608"/>
                  </a:lnTo>
                  <a:lnTo>
                    <a:pt x="231660" y="68351"/>
                  </a:lnTo>
                  <a:lnTo>
                    <a:pt x="235089" y="61074"/>
                  </a:lnTo>
                  <a:lnTo>
                    <a:pt x="221970" y="61074"/>
                  </a:lnTo>
                  <a:lnTo>
                    <a:pt x="221056" y="64528"/>
                  </a:lnTo>
                  <a:lnTo>
                    <a:pt x="216204" y="68351"/>
                  </a:lnTo>
                  <a:lnTo>
                    <a:pt x="201930" y="68351"/>
                  </a:lnTo>
                  <a:lnTo>
                    <a:pt x="197256" y="63881"/>
                  </a:lnTo>
                  <a:lnTo>
                    <a:pt x="196850" y="54127"/>
                  </a:lnTo>
                  <a:lnTo>
                    <a:pt x="236042" y="54127"/>
                  </a:lnTo>
                  <a:close/>
                </a:path>
                <a:path w="423545" h="167640">
                  <a:moveTo>
                    <a:pt x="236766" y="127635"/>
                  </a:moveTo>
                  <a:lnTo>
                    <a:pt x="235407" y="118287"/>
                  </a:lnTo>
                  <a:lnTo>
                    <a:pt x="231394" y="110578"/>
                  </a:lnTo>
                  <a:lnTo>
                    <a:pt x="231368" y="117856"/>
                  </a:lnTo>
                  <a:lnTo>
                    <a:pt x="231368" y="137439"/>
                  </a:lnTo>
                  <a:lnTo>
                    <a:pt x="226187" y="147243"/>
                  </a:lnTo>
                  <a:lnTo>
                    <a:pt x="205333" y="147243"/>
                  </a:lnTo>
                  <a:lnTo>
                    <a:pt x="200177" y="137439"/>
                  </a:lnTo>
                  <a:lnTo>
                    <a:pt x="200177" y="117856"/>
                  </a:lnTo>
                  <a:lnTo>
                    <a:pt x="205333" y="108077"/>
                  </a:lnTo>
                  <a:lnTo>
                    <a:pt x="226187" y="108077"/>
                  </a:lnTo>
                  <a:lnTo>
                    <a:pt x="231368" y="117856"/>
                  </a:lnTo>
                  <a:lnTo>
                    <a:pt x="231368" y="110566"/>
                  </a:lnTo>
                  <a:lnTo>
                    <a:pt x="228257" y="108077"/>
                  </a:lnTo>
                  <a:lnTo>
                    <a:pt x="224815" y="105333"/>
                  </a:lnTo>
                  <a:lnTo>
                    <a:pt x="215785" y="103390"/>
                  </a:lnTo>
                  <a:lnTo>
                    <a:pt x="206743" y="105333"/>
                  </a:lnTo>
                  <a:lnTo>
                    <a:pt x="200126" y="110578"/>
                  </a:lnTo>
                  <a:lnTo>
                    <a:pt x="196075" y="118287"/>
                  </a:lnTo>
                  <a:lnTo>
                    <a:pt x="194703" y="127635"/>
                  </a:lnTo>
                  <a:lnTo>
                    <a:pt x="196075" y="137007"/>
                  </a:lnTo>
                  <a:lnTo>
                    <a:pt x="200126" y="144754"/>
                  </a:lnTo>
                  <a:lnTo>
                    <a:pt x="206743" y="150012"/>
                  </a:lnTo>
                  <a:lnTo>
                    <a:pt x="215785" y="151955"/>
                  </a:lnTo>
                  <a:lnTo>
                    <a:pt x="224815" y="150012"/>
                  </a:lnTo>
                  <a:lnTo>
                    <a:pt x="228282" y="147243"/>
                  </a:lnTo>
                  <a:lnTo>
                    <a:pt x="231394" y="144754"/>
                  </a:lnTo>
                  <a:lnTo>
                    <a:pt x="235407" y="137007"/>
                  </a:lnTo>
                  <a:lnTo>
                    <a:pt x="236766" y="127635"/>
                  </a:lnTo>
                  <a:close/>
                </a:path>
                <a:path w="423545" h="167640">
                  <a:moveTo>
                    <a:pt x="292557" y="50012"/>
                  </a:moveTo>
                  <a:lnTo>
                    <a:pt x="284073" y="46723"/>
                  </a:lnTo>
                  <a:lnTo>
                    <a:pt x="275348" y="44716"/>
                  </a:lnTo>
                  <a:lnTo>
                    <a:pt x="266839" y="42621"/>
                  </a:lnTo>
                  <a:lnTo>
                    <a:pt x="258394" y="41871"/>
                  </a:lnTo>
                  <a:lnTo>
                    <a:pt x="258394" y="31826"/>
                  </a:lnTo>
                  <a:lnTo>
                    <a:pt x="263398" y="31165"/>
                  </a:lnTo>
                  <a:lnTo>
                    <a:pt x="272097" y="31165"/>
                  </a:lnTo>
                  <a:lnTo>
                    <a:pt x="276491" y="32753"/>
                  </a:lnTo>
                  <a:lnTo>
                    <a:pt x="276948" y="38735"/>
                  </a:lnTo>
                  <a:lnTo>
                    <a:pt x="291109" y="38735"/>
                  </a:lnTo>
                  <a:lnTo>
                    <a:pt x="288531" y="30124"/>
                  </a:lnTo>
                  <a:lnTo>
                    <a:pt x="283121" y="24587"/>
                  </a:lnTo>
                  <a:lnTo>
                    <a:pt x="275717" y="21640"/>
                  </a:lnTo>
                  <a:lnTo>
                    <a:pt x="267119" y="20777"/>
                  </a:lnTo>
                  <a:lnTo>
                    <a:pt x="258521" y="21577"/>
                  </a:lnTo>
                  <a:lnTo>
                    <a:pt x="250952" y="24422"/>
                  </a:lnTo>
                  <a:lnTo>
                    <a:pt x="245554" y="29959"/>
                  </a:lnTo>
                  <a:lnTo>
                    <a:pt x="243509" y="38811"/>
                  </a:lnTo>
                  <a:lnTo>
                    <a:pt x="243509" y="48641"/>
                  </a:lnTo>
                  <a:lnTo>
                    <a:pt x="252133" y="51866"/>
                  </a:lnTo>
                  <a:lnTo>
                    <a:pt x="271475" y="56197"/>
                  </a:lnTo>
                  <a:lnTo>
                    <a:pt x="277647" y="57759"/>
                  </a:lnTo>
                  <a:lnTo>
                    <a:pt x="277647" y="67919"/>
                  </a:lnTo>
                  <a:lnTo>
                    <a:pt x="272148" y="69684"/>
                  </a:lnTo>
                  <a:lnTo>
                    <a:pt x="262001" y="69684"/>
                  </a:lnTo>
                  <a:lnTo>
                    <a:pt x="256540" y="66929"/>
                  </a:lnTo>
                  <a:lnTo>
                    <a:pt x="256463" y="60261"/>
                  </a:lnTo>
                  <a:lnTo>
                    <a:pt x="242252" y="60261"/>
                  </a:lnTo>
                  <a:lnTo>
                    <a:pt x="244729" y="69583"/>
                  </a:lnTo>
                  <a:lnTo>
                    <a:pt x="250532" y="75653"/>
                  </a:lnTo>
                  <a:lnTo>
                    <a:pt x="258572" y="78943"/>
                  </a:lnTo>
                  <a:lnTo>
                    <a:pt x="267792" y="79933"/>
                  </a:lnTo>
                  <a:lnTo>
                    <a:pt x="276860" y="78955"/>
                  </a:lnTo>
                  <a:lnTo>
                    <a:pt x="284797" y="75704"/>
                  </a:lnTo>
                  <a:lnTo>
                    <a:pt x="290423" y="69684"/>
                  </a:lnTo>
                  <a:lnTo>
                    <a:pt x="292557" y="60439"/>
                  </a:lnTo>
                  <a:lnTo>
                    <a:pt x="292557" y="50012"/>
                  </a:lnTo>
                  <a:close/>
                </a:path>
                <a:path w="423545" h="167640">
                  <a:moveTo>
                    <a:pt x="292862" y="127635"/>
                  </a:moveTo>
                  <a:lnTo>
                    <a:pt x="291642" y="118364"/>
                  </a:lnTo>
                  <a:lnTo>
                    <a:pt x="287921" y="110642"/>
                  </a:lnTo>
                  <a:lnTo>
                    <a:pt x="287375" y="110185"/>
                  </a:lnTo>
                  <a:lnTo>
                    <a:pt x="287375" y="118173"/>
                  </a:lnTo>
                  <a:lnTo>
                    <a:pt x="287375" y="137134"/>
                  </a:lnTo>
                  <a:lnTo>
                    <a:pt x="283210" y="147256"/>
                  </a:lnTo>
                  <a:lnTo>
                    <a:pt x="261289" y="147256"/>
                  </a:lnTo>
                  <a:lnTo>
                    <a:pt x="259118" y="141833"/>
                  </a:lnTo>
                  <a:lnTo>
                    <a:pt x="257225" y="137134"/>
                  </a:lnTo>
                  <a:lnTo>
                    <a:pt x="257225" y="117208"/>
                  </a:lnTo>
                  <a:lnTo>
                    <a:pt x="258711" y="113461"/>
                  </a:lnTo>
                  <a:lnTo>
                    <a:pt x="260845" y="108089"/>
                  </a:lnTo>
                  <a:lnTo>
                    <a:pt x="283210" y="108089"/>
                  </a:lnTo>
                  <a:lnTo>
                    <a:pt x="287375" y="118173"/>
                  </a:lnTo>
                  <a:lnTo>
                    <a:pt x="287375" y="110185"/>
                  </a:lnTo>
                  <a:lnTo>
                    <a:pt x="284899" y="108089"/>
                  </a:lnTo>
                  <a:lnTo>
                    <a:pt x="281673" y="105346"/>
                  </a:lnTo>
                  <a:lnTo>
                    <a:pt x="272834" y="103390"/>
                  </a:lnTo>
                  <a:lnTo>
                    <a:pt x="265684" y="103390"/>
                  </a:lnTo>
                  <a:lnTo>
                    <a:pt x="259486" y="107162"/>
                  </a:lnTo>
                  <a:lnTo>
                    <a:pt x="256984" y="113461"/>
                  </a:lnTo>
                  <a:lnTo>
                    <a:pt x="256781" y="113461"/>
                  </a:lnTo>
                  <a:lnTo>
                    <a:pt x="256781" y="104686"/>
                  </a:lnTo>
                  <a:lnTo>
                    <a:pt x="251853" y="104686"/>
                  </a:lnTo>
                  <a:lnTo>
                    <a:pt x="251853" y="167614"/>
                  </a:lnTo>
                  <a:lnTo>
                    <a:pt x="257225" y="167614"/>
                  </a:lnTo>
                  <a:lnTo>
                    <a:pt x="257225" y="141833"/>
                  </a:lnTo>
                  <a:lnTo>
                    <a:pt x="257403" y="141833"/>
                  </a:lnTo>
                  <a:lnTo>
                    <a:pt x="259740" y="148463"/>
                  </a:lnTo>
                  <a:lnTo>
                    <a:pt x="266204" y="151930"/>
                  </a:lnTo>
                  <a:lnTo>
                    <a:pt x="272834" y="151930"/>
                  </a:lnTo>
                  <a:lnTo>
                    <a:pt x="281673" y="149961"/>
                  </a:lnTo>
                  <a:lnTo>
                    <a:pt x="284873" y="147256"/>
                  </a:lnTo>
                  <a:lnTo>
                    <a:pt x="287921" y="144665"/>
                  </a:lnTo>
                  <a:lnTo>
                    <a:pt x="291642" y="136918"/>
                  </a:lnTo>
                  <a:lnTo>
                    <a:pt x="292862" y="127635"/>
                  </a:lnTo>
                  <a:close/>
                </a:path>
                <a:path w="423545" h="167640">
                  <a:moveTo>
                    <a:pt x="348005" y="127635"/>
                  </a:moveTo>
                  <a:lnTo>
                    <a:pt x="346633" y="118287"/>
                  </a:lnTo>
                  <a:lnTo>
                    <a:pt x="342582" y="110578"/>
                  </a:lnTo>
                  <a:lnTo>
                    <a:pt x="342569" y="117856"/>
                  </a:lnTo>
                  <a:lnTo>
                    <a:pt x="342569" y="137439"/>
                  </a:lnTo>
                  <a:lnTo>
                    <a:pt x="337362" y="147243"/>
                  </a:lnTo>
                  <a:lnTo>
                    <a:pt x="316509" y="147243"/>
                  </a:lnTo>
                  <a:lnTo>
                    <a:pt x="311353" y="137439"/>
                  </a:lnTo>
                  <a:lnTo>
                    <a:pt x="311353" y="117856"/>
                  </a:lnTo>
                  <a:lnTo>
                    <a:pt x="316509" y="108077"/>
                  </a:lnTo>
                  <a:lnTo>
                    <a:pt x="337362" y="108077"/>
                  </a:lnTo>
                  <a:lnTo>
                    <a:pt x="342569" y="117856"/>
                  </a:lnTo>
                  <a:lnTo>
                    <a:pt x="342569" y="110578"/>
                  </a:lnTo>
                  <a:lnTo>
                    <a:pt x="339458" y="108077"/>
                  </a:lnTo>
                  <a:lnTo>
                    <a:pt x="336003" y="105333"/>
                  </a:lnTo>
                  <a:lnTo>
                    <a:pt x="327012" y="103390"/>
                  </a:lnTo>
                  <a:lnTo>
                    <a:pt x="317969" y="105333"/>
                  </a:lnTo>
                  <a:lnTo>
                    <a:pt x="311365" y="110578"/>
                  </a:lnTo>
                  <a:lnTo>
                    <a:pt x="307301" y="118287"/>
                  </a:lnTo>
                  <a:lnTo>
                    <a:pt x="305917" y="127635"/>
                  </a:lnTo>
                  <a:lnTo>
                    <a:pt x="307301" y="137007"/>
                  </a:lnTo>
                  <a:lnTo>
                    <a:pt x="311365" y="144754"/>
                  </a:lnTo>
                  <a:lnTo>
                    <a:pt x="317969" y="150012"/>
                  </a:lnTo>
                  <a:lnTo>
                    <a:pt x="327012" y="151955"/>
                  </a:lnTo>
                  <a:lnTo>
                    <a:pt x="336003" y="150012"/>
                  </a:lnTo>
                  <a:lnTo>
                    <a:pt x="339471" y="147243"/>
                  </a:lnTo>
                  <a:lnTo>
                    <a:pt x="342582" y="144754"/>
                  </a:lnTo>
                  <a:lnTo>
                    <a:pt x="346633" y="137007"/>
                  </a:lnTo>
                  <a:lnTo>
                    <a:pt x="348005" y="127635"/>
                  </a:lnTo>
                  <a:close/>
                </a:path>
                <a:path w="423545" h="167640">
                  <a:moveTo>
                    <a:pt x="368617" y="87109"/>
                  </a:moveTo>
                  <a:lnTo>
                    <a:pt x="363093" y="87109"/>
                  </a:lnTo>
                  <a:lnTo>
                    <a:pt x="363093" y="150634"/>
                  </a:lnTo>
                  <a:lnTo>
                    <a:pt x="368617" y="150634"/>
                  </a:lnTo>
                  <a:lnTo>
                    <a:pt x="368617" y="87109"/>
                  </a:lnTo>
                  <a:close/>
                </a:path>
                <a:path w="423545" h="167640">
                  <a:moveTo>
                    <a:pt x="423278" y="129197"/>
                  </a:moveTo>
                  <a:lnTo>
                    <a:pt x="422846" y="124460"/>
                  </a:lnTo>
                  <a:lnTo>
                    <a:pt x="422414" y="119684"/>
                  </a:lnTo>
                  <a:lnTo>
                    <a:pt x="419011" y="111417"/>
                  </a:lnTo>
                  <a:lnTo>
                    <a:pt x="417842" y="110312"/>
                  </a:lnTo>
                  <a:lnTo>
                    <a:pt x="417842" y="124460"/>
                  </a:lnTo>
                  <a:lnTo>
                    <a:pt x="389064" y="124460"/>
                  </a:lnTo>
                  <a:lnTo>
                    <a:pt x="389928" y="116065"/>
                  </a:lnTo>
                  <a:lnTo>
                    <a:pt x="394830" y="108089"/>
                  </a:lnTo>
                  <a:lnTo>
                    <a:pt x="412534" y="108089"/>
                  </a:lnTo>
                  <a:lnTo>
                    <a:pt x="417550" y="115989"/>
                  </a:lnTo>
                  <a:lnTo>
                    <a:pt x="417842" y="124460"/>
                  </a:lnTo>
                  <a:lnTo>
                    <a:pt x="417842" y="110312"/>
                  </a:lnTo>
                  <a:lnTo>
                    <a:pt x="415493" y="108089"/>
                  </a:lnTo>
                  <a:lnTo>
                    <a:pt x="412851" y="105587"/>
                  </a:lnTo>
                  <a:lnTo>
                    <a:pt x="403694" y="103390"/>
                  </a:lnTo>
                  <a:lnTo>
                    <a:pt x="394589" y="105473"/>
                  </a:lnTo>
                  <a:lnTo>
                    <a:pt x="388366" y="110998"/>
                  </a:lnTo>
                  <a:lnTo>
                    <a:pt x="384771" y="118770"/>
                  </a:lnTo>
                  <a:lnTo>
                    <a:pt x="383628" y="127673"/>
                  </a:lnTo>
                  <a:lnTo>
                    <a:pt x="384771" y="136969"/>
                  </a:lnTo>
                  <a:lnTo>
                    <a:pt x="388366" y="144703"/>
                  </a:lnTo>
                  <a:lnTo>
                    <a:pt x="394589" y="149999"/>
                  </a:lnTo>
                  <a:lnTo>
                    <a:pt x="403694" y="151955"/>
                  </a:lnTo>
                  <a:lnTo>
                    <a:pt x="411149" y="150837"/>
                  </a:lnTo>
                  <a:lnTo>
                    <a:pt x="416750" y="147612"/>
                  </a:lnTo>
                  <a:lnTo>
                    <a:pt x="417029" y="147256"/>
                  </a:lnTo>
                  <a:lnTo>
                    <a:pt x="420674" y="142443"/>
                  </a:lnTo>
                  <a:lnTo>
                    <a:pt x="423100" y="135509"/>
                  </a:lnTo>
                  <a:lnTo>
                    <a:pt x="417677" y="135509"/>
                  </a:lnTo>
                  <a:lnTo>
                    <a:pt x="415950" y="142455"/>
                  </a:lnTo>
                  <a:lnTo>
                    <a:pt x="411657" y="147256"/>
                  </a:lnTo>
                  <a:lnTo>
                    <a:pt x="393306" y="147256"/>
                  </a:lnTo>
                  <a:lnTo>
                    <a:pt x="389178" y="137414"/>
                  </a:lnTo>
                  <a:lnTo>
                    <a:pt x="389064" y="129197"/>
                  </a:lnTo>
                  <a:lnTo>
                    <a:pt x="423278" y="129197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35" name="object 28">
              <a:extLst>
                <a:ext uri="{FF2B5EF4-FFF2-40B4-BE49-F238E27FC236}">
                  <a16:creationId xmlns:a16="http://schemas.microsoft.com/office/drawing/2014/main" id="{5A8DCD2B-232B-4330-9A69-02B12EE95BCA}"/>
                </a:ext>
              </a:extLst>
            </p:cNvPr>
            <p:cNvSpPr/>
            <p:nvPr/>
          </p:nvSpPr>
          <p:spPr>
            <a:xfrm>
              <a:off x="6004569" y="6853975"/>
              <a:ext cx="894138" cy="316337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36" name="object 29">
              <a:extLst>
                <a:ext uri="{FF2B5EF4-FFF2-40B4-BE49-F238E27FC236}">
                  <a16:creationId xmlns:a16="http://schemas.microsoft.com/office/drawing/2014/main" id="{A06F01E5-9D3F-442F-9C7D-C7F7E67796F1}"/>
                </a:ext>
              </a:extLst>
            </p:cNvPr>
            <p:cNvSpPr/>
            <p:nvPr/>
          </p:nvSpPr>
          <p:spPr>
            <a:xfrm>
              <a:off x="7901673" y="6862564"/>
              <a:ext cx="474967" cy="312883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object 2">
            <a:extLst>
              <a:ext uri="{FF2B5EF4-FFF2-40B4-BE49-F238E27FC236}">
                <a16:creationId xmlns:a16="http://schemas.microsoft.com/office/drawing/2014/main" id="{EAC96154-CF61-482C-85B8-EC4AA7B0504A}"/>
              </a:ext>
            </a:extLst>
          </p:cNvPr>
          <p:cNvGrpSpPr/>
          <p:nvPr/>
        </p:nvGrpSpPr>
        <p:grpSpPr>
          <a:xfrm>
            <a:off x="0" y="0"/>
            <a:ext cx="5752829" cy="6855450"/>
            <a:chOff x="0" y="8"/>
            <a:chExt cx="5045710" cy="7560309"/>
          </a:xfrm>
        </p:grpSpPr>
        <p:sp>
          <p:nvSpPr>
            <p:cNvPr id="47" name="object 3">
              <a:extLst>
                <a:ext uri="{FF2B5EF4-FFF2-40B4-BE49-F238E27FC236}">
                  <a16:creationId xmlns:a16="http://schemas.microsoft.com/office/drawing/2014/main" id="{1EDD5D27-1586-43A2-875D-125E72A243A1}"/>
                </a:ext>
              </a:extLst>
            </p:cNvPr>
            <p:cNvSpPr/>
            <p:nvPr/>
          </p:nvSpPr>
          <p:spPr>
            <a:xfrm>
              <a:off x="0" y="8"/>
              <a:ext cx="5045710" cy="7560309"/>
            </a:xfrm>
            <a:custGeom>
              <a:avLst/>
              <a:gdLst/>
              <a:ahLst/>
              <a:cxnLst/>
              <a:rect l="l" t="t" r="r" b="b"/>
              <a:pathLst>
                <a:path w="5045710" h="7560309">
                  <a:moveTo>
                    <a:pt x="1211351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5045557" y="7559992"/>
                  </a:lnTo>
                  <a:lnTo>
                    <a:pt x="1211351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48" name="object 5">
              <a:extLst>
                <a:ext uri="{FF2B5EF4-FFF2-40B4-BE49-F238E27FC236}">
                  <a16:creationId xmlns:a16="http://schemas.microsoft.com/office/drawing/2014/main" id="{E9B47130-10BB-4745-8A8A-64350BB96806}"/>
                </a:ext>
              </a:extLst>
            </p:cNvPr>
            <p:cNvSpPr/>
            <p:nvPr/>
          </p:nvSpPr>
          <p:spPr>
            <a:xfrm>
              <a:off x="2832100" y="352425"/>
              <a:ext cx="486409" cy="0"/>
            </a:xfrm>
            <a:custGeom>
              <a:avLst/>
              <a:gdLst/>
              <a:ahLst/>
              <a:cxnLst/>
              <a:rect l="l" t="t" r="r" b="b"/>
              <a:pathLst>
                <a:path w="486410">
                  <a:moveTo>
                    <a:pt x="0" y="0"/>
                  </a:moveTo>
                  <a:lnTo>
                    <a:pt x="486003" y="0"/>
                  </a:lnTo>
                </a:path>
              </a:pathLst>
            </a:custGeom>
            <a:ln w="50800">
              <a:solidFill>
                <a:srgbClr val="9CD8F7"/>
              </a:solidFill>
            </a:ln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  <p:sp>
        <p:nvSpPr>
          <p:cNvPr id="51" name="object 5">
            <a:extLst>
              <a:ext uri="{FF2B5EF4-FFF2-40B4-BE49-F238E27FC236}">
                <a16:creationId xmlns:a16="http://schemas.microsoft.com/office/drawing/2014/main" id="{E9B47130-10BB-4745-8A8A-64350BB96806}"/>
              </a:ext>
            </a:extLst>
          </p:cNvPr>
          <p:cNvSpPr/>
          <p:nvPr/>
        </p:nvSpPr>
        <p:spPr>
          <a:xfrm>
            <a:off x="4867471" y="2047035"/>
            <a:ext cx="554576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9CD8F7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prstClr val="black"/>
              </a:solidFill>
            </a:endParaRPr>
          </a:p>
        </p:txBody>
      </p:sp>
      <p:sp>
        <p:nvSpPr>
          <p:cNvPr id="54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4705938" y="3092644"/>
            <a:ext cx="5820884" cy="357008"/>
          </a:xfrm>
          <a:prstGeom prst="rect">
            <a:avLst/>
          </a:prstGeom>
        </p:spPr>
        <p:txBody>
          <a:bodyPr/>
          <a:lstStyle>
            <a:lvl1pPr>
              <a:defRPr sz="1814" b="1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Pour votre participation à …</a:t>
            </a:r>
          </a:p>
        </p:txBody>
      </p:sp>
      <p:sp>
        <p:nvSpPr>
          <p:cNvPr id="55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4614609" y="2172050"/>
            <a:ext cx="7392503" cy="825791"/>
          </a:xfrm>
          <a:prstGeom prst="rect">
            <a:avLst/>
          </a:prstGeom>
        </p:spPr>
        <p:txBody>
          <a:bodyPr/>
          <a:lstStyle>
            <a:lvl1pPr algn="l">
              <a:defRPr sz="5441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866300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384057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3840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grpSp>
        <p:nvGrpSpPr>
          <p:cNvPr id="12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97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6">
            <a:extLst>
              <a:ext uri="{FF2B5EF4-FFF2-40B4-BE49-F238E27FC236}">
                <a16:creationId xmlns:a16="http://schemas.microsoft.com/office/drawing/2014/main" id="{3D2A7151-54CE-4478-A9CA-4586D3ACB118}"/>
              </a:ext>
            </a:extLst>
          </p:cNvPr>
          <p:cNvSpPr/>
          <p:nvPr userDrawn="1"/>
        </p:nvSpPr>
        <p:spPr>
          <a:xfrm>
            <a:off x="711200" y="1112344"/>
            <a:ext cx="486409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3641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8DD186D8-1B16-43F2-A76F-C0049D7CA2CC}"/>
              </a:ext>
            </a:extLst>
          </p:cNvPr>
          <p:cNvSpPr/>
          <p:nvPr userDrawn="1"/>
        </p:nvSpPr>
        <p:spPr>
          <a:xfrm>
            <a:off x="499209" y="5627398"/>
            <a:ext cx="1396799" cy="90084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536329" y="1306828"/>
            <a:ext cx="6483841" cy="1194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sp>
        <p:nvSpPr>
          <p:cNvPr id="13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536329" y="2769257"/>
            <a:ext cx="5105400" cy="23075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</a:t>
            </a:r>
          </a:p>
          <a:p>
            <a:pPr lvl="0"/>
            <a:r>
              <a:rPr lang="fr-FR" dirty="0"/>
              <a:t>SIR AMET</a:t>
            </a:r>
          </a:p>
        </p:txBody>
      </p:sp>
    </p:spTree>
    <p:extLst>
      <p:ext uri="{BB962C8B-B14F-4D97-AF65-F5344CB8AC3E}">
        <p14:creationId xmlns:p14="http://schemas.microsoft.com/office/powerpoint/2010/main" val="1351641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191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trée de chapi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3E743A6B-6721-479D-A29C-781A36F85735}"/>
              </a:ext>
            </a:extLst>
          </p:cNvPr>
          <p:cNvGrpSpPr/>
          <p:nvPr/>
        </p:nvGrpSpPr>
        <p:grpSpPr>
          <a:xfrm>
            <a:off x="0" y="11"/>
            <a:ext cx="12190407" cy="6133369"/>
            <a:chOff x="0" y="12"/>
            <a:chExt cx="10692003" cy="6763743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AC78B5F-67DE-44B3-B21F-BB65BB931CC0}"/>
                </a:ext>
              </a:extLst>
            </p:cNvPr>
            <p:cNvSpPr/>
            <p:nvPr/>
          </p:nvSpPr>
          <p:spPr>
            <a:xfrm>
              <a:off x="0" y="12"/>
              <a:ext cx="10692003" cy="378151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7BC4458B-3113-4BA8-80C4-46DE5F634CDB}"/>
                </a:ext>
              </a:extLst>
            </p:cNvPr>
            <p:cNvSpPr/>
            <p:nvPr/>
          </p:nvSpPr>
          <p:spPr>
            <a:xfrm>
              <a:off x="2605850" y="763463"/>
              <a:ext cx="4854310" cy="6000292"/>
            </a:xfrm>
            <a:custGeom>
              <a:avLst/>
              <a:gdLst/>
              <a:ahLst/>
              <a:cxnLst/>
              <a:rect l="l" t="t" r="r" b="b"/>
              <a:pathLst>
                <a:path w="5728970" h="5728970">
                  <a:moveTo>
                    <a:pt x="2864345" y="0"/>
                  </a:moveTo>
                  <a:lnTo>
                    <a:pt x="2816013" y="399"/>
                  </a:lnTo>
                  <a:lnTo>
                    <a:pt x="2767874" y="1593"/>
                  </a:lnTo>
                  <a:lnTo>
                    <a:pt x="2719935" y="3577"/>
                  </a:lnTo>
                  <a:lnTo>
                    <a:pt x="2672202" y="6342"/>
                  </a:lnTo>
                  <a:lnTo>
                    <a:pt x="2624681" y="9884"/>
                  </a:lnTo>
                  <a:lnTo>
                    <a:pt x="2577379" y="14195"/>
                  </a:lnTo>
                  <a:lnTo>
                    <a:pt x="2530301" y="19270"/>
                  </a:lnTo>
                  <a:lnTo>
                    <a:pt x="2483454" y="25102"/>
                  </a:lnTo>
                  <a:lnTo>
                    <a:pt x="2436845" y="31685"/>
                  </a:lnTo>
                  <a:lnTo>
                    <a:pt x="2390479" y="39013"/>
                  </a:lnTo>
                  <a:lnTo>
                    <a:pt x="2344363" y="47080"/>
                  </a:lnTo>
                  <a:lnTo>
                    <a:pt x="2298503" y="55879"/>
                  </a:lnTo>
                  <a:lnTo>
                    <a:pt x="2252905" y="65404"/>
                  </a:lnTo>
                  <a:lnTo>
                    <a:pt x="2207576" y="75648"/>
                  </a:lnTo>
                  <a:lnTo>
                    <a:pt x="2162521" y="86606"/>
                  </a:lnTo>
                  <a:lnTo>
                    <a:pt x="2117748" y="98271"/>
                  </a:lnTo>
                  <a:lnTo>
                    <a:pt x="2073262" y="110637"/>
                  </a:lnTo>
                  <a:lnTo>
                    <a:pt x="2029070" y="123698"/>
                  </a:lnTo>
                  <a:lnTo>
                    <a:pt x="1985178" y="137447"/>
                  </a:lnTo>
                  <a:lnTo>
                    <a:pt x="1941592" y="151878"/>
                  </a:lnTo>
                  <a:lnTo>
                    <a:pt x="1898318" y="166985"/>
                  </a:lnTo>
                  <a:lnTo>
                    <a:pt x="1855363" y="182762"/>
                  </a:lnTo>
                  <a:lnTo>
                    <a:pt x="1812733" y="199202"/>
                  </a:lnTo>
                  <a:lnTo>
                    <a:pt x="1770434" y="216299"/>
                  </a:lnTo>
                  <a:lnTo>
                    <a:pt x="1728473" y="234047"/>
                  </a:lnTo>
                  <a:lnTo>
                    <a:pt x="1686855" y="252439"/>
                  </a:lnTo>
                  <a:lnTo>
                    <a:pt x="1645588" y="271469"/>
                  </a:lnTo>
                  <a:lnTo>
                    <a:pt x="1604677" y="291132"/>
                  </a:lnTo>
                  <a:lnTo>
                    <a:pt x="1564128" y="311420"/>
                  </a:lnTo>
                  <a:lnTo>
                    <a:pt x="1523949" y="332328"/>
                  </a:lnTo>
                  <a:lnTo>
                    <a:pt x="1484144" y="353849"/>
                  </a:lnTo>
                  <a:lnTo>
                    <a:pt x="1444721" y="375977"/>
                  </a:lnTo>
                  <a:lnTo>
                    <a:pt x="1405685" y="398706"/>
                  </a:lnTo>
                  <a:lnTo>
                    <a:pt x="1367043" y="422029"/>
                  </a:lnTo>
                  <a:lnTo>
                    <a:pt x="1328802" y="445940"/>
                  </a:lnTo>
                  <a:lnTo>
                    <a:pt x="1290967" y="470433"/>
                  </a:lnTo>
                  <a:lnTo>
                    <a:pt x="1253544" y="495501"/>
                  </a:lnTo>
                  <a:lnTo>
                    <a:pt x="1216541" y="521139"/>
                  </a:lnTo>
                  <a:lnTo>
                    <a:pt x="1179962" y="547340"/>
                  </a:lnTo>
                  <a:lnTo>
                    <a:pt x="1143816" y="574098"/>
                  </a:lnTo>
                  <a:lnTo>
                    <a:pt x="1108107" y="601406"/>
                  </a:lnTo>
                  <a:lnTo>
                    <a:pt x="1072842" y="629259"/>
                  </a:lnTo>
                  <a:lnTo>
                    <a:pt x="1038027" y="657650"/>
                  </a:lnTo>
                  <a:lnTo>
                    <a:pt x="1003669" y="686572"/>
                  </a:lnTo>
                  <a:lnTo>
                    <a:pt x="969773" y="716020"/>
                  </a:lnTo>
                  <a:lnTo>
                    <a:pt x="936347" y="745987"/>
                  </a:lnTo>
                  <a:lnTo>
                    <a:pt x="903396" y="776467"/>
                  </a:lnTo>
                  <a:lnTo>
                    <a:pt x="870927" y="807454"/>
                  </a:lnTo>
                  <a:lnTo>
                    <a:pt x="838946" y="838941"/>
                  </a:lnTo>
                  <a:lnTo>
                    <a:pt x="807458" y="870922"/>
                  </a:lnTo>
                  <a:lnTo>
                    <a:pt x="776472" y="903391"/>
                  </a:lnTo>
                  <a:lnTo>
                    <a:pt x="745991" y="936342"/>
                  </a:lnTo>
                  <a:lnTo>
                    <a:pt x="716024" y="969768"/>
                  </a:lnTo>
                  <a:lnTo>
                    <a:pt x="686576" y="1003664"/>
                  </a:lnTo>
                  <a:lnTo>
                    <a:pt x="657654" y="1038022"/>
                  </a:lnTo>
                  <a:lnTo>
                    <a:pt x="629263" y="1072836"/>
                  </a:lnTo>
                  <a:lnTo>
                    <a:pt x="601410" y="1108101"/>
                  </a:lnTo>
                  <a:lnTo>
                    <a:pt x="574102" y="1143810"/>
                  </a:lnTo>
                  <a:lnTo>
                    <a:pt x="547344" y="1179957"/>
                  </a:lnTo>
                  <a:lnTo>
                    <a:pt x="521143" y="1216535"/>
                  </a:lnTo>
                  <a:lnTo>
                    <a:pt x="495505" y="1253539"/>
                  </a:lnTo>
                  <a:lnTo>
                    <a:pt x="470436" y="1290961"/>
                  </a:lnTo>
                  <a:lnTo>
                    <a:pt x="445943" y="1328796"/>
                  </a:lnTo>
                  <a:lnTo>
                    <a:pt x="422032" y="1367038"/>
                  </a:lnTo>
                  <a:lnTo>
                    <a:pt x="398708" y="1405679"/>
                  </a:lnTo>
                  <a:lnTo>
                    <a:pt x="375980" y="1444715"/>
                  </a:lnTo>
                  <a:lnTo>
                    <a:pt x="353852" y="1484138"/>
                  </a:lnTo>
                  <a:lnTo>
                    <a:pt x="332331" y="1523943"/>
                  </a:lnTo>
                  <a:lnTo>
                    <a:pt x="311423" y="1564123"/>
                  </a:lnTo>
                  <a:lnTo>
                    <a:pt x="291134" y="1604671"/>
                  </a:lnTo>
                  <a:lnTo>
                    <a:pt x="271472" y="1645583"/>
                  </a:lnTo>
                  <a:lnTo>
                    <a:pt x="252441" y="1686850"/>
                  </a:lnTo>
                  <a:lnTo>
                    <a:pt x="234048" y="1728468"/>
                  </a:lnTo>
                  <a:lnTo>
                    <a:pt x="216301" y="1770429"/>
                  </a:lnTo>
                  <a:lnTo>
                    <a:pt x="199203" y="1812728"/>
                  </a:lnTo>
                  <a:lnTo>
                    <a:pt x="182763" y="1855358"/>
                  </a:lnTo>
                  <a:lnTo>
                    <a:pt x="166987" y="1898313"/>
                  </a:lnTo>
                  <a:lnTo>
                    <a:pt x="151879" y="1941587"/>
                  </a:lnTo>
                  <a:lnTo>
                    <a:pt x="137448" y="1985173"/>
                  </a:lnTo>
                  <a:lnTo>
                    <a:pt x="123699" y="2029065"/>
                  </a:lnTo>
                  <a:lnTo>
                    <a:pt x="110638" y="2073258"/>
                  </a:lnTo>
                  <a:lnTo>
                    <a:pt x="98272" y="2117744"/>
                  </a:lnTo>
                  <a:lnTo>
                    <a:pt x="86607" y="2162517"/>
                  </a:lnTo>
                  <a:lnTo>
                    <a:pt x="75649" y="2207572"/>
                  </a:lnTo>
                  <a:lnTo>
                    <a:pt x="65404" y="2252901"/>
                  </a:lnTo>
                  <a:lnTo>
                    <a:pt x="55879" y="2298499"/>
                  </a:lnTo>
                  <a:lnTo>
                    <a:pt x="47080" y="2344359"/>
                  </a:lnTo>
                  <a:lnTo>
                    <a:pt x="39014" y="2390476"/>
                  </a:lnTo>
                  <a:lnTo>
                    <a:pt x="31686" y="2436842"/>
                  </a:lnTo>
                  <a:lnTo>
                    <a:pt x="25102" y="2483452"/>
                  </a:lnTo>
                  <a:lnTo>
                    <a:pt x="19270" y="2530299"/>
                  </a:lnTo>
                  <a:lnTo>
                    <a:pt x="14195" y="2577377"/>
                  </a:lnTo>
                  <a:lnTo>
                    <a:pt x="9884" y="2624679"/>
                  </a:lnTo>
                  <a:lnTo>
                    <a:pt x="6342" y="2672201"/>
                  </a:lnTo>
                  <a:lnTo>
                    <a:pt x="3577" y="2719934"/>
                  </a:lnTo>
                  <a:lnTo>
                    <a:pt x="1593" y="2767873"/>
                  </a:lnTo>
                  <a:lnTo>
                    <a:pt x="399" y="2816012"/>
                  </a:lnTo>
                  <a:lnTo>
                    <a:pt x="0" y="2864345"/>
                  </a:lnTo>
                  <a:lnTo>
                    <a:pt x="399" y="2912677"/>
                  </a:lnTo>
                  <a:lnTo>
                    <a:pt x="1593" y="2960815"/>
                  </a:lnTo>
                  <a:lnTo>
                    <a:pt x="3577" y="3008754"/>
                  </a:lnTo>
                  <a:lnTo>
                    <a:pt x="6342" y="3056488"/>
                  </a:lnTo>
                  <a:lnTo>
                    <a:pt x="9884" y="3104008"/>
                  </a:lnTo>
                  <a:lnTo>
                    <a:pt x="14195" y="3151311"/>
                  </a:lnTo>
                  <a:lnTo>
                    <a:pt x="19270" y="3198389"/>
                  </a:lnTo>
                  <a:lnTo>
                    <a:pt x="25102" y="3245235"/>
                  </a:lnTo>
                  <a:lnTo>
                    <a:pt x="31686" y="3291845"/>
                  </a:lnTo>
                  <a:lnTo>
                    <a:pt x="39014" y="3338211"/>
                  </a:lnTo>
                  <a:lnTo>
                    <a:pt x="47080" y="3384327"/>
                  </a:lnTo>
                  <a:lnTo>
                    <a:pt x="55879" y="3430187"/>
                  </a:lnTo>
                  <a:lnTo>
                    <a:pt x="65404" y="3475785"/>
                  </a:lnTo>
                  <a:lnTo>
                    <a:pt x="75649" y="3521114"/>
                  </a:lnTo>
                  <a:lnTo>
                    <a:pt x="86607" y="3566168"/>
                  </a:lnTo>
                  <a:lnTo>
                    <a:pt x="98272" y="3610941"/>
                  </a:lnTo>
                  <a:lnTo>
                    <a:pt x="110638" y="3655427"/>
                  </a:lnTo>
                  <a:lnTo>
                    <a:pt x="123699" y="3699620"/>
                  </a:lnTo>
                  <a:lnTo>
                    <a:pt x="137448" y="3743512"/>
                  </a:lnTo>
                  <a:lnTo>
                    <a:pt x="151879" y="3787098"/>
                  </a:lnTo>
                  <a:lnTo>
                    <a:pt x="166987" y="3830372"/>
                  </a:lnTo>
                  <a:lnTo>
                    <a:pt x="182763" y="3873327"/>
                  </a:lnTo>
                  <a:lnTo>
                    <a:pt x="199203" y="3915957"/>
                  </a:lnTo>
                  <a:lnTo>
                    <a:pt x="216301" y="3958255"/>
                  </a:lnTo>
                  <a:lnTo>
                    <a:pt x="234048" y="4000217"/>
                  </a:lnTo>
                  <a:lnTo>
                    <a:pt x="252441" y="4041834"/>
                  </a:lnTo>
                  <a:lnTo>
                    <a:pt x="271472" y="4083102"/>
                  </a:lnTo>
                  <a:lnTo>
                    <a:pt x="291134" y="4124013"/>
                  </a:lnTo>
                  <a:lnTo>
                    <a:pt x="311423" y="4164561"/>
                  </a:lnTo>
                  <a:lnTo>
                    <a:pt x="332331" y="4204741"/>
                  </a:lnTo>
                  <a:lnTo>
                    <a:pt x="353852" y="4244546"/>
                  </a:lnTo>
                  <a:lnTo>
                    <a:pt x="375980" y="4283969"/>
                  </a:lnTo>
                  <a:lnTo>
                    <a:pt x="398708" y="4323005"/>
                  </a:lnTo>
                  <a:lnTo>
                    <a:pt x="422032" y="4361646"/>
                  </a:lnTo>
                  <a:lnTo>
                    <a:pt x="445943" y="4399888"/>
                  </a:lnTo>
                  <a:lnTo>
                    <a:pt x="470436" y="4437723"/>
                  </a:lnTo>
                  <a:lnTo>
                    <a:pt x="495505" y="4475145"/>
                  </a:lnTo>
                  <a:lnTo>
                    <a:pt x="521143" y="4512149"/>
                  </a:lnTo>
                  <a:lnTo>
                    <a:pt x="547344" y="4548727"/>
                  </a:lnTo>
                  <a:lnTo>
                    <a:pt x="574102" y="4584874"/>
                  </a:lnTo>
                  <a:lnTo>
                    <a:pt x="601410" y="4620583"/>
                  </a:lnTo>
                  <a:lnTo>
                    <a:pt x="629263" y="4655848"/>
                  </a:lnTo>
                  <a:lnTo>
                    <a:pt x="657654" y="4690663"/>
                  </a:lnTo>
                  <a:lnTo>
                    <a:pt x="686576" y="4725021"/>
                  </a:lnTo>
                  <a:lnTo>
                    <a:pt x="716024" y="4758916"/>
                  </a:lnTo>
                  <a:lnTo>
                    <a:pt x="745991" y="4792342"/>
                  </a:lnTo>
                  <a:lnTo>
                    <a:pt x="776472" y="4825293"/>
                  </a:lnTo>
                  <a:lnTo>
                    <a:pt x="807458" y="4857763"/>
                  </a:lnTo>
                  <a:lnTo>
                    <a:pt x="838946" y="4889744"/>
                  </a:lnTo>
                  <a:lnTo>
                    <a:pt x="870927" y="4921231"/>
                  </a:lnTo>
                  <a:lnTo>
                    <a:pt x="903396" y="4952218"/>
                  </a:lnTo>
                  <a:lnTo>
                    <a:pt x="936347" y="4982698"/>
                  </a:lnTo>
                  <a:lnTo>
                    <a:pt x="969773" y="5012665"/>
                  </a:lnTo>
                  <a:lnTo>
                    <a:pt x="1003669" y="5042113"/>
                  </a:lnTo>
                  <a:lnTo>
                    <a:pt x="1038027" y="5071036"/>
                  </a:lnTo>
                  <a:lnTo>
                    <a:pt x="1072842" y="5099427"/>
                  </a:lnTo>
                  <a:lnTo>
                    <a:pt x="1108107" y="5127279"/>
                  </a:lnTo>
                  <a:lnTo>
                    <a:pt x="1143816" y="5154588"/>
                  </a:lnTo>
                  <a:lnTo>
                    <a:pt x="1179962" y="5181346"/>
                  </a:lnTo>
                  <a:lnTo>
                    <a:pt x="1216541" y="5207547"/>
                  </a:lnTo>
                  <a:lnTo>
                    <a:pt x="1253544" y="5233185"/>
                  </a:lnTo>
                  <a:lnTo>
                    <a:pt x="1290967" y="5258254"/>
                  </a:lnTo>
                  <a:lnTo>
                    <a:pt x="1328802" y="5282747"/>
                  </a:lnTo>
                  <a:lnTo>
                    <a:pt x="1367043" y="5306658"/>
                  </a:lnTo>
                  <a:lnTo>
                    <a:pt x="1405685" y="5329981"/>
                  </a:lnTo>
                  <a:lnTo>
                    <a:pt x="1444721" y="5352710"/>
                  </a:lnTo>
                  <a:lnTo>
                    <a:pt x="1484144" y="5374838"/>
                  </a:lnTo>
                  <a:lnTo>
                    <a:pt x="1523949" y="5396359"/>
                  </a:lnTo>
                  <a:lnTo>
                    <a:pt x="1564128" y="5417267"/>
                  </a:lnTo>
                  <a:lnTo>
                    <a:pt x="1604677" y="5437555"/>
                  </a:lnTo>
                  <a:lnTo>
                    <a:pt x="1645588" y="5457218"/>
                  </a:lnTo>
                  <a:lnTo>
                    <a:pt x="1686855" y="5476249"/>
                  </a:lnTo>
                  <a:lnTo>
                    <a:pt x="1728473" y="5494641"/>
                  </a:lnTo>
                  <a:lnTo>
                    <a:pt x="1770434" y="5512389"/>
                  </a:lnTo>
                  <a:lnTo>
                    <a:pt x="1812733" y="5529486"/>
                  </a:lnTo>
                  <a:lnTo>
                    <a:pt x="1855363" y="5545926"/>
                  </a:lnTo>
                  <a:lnTo>
                    <a:pt x="1898318" y="5561703"/>
                  </a:lnTo>
                  <a:lnTo>
                    <a:pt x="1941592" y="5576810"/>
                  </a:lnTo>
                  <a:lnTo>
                    <a:pt x="1985178" y="5591242"/>
                  </a:lnTo>
                  <a:lnTo>
                    <a:pt x="2029070" y="5604991"/>
                  </a:lnTo>
                  <a:lnTo>
                    <a:pt x="2073262" y="5618051"/>
                  </a:lnTo>
                  <a:lnTo>
                    <a:pt x="2117748" y="5630418"/>
                  </a:lnTo>
                  <a:lnTo>
                    <a:pt x="2162521" y="5642083"/>
                  </a:lnTo>
                  <a:lnTo>
                    <a:pt x="2207576" y="5653041"/>
                  </a:lnTo>
                  <a:lnTo>
                    <a:pt x="2252905" y="5663285"/>
                  </a:lnTo>
                  <a:lnTo>
                    <a:pt x="2298503" y="5672810"/>
                  </a:lnTo>
                  <a:lnTo>
                    <a:pt x="2344363" y="5681609"/>
                  </a:lnTo>
                  <a:lnTo>
                    <a:pt x="2390479" y="5689676"/>
                  </a:lnTo>
                  <a:lnTo>
                    <a:pt x="2436845" y="5697004"/>
                  </a:lnTo>
                  <a:lnTo>
                    <a:pt x="2483454" y="5703587"/>
                  </a:lnTo>
                  <a:lnTo>
                    <a:pt x="2530301" y="5709420"/>
                  </a:lnTo>
                  <a:lnTo>
                    <a:pt x="2577379" y="5714495"/>
                  </a:lnTo>
                  <a:lnTo>
                    <a:pt x="2624681" y="5718806"/>
                  </a:lnTo>
                  <a:lnTo>
                    <a:pt x="2672202" y="5722348"/>
                  </a:lnTo>
                  <a:lnTo>
                    <a:pt x="2719935" y="5725113"/>
                  </a:lnTo>
                  <a:lnTo>
                    <a:pt x="2767874" y="5727096"/>
                  </a:lnTo>
                  <a:lnTo>
                    <a:pt x="2816013" y="5728291"/>
                  </a:lnTo>
                  <a:lnTo>
                    <a:pt x="2864345" y="5728690"/>
                  </a:lnTo>
                  <a:lnTo>
                    <a:pt x="2912677" y="5728291"/>
                  </a:lnTo>
                  <a:lnTo>
                    <a:pt x="2960815" y="5727096"/>
                  </a:lnTo>
                  <a:lnTo>
                    <a:pt x="3008754" y="5725113"/>
                  </a:lnTo>
                  <a:lnTo>
                    <a:pt x="3056488" y="5722348"/>
                  </a:lnTo>
                  <a:lnTo>
                    <a:pt x="3104008" y="5718806"/>
                  </a:lnTo>
                  <a:lnTo>
                    <a:pt x="3151311" y="5714495"/>
                  </a:lnTo>
                  <a:lnTo>
                    <a:pt x="3198389" y="5709420"/>
                  </a:lnTo>
                  <a:lnTo>
                    <a:pt x="3245235" y="5703587"/>
                  </a:lnTo>
                  <a:lnTo>
                    <a:pt x="3291845" y="5697004"/>
                  </a:lnTo>
                  <a:lnTo>
                    <a:pt x="3338211" y="5689676"/>
                  </a:lnTo>
                  <a:lnTo>
                    <a:pt x="3384327" y="5681609"/>
                  </a:lnTo>
                  <a:lnTo>
                    <a:pt x="3430187" y="5672810"/>
                  </a:lnTo>
                  <a:lnTo>
                    <a:pt x="3475785" y="5663285"/>
                  </a:lnTo>
                  <a:lnTo>
                    <a:pt x="3521114" y="5653041"/>
                  </a:lnTo>
                  <a:lnTo>
                    <a:pt x="3566168" y="5642083"/>
                  </a:lnTo>
                  <a:lnTo>
                    <a:pt x="3610941" y="5630418"/>
                  </a:lnTo>
                  <a:lnTo>
                    <a:pt x="3655427" y="5618051"/>
                  </a:lnTo>
                  <a:lnTo>
                    <a:pt x="3699620" y="5604991"/>
                  </a:lnTo>
                  <a:lnTo>
                    <a:pt x="3743512" y="5591242"/>
                  </a:lnTo>
                  <a:lnTo>
                    <a:pt x="3787098" y="5576810"/>
                  </a:lnTo>
                  <a:lnTo>
                    <a:pt x="3830372" y="5561703"/>
                  </a:lnTo>
                  <a:lnTo>
                    <a:pt x="3873327" y="5545926"/>
                  </a:lnTo>
                  <a:lnTo>
                    <a:pt x="3915957" y="5529486"/>
                  </a:lnTo>
                  <a:lnTo>
                    <a:pt x="3958255" y="5512389"/>
                  </a:lnTo>
                  <a:lnTo>
                    <a:pt x="4000217" y="5494641"/>
                  </a:lnTo>
                  <a:lnTo>
                    <a:pt x="4041834" y="5476249"/>
                  </a:lnTo>
                  <a:lnTo>
                    <a:pt x="4083102" y="5457218"/>
                  </a:lnTo>
                  <a:lnTo>
                    <a:pt x="4124013" y="5437555"/>
                  </a:lnTo>
                  <a:lnTo>
                    <a:pt x="4164561" y="5417267"/>
                  </a:lnTo>
                  <a:lnTo>
                    <a:pt x="4204741" y="5396359"/>
                  </a:lnTo>
                  <a:lnTo>
                    <a:pt x="4244546" y="5374838"/>
                  </a:lnTo>
                  <a:lnTo>
                    <a:pt x="4283969" y="5352710"/>
                  </a:lnTo>
                  <a:lnTo>
                    <a:pt x="4323005" y="5329981"/>
                  </a:lnTo>
                  <a:lnTo>
                    <a:pt x="4361646" y="5306658"/>
                  </a:lnTo>
                  <a:lnTo>
                    <a:pt x="4399888" y="5282747"/>
                  </a:lnTo>
                  <a:lnTo>
                    <a:pt x="4437723" y="5258254"/>
                  </a:lnTo>
                  <a:lnTo>
                    <a:pt x="4475145" y="5233185"/>
                  </a:lnTo>
                  <a:lnTo>
                    <a:pt x="4512149" y="5207547"/>
                  </a:lnTo>
                  <a:lnTo>
                    <a:pt x="4548727" y="5181346"/>
                  </a:lnTo>
                  <a:lnTo>
                    <a:pt x="4584874" y="5154588"/>
                  </a:lnTo>
                  <a:lnTo>
                    <a:pt x="4620583" y="5127279"/>
                  </a:lnTo>
                  <a:lnTo>
                    <a:pt x="4655848" y="5099427"/>
                  </a:lnTo>
                  <a:lnTo>
                    <a:pt x="4690663" y="5071036"/>
                  </a:lnTo>
                  <a:lnTo>
                    <a:pt x="4725021" y="5042113"/>
                  </a:lnTo>
                  <a:lnTo>
                    <a:pt x="4758916" y="5012665"/>
                  </a:lnTo>
                  <a:lnTo>
                    <a:pt x="4792342" y="4982698"/>
                  </a:lnTo>
                  <a:lnTo>
                    <a:pt x="4825293" y="4952218"/>
                  </a:lnTo>
                  <a:lnTo>
                    <a:pt x="4857763" y="4921231"/>
                  </a:lnTo>
                  <a:lnTo>
                    <a:pt x="4889744" y="4889744"/>
                  </a:lnTo>
                  <a:lnTo>
                    <a:pt x="4921231" y="4857763"/>
                  </a:lnTo>
                  <a:lnTo>
                    <a:pt x="4952218" y="4825293"/>
                  </a:lnTo>
                  <a:lnTo>
                    <a:pt x="4982698" y="4792342"/>
                  </a:lnTo>
                  <a:lnTo>
                    <a:pt x="5012665" y="4758916"/>
                  </a:lnTo>
                  <a:lnTo>
                    <a:pt x="5042113" y="4725021"/>
                  </a:lnTo>
                  <a:lnTo>
                    <a:pt x="5071036" y="4690663"/>
                  </a:lnTo>
                  <a:lnTo>
                    <a:pt x="5099427" y="4655848"/>
                  </a:lnTo>
                  <a:lnTo>
                    <a:pt x="5127279" y="4620583"/>
                  </a:lnTo>
                  <a:lnTo>
                    <a:pt x="5154588" y="4584874"/>
                  </a:lnTo>
                  <a:lnTo>
                    <a:pt x="5181346" y="4548727"/>
                  </a:lnTo>
                  <a:lnTo>
                    <a:pt x="5207547" y="4512149"/>
                  </a:lnTo>
                  <a:lnTo>
                    <a:pt x="5233185" y="4475145"/>
                  </a:lnTo>
                  <a:lnTo>
                    <a:pt x="5258254" y="4437723"/>
                  </a:lnTo>
                  <a:lnTo>
                    <a:pt x="5282747" y="4399888"/>
                  </a:lnTo>
                  <a:lnTo>
                    <a:pt x="5306658" y="4361646"/>
                  </a:lnTo>
                  <a:lnTo>
                    <a:pt x="5329981" y="4323005"/>
                  </a:lnTo>
                  <a:lnTo>
                    <a:pt x="5352710" y="4283969"/>
                  </a:lnTo>
                  <a:lnTo>
                    <a:pt x="5374838" y="4244546"/>
                  </a:lnTo>
                  <a:lnTo>
                    <a:pt x="5396359" y="4204741"/>
                  </a:lnTo>
                  <a:lnTo>
                    <a:pt x="5417267" y="4164561"/>
                  </a:lnTo>
                  <a:lnTo>
                    <a:pt x="5437555" y="4124013"/>
                  </a:lnTo>
                  <a:lnTo>
                    <a:pt x="5457218" y="4083102"/>
                  </a:lnTo>
                  <a:lnTo>
                    <a:pt x="5476249" y="4041834"/>
                  </a:lnTo>
                  <a:lnTo>
                    <a:pt x="5494641" y="4000217"/>
                  </a:lnTo>
                  <a:lnTo>
                    <a:pt x="5512389" y="3958255"/>
                  </a:lnTo>
                  <a:lnTo>
                    <a:pt x="5529486" y="3915957"/>
                  </a:lnTo>
                  <a:lnTo>
                    <a:pt x="5545926" y="3873327"/>
                  </a:lnTo>
                  <a:lnTo>
                    <a:pt x="5561703" y="3830372"/>
                  </a:lnTo>
                  <a:lnTo>
                    <a:pt x="5576810" y="3787098"/>
                  </a:lnTo>
                  <a:lnTo>
                    <a:pt x="5591242" y="3743512"/>
                  </a:lnTo>
                  <a:lnTo>
                    <a:pt x="5604991" y="3699620"/>
                  </a:lnTo>
                  <a:lnTo>
                    <a:pt x="5618051" y="3655427"/>
                  </a:lnTo>
                  <a:lnTo>
                    <a:pt x="5630418" y="3610941"/>
                  </a:lnTo>
                  <a:lnTo>
                    <a:pt x="5642083" y="3566168"/>
                  </a:lnTo>
                  <a:lnTo>
                    <a:pt x="5653041" y="3521114"/>
                  </a:lnTo>
                  <a:lnTo>
                    <a:pt x="5663285" y="3475785"/>
                  </a:lnTo>
                  <a:lnTo>
                    <a:pt x="5672810" y="3430187"/>
                  </a:lnTo>
                  <a:lnTo>
                    <a:pt x="5681609" y="3384327"/>
                  </a:lnTo>
                  <a:lnTo>
                    <a:pt x="5689676" y="3338211"/>
                  </a:lnTo>
                  <a:lnTo>
                    <a:pt x="5697004" y="3291845"/>
                  </a:lnTo>
                  <a:lnTo>
                    <a:pt x="5703587" y="3245235"/>
                  </a:lnTo>
                  <a:lnTo>
                    <a:pt x="5709420" y="3198389"/>
                  </a:lnTo>
                  <a:lnTo>
                    <a:pt x="5714495" y="3151311"/>
                  </a:lnTo>
                  <a:lnTo>
                    <a:pt x="5718806" y="3104008"/>
                  </a:lnTo>
                  <a:lnTo>
                    <a:pt x="5722348" y="3056488"/>
                  </a:lnTo>
                  <a:lnTo>
                    <a:pt x="5725113" y="3008754"/>
                  </a:lnTo>
                  <a:lnTo>
                    <a:pt x="5727096" y="2960815"/>
                  </a:lnTo>
                  <a:lnTo>
                    <a:pt x="5728291" y="2912677"/>
                  </a:lnTo>
                  <a:lnTo>
                    <a:pt x="5728690" y="2864345"/>
                  </a:lnTo>
                  <a:lnTo>
                    <a:pt x="5728291" y="2816012"/>
                  </a:lnTo>
                  <a:lnTo>
                    <a:pt x="5727096" y="2767873"/>
                  </a:lnTo>
                  <a:lnTo>
                    <a:pt x="5725113" y="2719934"/>
                  </a:lnTo>
                  <a:lnTo>
                    <a:pt x="5722348" y="2672201"/>
                  </a:lnTo>
                  <a:lnTo>
                    <a:pt x="5718806" y="2624679"/>
                  </a:lnTo>
                  <a:lnTo>
                    <a:pt x="5714495" y="2577377"/>
                  </a:lnTo>
                  <a:lnTo>
                    <a:pt x="5709420" y="2530299"/>
                  </a:lnTo>
                  <a:lnTo>
                    <a:pt x="5703587" y="2483452"/>
                  </a:lnTo>
                  <a:lnTo>
                    <a:pt x="5697004" y="2436842"/>
                  </a:lnTo>
                  <a:lnTo>
                    <a:pt x="5689676" y="2390476"/>
                  </a:lnTo>
                  <a:lnTo>
                    <a:pt x="5681609" y="2344359"/>
                  </a:lnTo>
                  <a:lnTo>
                    <a:pt x="5672810" y="2298499"/>
                  </a:lnTo>
                  <a:lnTo>
                    <a:pt x="5663285" y="2252901"/>
                  </a:lnTo>
                  <a:lnTo>
                    <a:pt x="5653041" y="2207572"/>
                  </a:lnTo>
                  <a:lnTo>
                    <a:pt x="5642083" y="2162517"/>
                  </a:lnTo>
                  <a:lnTo>
                    <a:pt x="5630418" y="2117744"/>
                  </a:lnTo>
                  <a:lnTo>
                    <a:pt x="5618051" y="2073258"/>
                  </a:lnTo>
                  <a:lnTo>
                    <a:pt x="5604991" y="2029065"/>
                  </a:lnTo>
                  <a:lnTo>
                    <a:pt x="5591242" y="1985173"/>
                  </a:lnTo>
                  <a:lnTo>
                    <a:pt x="5576810" y="1941587"/>
                  </a:lnTo>
                  <a:lnTo>
                    <a:pt x="5561703" y="1898313"/>
                  </a:lnTo>
                  <a:lnTo>
                    <a:pt x="5545926" y="1855358"/>
                  </a:lnTo>
                  <a:lnTo>
                    <a:pt x="5529486" y="1812728"/>
                  </a:lnTo>
                  <a:lnTo>
                    <a:pt x="5512389" y="1770429"/>
                  </a:lnTo>
                  <a:lnTo>
                    <a:pt x="5494641" y="1728468"/>
                  </a:lnTo>
                  <a:lnTo>
                    <a:pt x="5476249" y="1686850"/>
                  </a:lnTo>
                  <a:lnTo>
                    <a:pt x="5457218" y="1645583"/>
                  </a:lnTo>
                  <a:lnTo>
                    <a:pt x="5437555" y="1604671"/>
                  </a:lnTo>
                  <a:lnTo>
                    <a:pt x="5417267" y="1564123"/>
                  </a:lnTo>
                  <a:lnTo>
                    <a:pt x="5396359" y="1523943"/>
                  </a:lnTo>
                  <a:lnTo>
                    <a:pt x="5374838" y="1484138"/>
                  </a:lnTo>
                  <a:lnTo>
                    <a:pt x="5352710" y="1444715"/>
                  </a:lnTo>
                  <a:lnTo>
                    <a:pt x="5329981" y="1405679"/>
                  </a:lnTo>
                  <a:lnTo>
                    <a:pt x="5306658" y="1367038"/>
                  </a:lnTo>
                  <a:lnTo>
                    <a:pt x="5282747" y="1328796"/>
                  </a:lnTo>
                  <a:lnTo>
                    <a:pt x="5258254" y="1290961"/>
                  </a:lnTo>
                  <a:lnTo>
                    <a:pt x="5233185" y="1253539"/>
                  </a:lnTo>
                  <a:lnTo>
                    <a:pt x="5207547" y="1216535"/>
                  </a:lnTo>
                  <a:lnTo>
                    <a:pt x="5181346" y="1179957"/>
                  </a:lnTo>
                  <a:lnTo>
                    <a:pt x="5154588" y="1143810"/>
                  </a:lnTo>
                  <a:lnTo>
                    <a:pt x="5127279" y="1108101"/>
                  </a:lnTo>
                  <a:lnTo>
                    <a:pt x="5099427" y="1072836"/>
                  </a:lnTo>
                  <a:lnTo>
                    <a:pt x="5071036" y="1038022"/>
                  </a:lnTo>
                  <a:lnTo>
                    <a:pt x="5042113" y="1003664"/>
                  </a:lnTo>
                  <a:lnTo>
                    <a:pt x="5012665" y="969768"/>
                  </a:lnTo>
                  <a:lnTo>
                    <a:pt x="4982698" y="936342"/>
                  </a:lnTo>
                  <a:lnTo>
                    <a:pt x="4952218" y="903391"/>
                  </a:lnTo>
                  <a:lnTo>
                    <a:pt x="4921231" y="870922"/>
                  </a:lnTo>
                  <a:lnTo>
                    <a:pt x="4889744" y="838941"/>
                  </a:lnTo>
                  <a:lnTo>
                    <a:pt x="4857763" y="807454"/>
                  </a:lnTo>
                  <a:lnTo>
                    <a:pt x="4825293" y="776467"/>
                  </a:lnTo>
                  <a:lnTo>
                    <a:pt x="4792342" y="745987"/>
                  </a:lnTo>
                  <a:lnTo>
                    <a:pt x="4758916" y="716020"/>
                  </a:lnTo>
                  <a:lnTo>
                    <a:pt x="4725021" y="686572"/>
                  </a:lnTo>
                  <a:lnTo>
                    <a:pt x="4690663" y="657650"/>
                  </a:lnTo>
                  <a:lnTo>
                    <a:pt x="4655848" y="629259"/>
                  </a:lnTo>
                  <a:lnTo>
                    <a:pt x="4620583" y="601406"/>
                  </a:lnTo>
                  <a:lnTo>
                    <a:pt x="4584874" y="574098"/>
                  </a:lnTo>
                  <a:lnTo>
                    <a:pt x="4548727" y="547340"/>
                  </a:lnTo>
                  <a:lnTo>
                    <a:pt x="4512149" y="521139"/>
                  </a:lnTo>
                  <a:lnTo>
                    <a:pt x="4475145" y="495501"/>
                  </a:lnTo>
                  <a:lnTo>
                    <a:pt x="4437723" y="470433"/>
                  </a:lnTo>
                  <a:lnTo>
                    <a:pt x="4399888" y="445940"/>
                  </a:lnTo>
                  <a:lnTo>
                    <a:pt x="4361646" y="422029"/>
                  </a:lnTo>
                  <a:lnTo>
                    <a:pt x="4323005" y="398706"/>
                  </a:lnTo>
                  <a:lnTo>
                    <a:pt x="4283969" y="375977"/>
                  </a:lnTo>
                  <a:lnTo>
                    <a:pt x="4244546" y="353849"/>
                  </a:lnTo>
                  <a:lnTo>
                    <a:pt x="4204741" y="332328"/>
                  </a:lnTo>
                  <a:lnTo>
                    <a:pt x="4164561" y="311420"/>
                  </a:lnTo>
                  <a:lnTo>
                    <a:pt x="4124013" y="291132"/>
                  </a:lnTo>
                  <a:lnTo>
                    <a:pt x="4083102" y="271469"/>
                  </a:lnTo>
                  <a:lnTo>
                    <a:pt x="4041834" y="252439"/>
                  </a:lnTo>
                  <a:lnTo>
                    <a:pt x="4000217" y="234047"/>
                  </a:lnTo>
                  <a:lnTo>
                    <a:pt x="3958255" y="216299"/>
                  </a:lnTo>
                  <a:lnTo>
                    <a:pt x="3915957" y="199202"/>
                  </a:lnTo>
                  <a:lnTo>
                    <a:pt x="3873327" y="182762"/>
                  </a:lnTo>
                  <a:lnTo>
                    <a:pt x="3830372" y="166985"/>
                  </a:lnTo>
                  <a:lnTo>
                    <a:pt x="3787098" y="151878"/>
                  </a:lnTo>
                  <a:lnTo>
                    <a:pt x="3743512" y="137447"/>
                  </a:lnTo>
                  <a:lnTo>
                    <a:pt x="3699620" y="123698"/>
                  </a:lnTo>
                  <a:lnTo>
                    <a:pt x="3655427" y="110637"/>
                  </a:lnTo>
                  <a:lnTo>
                    <a:pt x="3610941" y="98271"/>
                  </a:lnTo>
                  <a:lnTo>
                    <a:pt x="3566168" y="86606"/>
                  </a:lnTo>
                  <a:lnTo>
                    <a:pt x="3521114" y="75648"/>
                  </a:lnTo>
                  <a:lnTo>
                    <a:pt x="3475785" y="65404"/>
                  </a:lnTo>
                  <a:lnTo>
                    <a:pt x="3430187" y="55879"/>
                  </a:lnTo>
                  <a:lnTo>
                    <a:pt x="3384327" y="47080"/>
                  </a:lnTo>
                  <a:lnTo>
                    <a:pt x="3338211" y="39013"/>
                  </a:lnTo>
                  <a:lnTo>
                    <a:pt x="3291845" y="31685"/>
                  </a:lnTo>
                  <a:lnTo>
                    <a:pt x="3245235" y="25102"/>
                  </a:lnTo>
                  <a:lnTo>
                    <a:pt x="3198389" y="19270"/>
                  </a:lnTo>
                  <a:lnTo>
                    <a:pt x="3151311" y="14195"/>
                  </a:lnTo>
                  <a:lnTo>
                    <a:pt x="3104008" y="9884"/>
                  </a:lnTo>
                  <a:lnTo>
                    <a:pt x="3056488" y="6342"/>
                  </a:lnTo>
                  <a:lnTo>
                    <a:pt x="3008754" y="3577"/>
                  </a:lnTo>
                  <a:lnTo>
                    <a:pt x="2960815" y="1593"/>
                  </a:lnTo>
                  <a:lnTo>
                    <a:pt x="2912677" y="399"/>
                  </a:lnTo>
                  <a:lnTo>
                    <a:pt x="2864345" y="0"/>
                  </a:lnTo>
                  <a:close/>
                </a:path>
              </a:pathLst>
            </a:custGeom>
            <a:solidFill>
              <a:srgbClr val="CEECF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7863B67C-9F4D-4705-8B9B-E1C1206213F5}"/>
                </a:ext>
              </a:extLst>
            </p:cNvPr>
            <p:cNvSpPr/>
            <p:nvPr/>
          </p:nvSpPr>
          <p:spPr>
            <a:xfrm>
              <a:off x="2929158" y="1335135"/>
              <a:ext cx="4207692" cy="4928870"/>
            </a:xfrm>
            <a:custGeom>
              <a:avLst/>
              <a:gdLst/>
              <a:ahLst/>
              <a:cxnLst/>
              <a:rect l="l" t="t" r="r" b="b"/>
              <a:pathLst>
                <a:path w="4928870" h="4928870">
                  <a:moveTo>
                    <a:pt x="2464269" y="0"/>
                  </a:moveTo>
                  <a:lnTo>
                    <a:pt x="2415774" y="467"/>
                  </a:lnTo>
                  <a:lnTo>
                    <a:pt x="2367506" y="1864"/>
                  </a:lnTo>
                  <a:lnTo>
                    <a:pt x="2319474" y="4183"/>
                  </a:lnTo>
                  <a:lnTo>
                    <a:pt x="2271688" y="7414"/>
                  </a:lnTo>
                  <a:lnTo>
                    <a:pt x="2224154" y="11548"/>
                  </a:lnTo>
                  <a:lnTo>
                    <a:pt x="2176883" y="16578"/>
                  </a:lnTo>
                  <a:lnTo>
                    <a:pt x="2129882" y="22495"/>
                  </a:lnTo>
                  <a:lnTo>
                    <a:pt x="2083160" y="29290"/>
                  </a:lnTo>
                  <a:lnTo>
                    <a:pt x="2036725" y="36955"/>
                  </a:lnTo>
                  <a:lnTo>
                    <a:pt x="1990587" y="45481"/>
                  </a:lnTo>
                  <a:lnTo>
                    <a:pt x="1944754" y="54860"/>
                  </a:lnTo>
                  <a:lnTo>
                    <a:pt x="1899234" y="65082"/>
                  </a:lnTo>
                  <a:lnTo>
                    <a:pt x="1854035" y="76140"/>
                  </a:lnTo>
                  <a:lnTo>
                    <a:pt x="1809167" y="88025"/>
                  </a:lnTo>
                  <a:lnTo>
                    <a:pt x="1764638" y="100729"/>
                  </a:lnTo>
                  <a:lnTo>
                    <a:pt x="1720457" y="114242"/>
                  </a:lnTo>
                  <a:lnTo>
                    <a:pt x="1676632" y="128556"/>
                  </a:lnTo>
                  <a:lnTo>
                    <a:pt x="1633171" y="143663"/>
                  </a:lnTo>
                  <a:lnTo>
                    <a:pt x="1590084" y="159554"/>
                  </a:lnTo>
                  <a:lnTo>
                    <a:pt x="1547378" y="176220"/>
                  </a:lnTo>
                  <a:lnTo>
                    <a:pt x="1505063" y="193653"/>
                  </a:lnTo>
                  <a:lnTo>
                    <a:pt x="1463146" y="211845"/>
                  </a:lnTo>
                  <a:lnTo>
                    <a:pt x="1421637" y="230787"/>
                  </a:lnTo>
                  <a:lnTo>
                    <a:pt x="1380544" y="250470"/>
                  </a:lnTo>
                  <a:lnTo>
                    <a:pt x="1339876" y="270886"/>
                  </a:lnTo>
                  <a:lnTo>
                    <a:pt x="1299640" y="292026"/>
                  </a:lnTo>
                  <a:lnTo>
                    <a:pt x="1259847" y="313881"/>
                  </a:lnTo>
                  <a:lnTo>
                    <a:pt x="1220503" y="336444"/>
                  </a:lnTo>
                  <a:lnTo>
                    <a:pt x="1181619" y="359705"/>
                  </a:lnTo>
                  <a:lnTo>
                    <a:pt x="1143202" y="383656"/>
                  </a:lnTo>
                  <a:lnTo>
                    <a:pt x="1105260" y="408288"/>
                  </a:lnTo>
                  <a:lnTo>
                    <a:pt x="1067804" y="433593"/>
                  </a:lnTo>
                  <a:lnTo>
                    <a:pt x="1030840" y="459563"/>
                  </a:lnTo>
                  <a:lnTo>
                    <a:pt x="994378" y="486188"/>
                  </a:lnTo>
                  <a:lnTo>
                    <a:pt x="958426" y="513460"/>
                  </a:lnTo>
                  <a:lnTo>
                    <a:pt x="922993" y="541371"/>
                  </a:lnTo>
                  <a:lnTo>
                    <a:pt x="888087" y="569911"/>
                  </a:lnTo>
                  <a:lnTo>
                    <a:pt x="853717" y="599074"/>
                  </a:lnTo>
                  <a:lnTo>
                    <a:pt x="819891" y="628849"/>
                  </a:lnTo>
                  <a:lnTo>
                    <a:pt x="786618" y="659228"/>
                  </a:lnTo>
                  <a:lnTo>
                    <a:pt x="753907" y="690203"/>
                  </a:lnTo>
                  <a:lnTo>
                    <a:pt x="721766" y="721766"/>
                  </a:lnTo>
                  <a:lnTo>
                    <a:pt x="690203" y="753907"/>
                  </a:lnTo>
                  <a:lnTo>
                    <a:pt x="659228" y="786618"/>
                  </a:lnTo>
                  <a:lnTo>
                    <a:pt x="628849" y="819891"/>
                  </a:lnTo>
                  <a:lnTo>
                    <a:pt x="599074" y="853717"/>
                  </a:lnTo>
                  <a:lnTo>
                    <a:pt x="569911" y="888087"/>
                  </a:lnTo>
                  <a:lnTo>
                    <a:pt x="541371" y="922993"/>
                  </a:lnTo>
                  <a:lnTo>
                    <a:pt x="513460" y="958426"/>
                  </a:lnTo>
                  <a:lnTo>
                    <a:pt x="486188" y="994378"/>
                  </a:lnTo>
                  <a:lnTo>
                    <a:pt x="459563" y="1030840"/>
                  </a:lnTo>
                  <a:lnTo>
                    <a:pt x="433593" y="1067804"/>
                  </a:lnTo>
                  <a:lnTo>
                    <a:pt x="408288" y="1105260"/>
                  </a:lnTo>
                  <a:lnTo>
                    <a:pt x="383656" y="1143202"/>
                  </a:lnTo>
                  <a:lnTo>
                    <a:pt x="359705" y="1181619"/>
                  </a:lnTo>
                  <a:lnTo>
                    <a:pt x="336444" y="1220503"/>
                  </a:lnTo>
                  <a:lnTo>
                    <a:pt x="313881" y="1259847"/>
                  </a:lnTo>
                  <a:lnTo>
                    <a:pt x="292026" y="1299640"/>
                  </a:lnTo>
                  <a:lnTo>
                    <a:pt x="270886" y="1339876"/>
                  </a:lnTo>
                  <a:lnTo>
                    <a:pt x="250470" y="1380544"/>
                  </a:lnTo>
                  <a:lnTo>
                    <a:pt x="230787" y="1421637"/>
                  </a:lnTo>
                  <a:lnTo>
                    <a:pt x="211845" y="1463146"/>
                  </a:lnTo>
                  <a:lnTo>
                    <a:pt x="193653" y="1505063"/>
                  </a:lnTo>
                  <a:lnTo>
                    <a:pt x="176220" y="1547378"/>
                  </a:lnTo>
                  <a:lnTo>
                    <a:pt x="159554" y="1590084"/>
                  </a:lnTo>
                  <a:lnTo>
                    <a:pt x="143663" y="1633171"/>
                  </a:lnTo>
                  <a:lnTo>
                    <a:pt x="128556" y="1676632"/>
                  </a:lnTo>
                  <a:lnTo>
                    <a:pt x="114242" y="1720457"/>
                  </a:lnTo>
                  <a:lnTo>
                    <a:pt x="100729" y="1764638"/>
                  </a:lnTo>
                  <a:lnTo>
                    <a:pt x="88025" y="1809167"/>
                  </a:lnTo>
                  <a:lnTo>
                    <a:pt x="76140" y="1854035"/>
                  </a:lnTo>
                  <a:lnTo>
                    <a:pt x="65082" y="1899234"/>
                  </a:lnTo>
                  <a:lnTo>
                    <a:pt x="54860" y="1944754"/>
                  </a:lnTo>
                  <a:lnTo>
                    <a:pt x="45481" y="1990587"/>
                  </a:lnTo>
                  <a:lnTo>
                    <a:pt x="36955" y="2036725"/>
                  </a:lnTo>
                  <a:lnTo>
                    <a:pt x="29290" y="2083160"/>
                  </a:lnTo>
                  <a:lnTo>
                    <a:pt x="22495" y="2129882"/>
                  </a:lnTo>
                  <a:lnTo>
                    <a:pt x="16578" y="2176883"/>
                  </a:lnTo>
                  <a:lnTo>
                    <a:pt x="11548" y="2224154"/>
                  </a:lnTo>
                  <a:lnTo>
                    <a:pt x="7414" y="2271688"/>
                  </a:lnTo>
                  <a:lnTo>
                    <a:pt x="4183" y="2319474"/>
                  </a:lnTo>
                  <a:lnTo>
                    <a:pt x="1864" y="2367506"/>
                  </a:lnTo>
                  <a:lnTo>
                    <a:pt x="467" y="2415774"/>
                  </a:lnTo>
                  <a:lnTo>
                    <a:pt x="0" y="2464269"/>
                  </a:lnTo>
                  <a:lnTo>
                    <a:pt x="467" y="2512765"/>
                  </a:lnTo>
                  <a:lnTo>
                    <a:pt x="1864" y="2561033"/>
                  </a:lnTo>
                  <a:lnTo>
                    <a:pt x="4183" y="2609064"/>
                  </a:lnTo>
                  <a:lnTo>
                    <a:pt x="7414" y="2656851"/>
                  </a:lnTo>
                  <a:lnTo>
                    <a:pt x="11548" y="2704385"/>
                  </a:lnTo>
                  <a:lnTo>
                    <a:pt x="16578" y="2751656"/>
                  </a:lnTo>
                  <a:lnTo>
                    <a:pt x="22495" y="2798657"/>
                  </a:lnTo>
                  <a:lnTo>
                    <a:pt x="29290" y="2845379"/>
                  </a:lnTo>
                  <a:lnTo>
                    <a:pt x="36955" y="2891813"/>
                  </a:lnTo>
                  <a:lnTo>
                    <a:pt x="45481" y="2937952"/>
                  </a:lnTo>
                  <a:lnTo>
                    <a:pt x="54860" y="2983785"/>
                  </a:lnTo>
                  <a:lnTo>
                    <a:pt x="65082" y="3029305"/>
                  </a:lnTo>
                  <a:lnTo>
                    <a:pt x="76140" y="3074503"/>
                  </a:lnTo>
                  <a:lnTo>
                    <a:pt x="88025" y="3119371"/>
                  </a:lnTo>
                  <a:lnTo>
                    <a:pt x="100729" y="3163900"/>
                  </a:lnTo>
                  <a:lnTo>
                    <a:pt x="114242" y="3208082"/>
                  </a:lnTo>
                  <a:lnTo>
                    <a:pt x="128556" y="3251907"/>
                  </a:lnTo>
                  <a:lnTo>
                    <a:pt x="143663" y="3295368"/>
                  </a:lnTo>
                  <a:lnTo>
                    <a:pt x="159554" y="3338455"/>
                  </a:lnTo>
                  <a:lnTo>
                    <a:pt x="176220" y="3381161"/>
                  </a:lnTo>
                  <a:lnTo>
                    <a:pt x="193653" y="3423476"/>
                  </a:lnTo>
                  <a:lnTo>
                    <a:pt x="211845" y="3465393"/>
                  </a:lnTo>
                  <a:lnTo>
                    <a:pt x="230787" y="3506902"/>
                  </a:lnTo>
                  <a:lnTo>
                    <a:pt x="250470" y="3547995"/>
                  </a:lnTo>
                  <a:lnTo>
                    <a:pt x="270886" y="3588663"/>
                  </a:lnTo>
                  <a:lnTo>
                    <a:pt x="292026" y="3628898"/>
                  </a:lnTo>
                  <a:lnTo>
                    <a:pt x="313881" y="3668692"/>
                  </a:lnTo>
                  <a:lnTo>
                    <a:pt x="336444" y="3708035"/>
                  </a:lnTo>
                  <a:lnTo>
                    <a:pt x="359705" y="3746920"/>
                  </a:lnTo>
                  <a:lnTo>
                    <a:pt x="383656" y="3785337"/>
                  </a:lnTo>
                  <a:lnTo>
                    <a:pt x="408288" y="3823278"/>
                  </a:lnTo>
                  <a:lnTo>
                    <a:pt x="433593" y="3860735"/>
                  </a:lnTo>
                  <a:lnTo>
                    <a:pt x="459563" y="3897699"/>
                  </a:lnTo>
                  <a:lnTo>
                    <a:pt x="486188" y="3934161"/>
                  </a:lnTo>
                  <a:lnTo>
                    <a:pt x="513460" y="3970113"/>
                  </a:lnTo>
                  <a:lnTo>
                    <a:pt x="541371" y="4005546"/>
                  </a:lnTo>
                  <a:lnTo>
                    <a:pt x="569911" y="4040452"/>
                  </a:lnTo>
                  <a:lnTo>
                    <a:pt x="599074" y="4074822"/>
                  </a:lnTo>
                  <a:lnTo>
                    <a:pt x="628849" y="4108648"/>
                  </a:lnTo>
                  <a:lnTo>
                    <a:pt x="659228" y="4141921"/>
                  </a:lnTo>
                  <a:lnTo>
                    <a:pt x="690203" y="4174632"/>
                  </a:lnTo>
                  <a:lnTo>
                    <a:pt x="721766" y="4206773"/>
                  </a:lnTo>
                  <a:lnTo>
                    <a:pt x="753907" y="4238335"/>
                  </a:lnTo>
                  <a:lnTo>
                    <a:pt x="786618" y="4269311"/>
                  </a:lnTo>
                  <a:lnTo>
                    <a:pt x="819891" y="4299690"/>
                  </a:lnTo>
                  <a:lnTo>
                    <a:pt x="853717" y="4329465"/>
                  </a:lnTo>
                  <a:lnTo>
                    <a:pt x="888087" y="4358627"/>
                  </a:lnTo>
                  <a:lnTo>
                    <a:pt x="922993" y="4387168"/>
                  </a:lnTo>
                  <a:lnTo>
                    <a:pt x="958426" y="4415079"/>
                  </a:lnTo>
                  <a:lnTo>
                    <a:pt x="994378" y="4442351"/>
                  </a:lnTo>
                  <a:lnTo>
                    <a:pt x="1030840" y="4468976"/>
                  </a:lnTo>
                  <a:lnTo>
                    <a:pt x="1067804" y="4494946"/>
                  </a:lnTo>
                  <a:lnTo>
                    <a:pt x="1105260" y="4520251"/>
                  </a:lnTo>
                  <a:lnTo>
                    <a:pt x="1143202" y="4544883"/>
                  </a:lnTo>
                  <a:lnTo>
                    <a:pt x="1181619" y="4568834"/>
                  </a:lnTo>
                  <a:lnTo>
                    <a:pt x="1220503" y="4592095"/>
                  </a:lnTo>
                  <a:lnTo>
                    <a:pt x="1259847" y="4614658"/>
                  </a:lnTo>
                  <a:lnTo>
                    <a:pt x="1299640" y="4636513"/>
                  </a:lnTo>
                  <a:lnTo>
                    <a:pt x="1339876" y="4657653"/>
                  </a:lnTo>
                  <a:lnTo>
                    <a:pt x="1380544" y="4678069"/>
                  </a:lnTo>
                  <a:lnTo>
                    <a:pt x="1421637" y="4697752"/>
                  </a:lnTo>
                  <a:lnTo>
                    <a:pt x="1463146" y="4716693"/>
                  </a:lnTo>
                  <a:lnTo>
                    <a:pt x="1505063" y="4734885"/>
                  </a:lnTo>
                  <a:lnTo>
                    <a:pt x="1547378" y="4752319"/>
                  </a:lnTo>
                  <a:lnTo>
                    <a:pt x="1590084" y="4768985"/>
                  </a:lnTo>
                  <a:lnTo>
                    <a:pt x="1633171" y="4784876"/>
                  </a:lnTo>
                  <a:lnTo>
                    <a:pt x="1676632" y="4799983"/>
                  </a:lnTo>
                  <a:lnTo>
                    <a:pt x="1720457" y="4814297"/>
                  </a:lnTo>
                  <a:lnTo>
                    <a:pt x="1764638" y="4827810"/>
                  </a:lnTo>
                  <a:lnTo>
                    <a:pt x="1809167" y="4840513"/>
                  </a:lnTo>
                  <a:lnTo>
                    <a:pt x="1854035" y="4852398"/>
                  </a:lnTo>
                  <a:lnTo>
                    <a:pt x="1899234" y="4863456"/>
                  </a:lnTo>
                  <a:lnTo>
                    <a:pt x="1944754" y="4873679"/>
                  </a:lnTo>
                  <a:lnTo>
                    <a:pt x="1990587" y="4883058"/>
                  </a:lnTo>
                  <a:lnTo>
                    <a:pt x="2036725" y="4891583"/>
                  </a:lnTo>
                  <a:lnTo>
                    <a:pt x="2083160" y="4899248"/>
                  </a:lnTo>
                  <a:lnTo>
                    <a:pt x="2129882" y="4906043"/>
                  </a:lnTo>
                  <a:lnTo>
                    <a:pt x="2176883" y="4911960"/>
                  </a:lnTo>
                  <a:lnTo>
                    <a:pt x="2224154" y="4916991"/>
                  </a:lnTo>
                  <a:lnTo>
                    <a:pt x="2271688" y="4921125"/>
                  </a:lnTo>
                  <a:lnTo>
                    <a:pt x="2319474" y="4924356"/>
                  </a:lnTo>
                  <a:lnTo>
                    <a:pt x="2367506" y="4926674"/>
                  </a:lnTo>
                  <a:lnTo>
                    <a:pt x="2415774" y="4928072"/>
                  </a:lnTo>
                  <a:lnTo>
                    <a:pt x="2464269" y="4928539"/>
                  </a:lnTo>
                  <a:lnTo>
                    <a:pt x="2512765" y="4928072"/>
                  </a:lnTo>
                  <a:lnTo>
                    <a:pt x="2561033" y="4926674"/>
                  </a:lnTo>
                  <a:lnTo>
                    <a:pt x="2609064" y="4924356"/>
                  </a:lnTo>
                  <a:lnTo>
                    <a:pt x="2656851" y="4921125"/>
                  </a:lnTo>
                  <a:lnTo>
                    <a:pt x="2704385" y="4916991"/>
                  </a:lnTo>
                  <a:lnTo>
                    <a:pt x="2751656" y="4911960"/>
                  </a:lnTo>
                  <a:lnTo>
                    <a:pt x="2798657" y="4906043"/>
                  </a:lnTo>
                  <a:lnTo>
                    <a:pt x="2845379" y="4899248"/>
                  </a:lnTo>
                  <a:lnTo>
                    <a:pt x="2891813" y="4891583"/>
                  </a:lnTo>
                  <a:lnTo>
                    <a:pt x="2937952" y="4883058"/>
                  </a:lnTo>
                  <a:lnTo>
                    <a:pt x="2983785" y="4873679"/>
                  </a:lnTo>
                  <a:lnTo>
                    <a:pt x="3029305" y="4863456"/>
                  </a:lnTo>
                  <a:lnTo>
                    <a:pt x="3074503" y="4852398"/>
                  </a:lnTo>
                  <a:lnTo>
                    <a:pt x="3119371" y="4840513"/>
                  </a:lnTo>
                  <a:lnTo>
                    <a:pt x="3163900" y="4827810"/>
                  </a:lnTo>
                  <a:lnTo>
                    <a:pt x="3208082" y="4814297"/>
                  </a:lnTo>
                  <a:lnTo>
                    <a:pt x="3251907" y="4799983"/>
                  </a:lnTo>
                  <a:lnTo>
                    <a:pt x="3295368" y="4784876"/>
                  </a:lnTo>
                  <a:lnTo>
                    <a:pt x="3338455" y="4768985"/>
                  </a:lnTo>
                  <a:lnTo>
                    <a:pt x="3381161" y="4752319"/>
                  </a:lnTo>
                  <a:lnTo>
                    <a:pt x="3423476" y="4734885"/>
                  </a:lnTo>
                  <a:lnTo>
                    <a:pt x="3465393" y="4716693"/>
                  </a:lnTo>
                  <a:lnTo>
                    <a:pt x="3506902" y="4697752"/>
                  </a:lnTo>
                  <a:lnTo>
                    <a:pt x="3547995" y="4678069"/>
                  </a:lnTo>
                  <a:lnTo>
                    <a:pt x="3588663" y="4657653"/>
                  </a:lnTo>
                  <a:lnTo>
                    <a:pt x="3628898" y="4636513"/>
                  </a:lnTo>
                  <a:lnTo>
                    <a:pt x="3668692" y="4614658"/>
                  </a:lnTo>
                  <a:lnTo>
                    <a:pt x="3708035" y="4592095"/>
                  </a:lnTo>
                  <a:lnTo>
                    <a:pt x="3746920" y="4568834"/>
                  </a:lnTo>
                  <a:lnTo>
                    <a:pt x="3785337" y="4544883"/>
                  </a:lnTo>
                  <a:lnTo>
                    <a:pt x="3823278" y="4520251"/>
                  </a:lnTo>
                  <a:lnTo>
                    <a:pt x="3860735" y="4494946"/>
                  </a:lnTo>
                  <a:lnTo>
                    <a:pt x="3897699" y="4468976"/>
                  </a:lnTo>
                  <a:lnTo>
                    <a:pt x="3934161" y="4442351"/>
                  </a:lnTo>
                  <a:lnTo>
                    <a:pt x="3970113" y="4415079"/>
                  </a:lnTo>
                  <a:lnTo>
                    <a:pt x="4005546" y="4387168"/>
                  </a:lnTo>
                  <a:lnTo>
                    <a:pt x="4040452" y="4358627"/>
                  </a:lnTo>
                  <a:lnTo>
                    <a:pt x="4074822" y="4329465"/>
                  </a:lnTo>
                  <a:lnTo>
                    <a:pt x="4108648" y="4299690"/>
                  </a:lnTo>
                  <a:lnTo>
                    <a:pt x="4141921" y="4269311"/>
                  </a:lnTo>
                  <a:lnTo>
                    <a:pt x="4174632" y="4238335"/>
                  </a:lnTo>
                  <a:lnTo>
                    <a:pt x="4206773" y="4206773"/>
                  </a:lnTo>
                  <a:lnTo>
                    <a:pt x="4238335" y="4174632"/>
                  </a:lnTo>
                  <a:lnTo>
                    <a:pt x="4269311" y="4141921"/>
                  </a:lnTo>
                  <a:lnTo>
                    <a:pt x="4299690" y="4108648"/>
                  </a:lnTo>
                  <a:lnTo>
                    <a:pt x="4329465" y="4074822"/>
                  </a:lnTo>
                  <a:lnTo>
                    <a:pt x="4358627" y="4040452"/>
                  </a:lnTo>
                  <a:lnTo>
                    <a:pt x="4387168" y="4005546"/>
                  </a:lnTo>
                  <a:lnTo>
                    <a:pt x="4415079" y="3970113"/>
                  </a:lnTo>
                  <a:lnTo>
                    <a:pt x="4442351" y="3934161"/>
                  </a:lnTo>
                  <a:lnTo>
                    <a:pt x="4468976" y="3897699"/>
                  </a:lnTo>
                  <a:lnTo>
                    <a:pt x="4494946" y="3860735"/>
                  </a:lnTo>
                  <a:lnTo>
                    <a:pt x="4520251" y="3823278"/>
                  </a:lnTo>
                  <a:lnTo>
                    <a:pt x="4544883" y="3785337"/>
                  </a:lnTo>
                  <a:lnTo>
                    <a:pt x="4568834" y="3746920"/>
                  </a:lnTo>
                  <a:lnTo>
                    <a:pt x="4592095" y="3708035"/>
                  </a:lnTo>
                  <a:lnTo>
                    <a:pt x="4614658" y="3668692"/>
                  </a:lnTo>
                  <a:lnTo>
                    <a:pt x="4636513" y="3628898"/>
                  </a:lnTo>
                  <a:lnTo>
                    <a:pt x="4657653" y="3588663"/>
                  </a:lnTo>
                  <a:lnTo>
                    <a:pt x="4678069" y="3547995"/>
                  </a:lnTo>
                  <a:lnTo>
                    <a:pt x="4697752" y="3506902"/>
                  </a:lnTo>
                  <a:lnTo>
                    <a:pt x="4716693" y="3465393"/>
                  </a:lnTo>
                  <a:lnTo>
                    <a:pt x="4734885" y="3423476"/>
                  </a:lnTo>
                  <a:lnTo>
                    <a:pt x="4752319" y="3381161"/>
                  </a:lnTo>
                  <a:lnTo>
                    <a:pt x="4768985" y="3338455"/>
                  </a:lnTo>
                  <a:lnTo>
                    <a:pt x="4784876" y="3295368"/>
                  </a:lnTo>
                  <a:lnTo>
                    <a:pt x="4799983" y="3251907"/>
                  </a:lnTo>
                  <a:lnTo>
                    <a:pt x="4814297" y="3208082"/>
                  </a:lnTo>
                  <a:lnTo>
                    <a:pt x="4827810" y="3163900"/>
                  </a:lnTo>
                  <a:lnTo>
                    <a:pt x="4840513" y="3119371"/>
                  </a:lnTo>
                  <a:lnTo>
                    <a:pt x="4852398" y="3074503"/>
                  </a:lnTo>
                  <a:lnTo>
                    <a:pt x="4863456" y="3029305"/>
                  </a:lnTo>
                  <a:lnTo>
                    <a:pt x="4873679" y="2983785"/>
                  </a:lnTo>
                  <a:lnTo>
                    <a:pt x="4883058" y="2937952"/>
                  </a:lnTo>
                  <a:lnTo>
                    <a:pt x="4891583" y="2891813"/>
                  </a:lnTo>
                  <a:lnTo>
                    <a:pt x="4899248" y="2845379"/>
                  </a:lnTo>
                  <a:lnTo>
                    <a:pt x="4906043" y="2798657"/>
                  </a:lnTo>
                  <a:lnTo>
                    <a:pt x="4911960" y="2751656"/>
                  </a:lnTo>
                  <a:lnTo>
                    <a:pt x="4916991" y="2704385"/>
                  </a:lnTo>
                  <a:lnTo>
                    <a:pt x="4921125" y="2656851"/>
                  </a:lnTo>
                  <a:lnTo>
                    <a:pt x="4924356" y="2609064"/>
                  </a:lnTo>
                  <a:lnTo>
                    <a:pt x="4926674" y="2561033"/>
                  </a:lnTo>
                  <a:lnTo>
                    <a:pt x="4928072" y="2512765"/>
                  </a:lnTo>
                  <a:lnTo>
                    <a:pt x="4928539" y="2464269"/>
                  </a:lnTo>
                  <a:lnTo>
                    <a:pt x="4928072" y="2415774"/>
                  </a:lnTo>
                  <a:lnTo>
                    <a:pt x="4926674" y="2367506"/>
                  </a:lnTo>
                  <a:lnTo>
                    <a:pt x="4924356" y="2319474"/>
                  </a:lnTo>
                  <a:lnTo>
                    <a:pt x="4921125" y="2271688"/>
                  </a:lnTo>
                  <a:lnTo>
                    <a:pt x="4916991" y="2224154"/>
                  </a:lnTo>
                  <a:lnTo>
                    <a:pt x="4911960" y="2176883"/>
                  </a:lnTo>
                  <a:lnTo>
                    <a:pt x="4906043" y="2129882"/>
                  </a:lnTo>
                  <a:lnTo>
                    <a:pt x="4899248" y="2083160"/>
                  </a:lnTo>
                  <a:lnTo>
                    <a:pt x="4891583" y="2036725"/>
                  </a:lnTo>
                  <a:lnTo>
                    <a:pt x="4883058" y="1990587"/>
                  </a:lnTo>
                  <a:lnTo>
                    <a:pt x="4873679" y="1944754"/>
                  </a:lnTo>
                  <a:lnTo>
                    <a:pt x="4863456" y="1899234"/>
                  </a:lnTo>
                  <a:lnTo>
                    <a:pt x="4852398" y="1854035"/>
                  </a:lnTo>
                  <a:lnTo>
                    <a:pt x="4840513" y="1809167"/>
                  </a:lnTo>
                  <a:lnTo>
                    <a:pt x="4827810" y="1764638"/>
                  </a:lnTo>
                  <a:lnTo>
                    <a:pt x="4814297" y="1720457"/>
                  </a:lnTo>
                  <a:lnTo>
                    <a:pt x="4799983" y="1676632"/>
                  </a:lnTo>
                  <a:lnTo>
                    <a:pt x="4784876" y="1633171"/>
                  </a:lnTo>
                  <a:lnTo>
                    <a:pt x="4768985" y="1590084"/>
                  </a:lnTo>
                  <a:lnTo>
                    <a:pt x="4752319" y="1547378"/>
                  </a:lnTo>
                  <a:lnTo>
                    <a:pt x="4734885" y="1505063"/>
                  </a:lnTo>
                  <a:lnTo>
                    <a:pt x="4716693" y="1463146"/>
                  </a:lnTo>
                  <a:lnTo>
                    <a:pt x="4697752" y="1421637"/>
                  </a:lnTo>
                  <a:lnTo>
                    <a:pt x="4678069" y="1380544"/>
                  </a:lnTo>
                  <a:lnTo>
                    <a:pt x="4657653" y="1339876"/>
                  </a:lnTo>
                  <a:lnTo>
                    <a:pt x="4636513" y="1299640"/>
                  </a:lnTo>
                  <a:lnTo>
                    <a:pt x="4614658" y="1259847"/>
                  </a:lnTo>
                  <a:lnTo>
                    <a:pt x="4592095" y="1220503"/>
                  </a:lnTo>
                  <a:lnTo>
                    <a:pt x="4568834" y="1181619"/>
                  </a:lnTo>
                  <a:lnTo>
                    <a:pt x="4544883" y="1143202"/>
                  </a:lnTo>
                  <a:lnTo>
                    <a:pt x="4520251" y="1105260"/>
                  </a:lnTo>
                  <a:lnTo>
                    <a:pt x="4494946" y="1067804"/>
                  </a:lnTo>
                  <a:lnTo>
                    <a:pt x="4468976" y="1030840"/>
                  </a:lnTo>
                  <a:lnTo>
                    <a:pt x="4442351" y="994378"/>
                  </a:lnTo>
                  <a:lnTo>
                    <a:pt x="4415079" y="958426"/>
                  </a:lnTo>
                  <a:lnTo>
                    <a:pt x="4387168" y="922993"/>
                  </a:lnTo>
                  <a:lnTo>
                    <a:pt x="4358627" y="888087"/>
                  </a:lnTo>
                  <a:lnTo>
                    <a:pt x="4329465" y="853717"/>
                  </a:lnTo>
                  <a:lnTo>
                    <a:pt x="4299690" y="819891"/>
                  </a:lnTo>
                  <a:lnTo>
                    <a:pt x="4269311" y="786618"/>
                  </a:lnTo>
                  <a:lnTo>
                    <a:pt x="4238335" y="753907"/>
                  </a:lnTo>
                  <a:lnTo>
                    <a:pt x="4206773" y="721766"/>
                  </a:lnTo>
                  <a:lnTo>
                    <a:pt x="4174632" y="690203"/>
                  </a:lnTo>
                  <a:lnTo>
                    <a:pt x="4141921" y="659228"/>
                  </a:lnTo>
                  <a:lnTo>
                    <a:pt x="4108648" y="628849"/>
                  </a:lnTo>
                  <a:lnTo>
                    <a:pt x="4074822" y="599074"/>
                  </a:lnTo>
                  <a:lnTo>
                    <a:pt x="4040452" y="569911"/>
                  </a:lnTo>
                  <a:lnTo>
                    <a:pt x="4005546" y="541371"/>
                  </a:lnTo>
                  <a:lnTo>
                    <a:pt x="3970113" y="513460"/>
                  </a:lnTo>
                  <a:lnTo>
                    <a:pt x="3934161" y="486188"/>
                  </a:lnTo>
                  <a:lnTo>
                    <a:pt x="3897699" y="459563"/>
                  </a:lnTo>
                  <a:lnTo>
                    <a:pt x="3860735" y="433593"/>
                  </a:lnTo>
                  <a:lnTo>
                    <a:pt x="3823278" y="408288"/>
                  </a:lnTo>
                  <a:lnTo>
                    <a:pt x="3785337" y="383656"/>
                  </a:lnTo>
                  <a:lnTo>
                    <a:pt x="3746920" y="359705"/>
                  </a:lnTo>
                  <a:lnTo>
                    <a:pt x="3708035" y="336444"/>
                  </a:lnTo>
                  <a:lnTo>
                    <a:pt x="3668692" y="313881"/>
                  </a:lnTo>
                  <a:lnTo>
                    <a:pt x="3628898" y="292026"/>
                  </a:lnTo>
                  <a:lnTo>
                    <a:pt x="3588663" y="270886"/>
                  </a:lnTo>
                  <a:lnTo>
                    <a:pt x="3547995" y="250470"/>
                  </a:lnTo>
                  <a:lnTo>
                    <a:pt x="3506902" y="230787"/>
                  </a:lnTo>
                  <a:lnTo>
                    <a:pt x="3465393" y="211845"/>
                  </a:lnTo>
                  <a:lnTo>
                    <a:pt x="3423476" y="193653"/>
                  </a:lnTo>
                  <a:lnTo>
                    <a:pt x="3381161" y="176220"/>
                  </a:lnTo>
                  <a:lnTo>
                    <a:pt x="3338455" y="159554"/>
                  </a:lnTo>
                  <a:lnTo>
                    <a:pt x="3295368" y="143663"/>
                  </a:lnTo>
                  <a:lnTo>
                    <a:pt x="3251907" y="128556"/>
                  </a:lnTo>
                  <a:lnTo>
                    <a:pt x="3208082" y="114242"/>
                  </a:lnTo>
                  <a:lnTo>
                    <a:pt x="3163900" y="100729"/>
                  </a:lnTo>
                  <a:lnTo>
                    <a:pt x="3119371" y="88025"/>
                  </a:lnTo>
                  <a:lnTo>
                    <a:pt x="3074503" y="76140"/>
                  </a:lnTo>
                  <a:lnTo>
                    <a:pt x="3029305" y="65082"/>
                  </a:lnTo>
                  <a:lnTo>
                    <a:pt x="2983785" y="54860"/>
                  </a:lnTo>
                  <a:lnTo>
                    <a:pt x="2937952" y="45481"/>
                  </a:lnTo>
                  <a:lnTo>
                    <a:pt x="2891813" y="36955"/>
                  </a:lnTo>
                  <a:lnTo>
                    <a:pt x="2845379" y="29290"/>
                  </a:lnTo>
                  <a:lnTo>
                    <a:pt x="2798657" y="22495"/>
                  </a:lnTo>
                  <a:lnTo>
                    <a:pt x="2751656" y="16578"/>
                  </a:lnTo>
                  <a:lnTo>
                    <a:pt x="2704385" y="11548"/>
                  </a:lnTo>
                  <a:lnTo>
                    <a:pt x="2656851" y="7414"/>
                  </a:lnTo>
                  <a:lnTo>
                    <a:pt x="2609064" y="4183"/>
                  </a:lnTo>
                  <a:lnTo>
                    <a:pt x="2561033" y="1864"/>
                  </a:lnTo>
                  <a:lnTo>
                    <a:pt x="2512765" y="467"/>
                  </a:lnTo>
                  <a:lnTo>
                    <a:pt x="24642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8DD186D8-1B16-43F2-A76F-C0049D7CA2CC}"/>
              </a:ext>
            </a:extLst>
          </p:cNvPr>
          <p:cNvSpPr/>
          <p:nvPr/>
        </p:nvSpPr>
        <p:spPr>
          <a:xfrm>
            <a:off x="533586" y="5680206"/>
            <a:ext cx="1592550" cy="81688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3339658" y="2426230"/>
            <a:ext cx="4604581" cy="2458902"/>
          </a:xfrm>
          <a:prstGeom prst="rect">
            <a:avLst/>
          </a:prstGeom>
        </p:spPr>
        <p:txBody>
          <a:bodyPr/>
          <a:lstStyle>
            <a:lvl1pPr algn="ctr">
              <a:defRPr sz="4534" baseline="0">
                <a:solidFill>
                  <a:srgbClr val="FFC00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</p:spTree>
    <p:extLst>
      <p:ext uri="{BB962C8B-B14F-4D97-AF65-F5344CB8AC3E}">
        <p14:creationId xmlns:p14="http://schemas.microsoft.com/office/powerpoint/2010/main" val="3382800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-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6">
            <a:extLst>
              <a:ext uri="{FF2B5EF4-FFF2-40B4-BE49-F238E27FC236}">
                <a16:creationId xmlns:a16="http://schemas.microsoft.com/office/drawing/2014/main" id="{3D2A7151-54CE-4478-A9CA-4586D3ACB118}"/>
              </a:ext>
            </a:extLst>
          </p:cNvPr>
          <p:cNvSpPr/>
          <p:nvPr/>
        </p:nvSpPr>
        <p:spPr>
          <a:xfrm>
            <a:off x="810870" y="1008675"/>
            <a:ext cx="554576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364157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8DD186D8-1B16-43F2-A76F-C0049D7CA2CC}"/>
              </a:ext>
            </a:extLst>
          </p:cNvPr>
          <p:cNvSpPr/>
          <p:nvPr/>
        </p:nvSpPr>
        <p:spPr>
          <a:xfrm>
            <a:off x="533586" y="5680206"/>
            <a:ext cx="1161864" cy="816884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611492" y="1185033"/>
            <a:ext cx="7392503" cy="1082788"/>
          </a:xfrm>
          <a:prstGeom prst="rect">
            <a:avLst/>
          </a:prstGeom>
        </p:spPr>
        <p:txBody>
          <a:bodyPr/>
          <a:lstStyle>
            <a:lvl1pPr algn="l">
              <a:defRPr sz="5441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sp>
        <p:nvSpPr>
          <p:cNvPr id="14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611491" y="2511165"/>
            <a:ext cx="5820884" cy="2092505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Votre Sous-Titre</a:t>
            </a:r>
          </a:p>
        </p:txBody>
      </p:sp>
    </p:spTree>
    <p:extLst>
      <p:ext uri="{BB962C8B-B14F-4D97-AF65-F5344CB8AC3E}">
        <p14:creationId xmlns:p14="http://schemas.microsoft.com/office/powerpoint/2010/main" val="3196974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7">
            <a:extLst>
              <a:ext uri="{FF2B5EF4-FFF2-40B4-BE49-F238E27FC236}">
                <a16:creationId xmlns:a16="http://schemas.microsoft.com/office/drawing/2014/main" id="{351C2E06-0277-4C89-AB69-8000F807A6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11648" y="745453"/>
            <a:ext cx="3862489" cy="112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1516">
              <a:lnSpc>
                <a:spcPct val="100000"/>
              </a:lnSpc>
              <a:spcBef>
                <a:spcPts val="91"/>
              </a:spcBef>
              <a:defRPr sz="3627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pc="-5">
                <a:solidFill>
                  <a:srgbClr val="FFFFFF"/>
                </a:solidFill>
              </a:rPr>
              <a:t>Modifiez le style du titre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7" name="object 9">
            <a:extLst>
              <a:ext uri="{FF2B5EF4-FFF2-40B4-BE49-F238E27FC236}">
                <a16:creationId xmlns:a16="http://schemas.microsoft.com/office/drawing/2014/main" id="{FEB19934-EF86-409B-9719-AC0E3B1E138D}"/>
              </a:ext>
            </a:extLst>
          </p:cNvPr>
          <p:cNvSpPr/>
          <p:nvPr/>
        </p:nvSpPr>
        <p:spPr>
          <a:xfrm>
            <a:off x="1026127" y="601404"/>
            <a:ext cx="554575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364157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0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1449221" y="2579077"/>
            <a:ext cx="4097555" cy="662671"/>
          </a:xfrm>
          <a:prstGeom prst="rect">
            <a:avLst/>
          </a:prstGeom>
        </p:spPr>
        <p:txBody>
          <a:bodyPr/>
          <a:lstStyle>
            <a:lvl1pPr>
              <a:defRPr sz="145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1" name="Espace réservé du contenu 17"/>
          <p:cNvSpPr>
            <a:spLocks noGrp="1"/>
          </p:cNvSpPr>
          <p:nvPr>
            <p:ph sz="quarter" idx="11" hasCustomPrompt="1"/>
          </p:nvPr>
        </p:nvSpPr>
        <p:spPr>
          <a:xfrm>
            <a:off x="1464402" y="3272413"/>
            <a:ext cx="4097555" cy="662671"/>
          </a:xfrm>
          <a:prstGeom prst="rect">
            <a:avLst/>
          </a:prstGeom>
        </p:spPr>
        <p:txBody>
          <a:bodyPr/>
          <a:lstStyle>
            <a:lvl1pPr>
              <a:defRPr sz="145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2" name="Espace réservé du contenu 17"/>
          <p:cNvSpPr>
            <a:spLocks noGrp="1"/>
          </p:cNvSpPr>
          <p:nvPr>
            <p:ph sz="quarter" idx="12" hasCustomPrompt="1"/>
          </p:nvPr>
        </p:nvSpPr>
        <p:spPr>
          <a:xfrm>
            <a:off x="1449221" y="3935084"/>
            <a:ext cx="4097555" cy="662671"/>
          </a:xfrm>
          <a:prstGeom prst="rect">
            <a:avLst/>
          </a:prstGeom>
        </p:spPr>
        <p:txBody>
          <a:bodyPr/>
          <a:lstStyle>
            <a:lvl1pPr>
              <a:defRPr sz="145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3" name="Espace réservé du contenu 17"/>
          <p:cNvSpPr>
            <a:spLocks noGrp="1"/>
          </p:cNvSpPr>
          <p:nvPr>
            <p:ph sz="quarter" idx="13" hasCustomPrompt="1"/>
          </p:nvPr>
        </p:nvSpPr>
        <p:spPr>
          <a:xfrm>
            <a:off x="1464401" y="4602621"/>
            <a:ext cx="4097555" cy="662671"/>
          </a:xfrm>
          <a:prstGeom prst="rect">
            <a:avLst/>
          </a:prstGeom>
        </p:spPr>
        <p:txBody>
          <a:bodyPr/>
          <a:lstStyle>
            <a:lvl1pPr>
              <a:defRPr sz="145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4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1464401" y="5288635"/>
            <a:ext cx="4097555" cy="662671"/>
          </a:xfrm>
          <a:prstGeom prst="rect">
            <a:avLst/>
          </a:prstGeom>
        </p:spPr>
        <p:txBody>
          <a:bodyPr/>
          <a:lstStyle>
            <a:lvl1pPr>
              <a:defRPr sz="145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43" name="Espace réservé du contenu 17"/>
          <p:cNvSpPr>
            <a:spLocks noGrp="1"/>
          </p:cNvSpPr>
          <p:nvPr>
            <p:ph sz="quarter" idx="15" hasCustomPrompt="1"/>
          </p:nvPr>
        </p:nvSpPr>
        <p:spPr>
          <a:xfrm>
            <a:off x="6284313" y="2573961"/>
            <a:ext cx="969980" cy="318104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44" name="Espace réservé du contenu 17"/>
          <p:cNvSpPr>
            <a:spLocks noGrp="1"/>
          </p:cNvSpPr>
          <p:nvPr>
            <p:ph sz="quarter" idx="16" hasCustomPrompt="1"/>
          </p:nvPr>
        </p:nvSpPr>
        <p:spPr>
          <a:xfrm>
            <a:off x="6284313" y="3265753"/>
            <a:ext cx="969980" cy="318104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45" name="Espace réservé du contenu 17"/>
          <p:cNvSpPr>
            <a:spLocks noGrp="1"/>
          </p:cNvSpPr>
          <p:nvPr>
            <p:ph sz="quarter" idx="17" hasCustomPrompt="1"/>
          </p:nvPr>
        </p:nvSpPr>
        <p:spPr>
          <a:xfrm>
            <a:off x="6284312" y="3933091"/>
            <a:ext cx="969980" cy="318104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46" name="Espace réservé du contenu 17"/>
          <p:cNvSpPr>
            <a:spLocks noGrp="1"/>
          </p:cNvSpPr>
          <p:nvPr>
            <p:ph sz="quarter" idx="18" hasCustomPrompt="1"/>
          </p:nvPr>
        </p:nvSpPr>
        <p:spPr>
          <a:xfrm>
            <a:off x="6284311" y="4609774"/>
            <a:ext cx="969980" cy="318104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47" name="Espace réservé du contenu 17"/>
          <p:cNvSpPr>
            <a:spLocks noGrp="1"/>
          </p:cNvSpPr>
          <p:nvPr>
            <p:ph sz="quarter" idx="19" hasCustomPrompt="1"/>
          </p:nvPr>
        </p:nvSpPr>
        <p:spPr>
          <a:xfrm>
            <a:off x="6284311" y="5265292"/>
            <a:ext cx="969980" cy="318104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</p:spTree>
    <p:extLst>
      <p:ext uri="{BB962C8B-B14F-4D97-AF65-F5344CB8AC3E}">
        <p14:creationId xmlns:p14="http://schemas.microsoft.com/office/powerpoint/2010/main" val="663557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</p:spTree>
    <p:extLst>
      <p:ext uri="{BB962C8B-B14F-4D97-AF65-F5344CB8AC3E}">
        <p14:creationId xmlns:p14="http://schemas.microsoft.com/office/powerpoint/2010/main" val="377307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1 Titre et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5687" y="1"/>
            <a:ext cx="11566244" cy="74911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354" y="928723"/>
            <a:ext cx="11682577" cy="5245940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1600"/>
              </a:spcAft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 b="0">
                <a:solidFill>
                  <a:schemeClr val="tx2">
                    <a:lumMod val="50000"/>
                  </a:schemeClr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7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</p:spTree>
    <p:extLst>
      <p:ext uri="{BB962C8B-B14F-4D97-AF65-F5344CB8AC3E}">
        <p14:creationId xmlns:p14="http://schemas.microsoft.com/office/powerpoint/2010/main" val="3642328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 + espace texte 4 niveaux - fond somb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5687" y="1"/>
            <a:ext cx="11566244" cy="74911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239354" y="928723"/>
            <a:ext cx="11682577" cy="5245940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1600"/>
              </a:spcAft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 b="0">
                <a:solidFill>
                  <a:schemeClr val="tx2">
                    <a:lumMod val="50000"/>
                  </a:schemeClr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</p:spTree>
    <p:extLst>
      <p:ext uri="{BB962C8B-B14F-4D97-AF65-F5344CB8AC3E}">
        <p14:creationId xmlns:p14="http://schemas.microsoft.com/office/powerpoint/2010/main" val="2239724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- modè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BE82BEB-9372-4307-8DDB-32322B0A7F0B}"/>
              </a:ext>
            </a:extLst>
          </p:cNvPr>
          <p:cNvSpPr/>
          <p:nvPr/>
        </p:nvSpPr>
        <p:spPr>
          <a:xfrm>
            <a:off x="0" y="11"/>
            <a:ext cx="8147789" cy="6162668"/>
          </a:xfrm>
          <a:custGeom>
            <a:avLst/>
            <a:gdLst/>
            <a:ahLst/>
            <a:cxnLst/>
            <a:rect l="l" t="t" r="r" b="b"/>
            <a:pathLst>
              <a:path w="7146290" h="6696075">
                <a:moveTo>
                  <a:pt x="0" y="6695998"/>
                </a:moveTo>
                <a:lnTo>
                  <a:pt x="7145997" y="6695998"/>
                </a:lnTo>
                <a:lnTo>
                  <a:pt x="7145997" y="0"/>
                </a:lnTo>
                <a:lnTo>
                  <a:pt x="0" y="0"/>
                </a:lnTo>
                <a:lnTo>
                  <a:pt x="0" y="6695998"/>
                </a:lnTo>
                <a:close/>
              </a:path>
            </a:pathLst>
          </a:custGeom>
          <a:solidFill>
            <a:srgbClr val="9CD8F7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C7525EA-B2C5-4943-AA2D-A7D64198DD31}"/>
              </a:ext>
            </a:extLst>
          </p:cNvPr>
          <p:cNvSpPr/>
          <p:nvPr/>
        </p:nvSpPr>
        <p:spPr>
          <a:xfrm>
            <a:off x="12026246" y="11"/>
            <a:ext cx="164346" cy="6072008"/>
          </a:xfrm>
          <a:custGeom>
            <a:avLst/>
            <a:gdLst/>
            <a:ahLst/>
            <a:cxnLst/>
            <a:rect l="l" t="t" r="r" b="b"/>
            <a:pathLst>
              <a:path w="144145" h="6696075">
                <a:moveTo>
                  <a:pt x="0" y="6695998"/>
                </a:moveTo>
                <a:lnTo>
                  <a:pt x="143992" y="6695998"/>
                </a:lnTo>
                <a:lnTo>
                  <a:pt x="143992" y="0"/>
                </a:lnTo>
                <a:lnTo>
                  <a:pt x="0" y="0"/>
                </a:lnTo>
                <a:lnTo>
                  <a:pt x="0" y="6695998"/>
                </a:lnTo>
                <a:close/>
              </a:path>
            </a:pathLst>
          </a:custGeom>
          <a:solidFill>
            <a:srgbClr val="FBBA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946F1FC-A80B-4F98-BE15-A927ED3F6689}"/>
              </a:ext>
            </a:extLst>
          </p:cNvPr>
          <p:cNvSpPr/>
          <p:nvPr/>
        </p:nvSpPr>
        <p:spPr>
          <a:xfrm>
            <a:off x="1026127" y="545354"/>
            <a:ext cx="554576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364157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1011566" y="793091"/>
            <a:ext cx="6822012" cy="1082788"/>
          </a:xfrm>
          <a:prstGeom prst="rect">
            <a:avLst/>
          </a:prstGeom>
        </p:spPr>
        <p:txBody>
          <a:bodyPr/>
          <a:lstStyle>
            <a:lvl1pPr>
              <a:defRPr sz="3627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sp>
        <p:nvSpPr>
          <p:cNvPr id="14" name="Espace réservé du contenu 19"/>
          <p:cNvSpPr>
            <a:spLocks noGrp="1"/>
          </p:cNvSpPr>
          <p:nvPr>
            <p:ph sz="quarter" idx="12"/>
          </p:nvPr>
        </p:nvSpPr>
        <p:spPr>
          <a:xfrm>
            <a:off x="975407" y="2403349"/>
            <a:ext cx="6858172" cy="3305893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45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5" name="Espace réservé du contenu 19"/>
          <p:cNvSpPr>
            <a:spLocks noGrp="1"/>
          </p:cNvSpPr>
          <p:nvPr>
            <p:ph sz="quarter" idx="15"/>
          </p:nvPr>
        </p:nvSpPr>
        <p:spPr>
          <a:xfrm>
            <a:off x="8808985" y="1217857"/>
            <a:ext cx="2664971" cy="4491385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grpSp>
        <p:nvGrpSpPr>
          <p:cNvPr id="12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</p:spTree>
    <p:extLst>
      <p:ext uri="{BB962C8B-B14F-4D97-AF65-F5344CB8AC3E}">
        <p14:creationId xmlns:p14="http://schemas.microsoft.com/office/powerpoint/2010/main" val="2731999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- modè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32DE7EA-69AA-4CFB-B65E-170B916C163A}"/>
              </a:ext>
            </a:extLst>
          </p:cNvPr>
          <p:cNvSpPr/>
          <p:nvPr/>
        </p:nvSpPr>
        <p:spPr>
          <a:xfrm>
            <a:off x="0" y="11"/>
            <a:ext cx="12190552" cy="5941873"/>
          </a:xfrm>
          <a:custGeom>
            <a:avLst/>
            <a:gdLst/>
            <a:ahLst/>
            <a:cxnLst/>
            <a:rect l="l" t="t" r="r" b="b"/>
            <a:pathLst>
              <a:path w="10692130" h="6552565">
                <a:moveTo>
                  <a:pt x="0" y="6551993"/>
                </a:moveTo>
                <a:lnTo>
                  <a:pt x="10692003" y="6551993"/>
                </a:lnTo>
                <a:lnTo>
                  <a:pt x="10692003" y="0"/>
                </a:lnTo>
                <a:lnTo>
                  <a:pt x="0" y="0"/>
                </a:lnTo>
                <a:lnTo>
                  <a:pt x="0" y="6551993"/>
                </a:lnTo>
                <a:close/>
              </a:path>
            </a:pathLst>
          </a:custGeom>
          <a:solidFill>
            <a:srgbClr val="364157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9EDABA4-6ABC-4E11-BFC0-577282882215}"/>
              </a:ext>
            </a:extLst>
          </p:cNvPr>
          <p:cNvSpPr/>
          <p:nvPr/>
        </p:nvSpPr>
        <p:spPr>
          <a:xfrm>
            <a:off x="4350623" y="545354"/>
            <a:ext cx="554576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9CD8F7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07EB82D-A761-4B3E-BA6A-69CDCDE99161}"/>
              </a:ext>
            </a:extLst>
          </p:cNvPr>
          <p:cNvSpPr/>
          <p:nvPr/>
        </p:nvSpPr>
        <p:spPr>
          <a:xfrm>
            <a:off x="790119" y="2938045"/>
            <a:ext cx="10610805" cy="3003470"/>
          </a:xfrm>
          <a:custGeom>
            <a:avLst/>
            <a:gdLst/>
            <a:ahLst/>
            <a:cxnLst/>
            <a:rect l="l" t="t" r="r" b="b"/>
            <a:pathLst>
              <a:path w="9306560" h="3312159">
                <a:moveTo>
                  <a:pt x="9306001" y="0"/>
                </a:moveTo>
                <a:lnTo>
                  <a:pt x="0" y="0"/>
                </a:lnTo>
                <a:lnTo>
                  <a:pt x="0" y="3311994"/>
                </a:lnTo>
                <a:lnTo>
                  <a:pt x="9306001" y="3311994"/>
                </a:lnTo>
                <a:lnTo>
                  <a:pt x="9306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BE61854-8F16-432F-A8BE-E59D6E7BD639}"/>
              </a:ext>
            </a:extLst>
          </p:cNvPr>
          <p:cNvSpPr/>
          <p:nvPr/>
        </p:nvSpPr>
        <p:spPr>
          <a:xfrm>
            <a:off x="0" y="5941366"/>
            <a:ext cx="12190552" cy="130711"/>
          </a:xfrm>
          <a:custGeom>
            <a:avLst/>
            <a:gdLst/>
            <a:ahLst/>
            <a:cxnLst/>
            <a:rect l="l" t="t" r="r" b="b"/>
            <a:pathLst>
              <a:path w="10692130" h="144145">
                <a:moveTo>
                  <a:pt x="10692003" y="0"/>
                </a:moveTo>
                <a:lnTo>
                  <a:pt x="0" y="0"/>
                </a:lnTo>
                <a:lnTo>
                  <a:pt x="0" y="143992"/>
                </a:lnTo>
                <a:lnTo>
                  <a:pt x="10692003" y="143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FBBA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EC8AB8FC-7B53-4F55-A9ED-ABA041AE6785}"/>
              </a:ext>
            </a:extLst>
          </p:cNvPr>
          <p:cNvGrpSpPr/>
          <p:nvPr/>
        </p:nvGrpSpPr>
        <p:grpSpPr>
          <a:xfrm>
            <a:off x="790121" y="386784"/>
            <a:ext cx="2648357" cy="2106345"/>
            <a:chOff x="693002" y="426537"/>
            <a:chExt cx="2322830" cy="232283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C16E7385-FD38-4DB5-AC9B-766CCAF12F25}"/>
                </a:ext>
              </a:extLst>
            </p:cNvPr>
            <p:cNvSpPr/>
            <p:nvPr/>
          </p:nvSpPr>
          <p:spPr>
            <a:xfrm>
              <a:off x="693002" y="426537"/>
              <a:ext cx="2322830" cy="2322830"/>
            </a:xfrm>
            <a:custGeom>
              <a:avLst/>
              <a:gdLst/>
              <a:ahLst/>
              <a:cxnLst/>
              <a:rect l="l" t="t" r="r" b="b"/>
              <a:pathLst>
                <a:path w="2322830" h="2322830">
                  <a:moveTo>
                    <a:pt x="1161237" y="0"/>
                  </a:moveTo>
                  <a:lnTo>
                    <a:pt x="1113370" y="968"/>
                  </a:lnTo>
                  <a:lnTo>
                    <a:pt x="1065997" y="3849"/>
                  </a:lnTo>
                  <a:lnTo>
                    <a:pt x="1019153" y="8605"/>
                  </a:lnTo>
                  <a:lnTo>
                    <a:pt x="972877" y="15198"/>
                  </a:lnTo>
                  <a:lnTo>
                    <a:pt x="927206" y="23592"/>
                  </a:lnTo>
                  <a:lnTo>
                    <a:pt x="882177" y="33749"/>
                  </a:lnTo>
                  <a:lnTo>
                    <a:pt x="837827" y="45631"/>
                  </a:lnTo>
                  <a:lnTo>
                    <a:pt x="794195" y="59201"/>
                  </a:lnTo>
                  <a:lnTo>
                    <a:pt x="751316" y="74422"/>
                  </a:lnTo>
                  <a:lnTo>
                    <a:pt x="709229" y="91257"/>
                  </a:lnTo>
                  <a:lnTo>
                    <a:pt x="667971" y="109667"/>
                  </a:lnTo>
                  <a:lnTo>
                    <a:pt x="627580" y="129616"/>
                  </a:lnTo>
                  <a:lnTo>
                    <a:pt x="588092" y="151067"/>
                  </a:lnTo>
                  <a:lnTo>
                    <a:pt x="549545" y="173982"/>
                  </a:lnTo>
                  <a:lnTo>
                    <a:pt x="511976" y="198323"/>
                  </a:lnTo>
                  <a:lnTo>
                    <a:pt x="475423" y="224054"/>
                  </a:lnTo>
                  <a:lnTo>
                    <a:pt x="439924" y="251136"/>
                  </a:lnTo>
                  <a:lnTo>
                    <a:pt x="405514" y="279533"/>
                  </a:lnTo>
                  <a:lnTo>
                    <a:pt x="372233" y="309207"/>
                  </a:lnTo>
                  <a:lnTo>
                    <a:pt x="340117" y="340121"/>
                  </a:lnTo>
                  <a:lnTo>
                    <a:pt x="309203" y="372238"/>
                  </a:lnTo>
                  <a:lnTo>
                    <a:pt x="279529" y="405520"/>
                  </a:lnTo>
                  <a:lnTo>
                    <a:pt x="251132" y="439929"/>
                  </a:lnTo>
                  <a:lnTo>
                    <a:pt x="224050" y="475429"/>
                  </a:lnTo>
                  <a:lnTo>
                    <a:pt x="198320" y="511982"/>
                  </a:lnTo>
                  <a:lnTo>
                    <a:pt x="173979" y="549550"/>
                  </a:lnTo>
                  <a:lnTo>
                    <a:pt x="151064" y="588097"/>
                  </a:lnTo>
                  <a:lnTo>
                    <a:pt x="129614" y="627585"/>
                  </a:lnTo>
                  <a:lnTo>
                    <a:pt x="109665" y="667977"/>
                  </a:lnTo>
                  <a:lnTo>
                    <a:pt x="91255" y="709235"/>
                  </a:lnTo>
                  <a:lnTo>
                    <a:pt x="74421" y="751321"/>
                  </a:lnTo>
                  <a:lnTo>
                    <a:pt x="59200" y="794199"/>
                  </a:lnTo>
                  <a:lnTo>
                    <a:pt x="45630" y="837832"/>
                  </a:lnTo>
                  <a:lnTo>
                    <a:pt x="33748" y="882181"/>
                  </a:lnTo>
                  <a:lnTo>
                    <a:pt x="23592" y="927209"/>
                  </a:lnTo>
                  <a:lnTo>
                    <a:pt x="15198" y="972880"/>
                  </a:lnTo>
                  <a:lnTo>
                    <a:pt x="8605" y="1019156"/>
                  </a:lnTo>
                  <a:lnTo>
                    <a:pt x="3849" y="1065998"/>
                  </a:lnTo>
                  <a:lnTo>
                    <a:pt x="968" y="1113371"/>
                  </a:lnTo>
                  <a:lnTo>
                    <a:pt x="0" y="1161237"/>
                  </a:lnTo>
                  <a:lnTo>
                    <a:pt x="968" y="1209103"/>
                  </a:lnTo>
                  <a:lnTo>
                    <a:pt x="3849" y="1256477"/>
                  </a:lnTo>
                  <a:lnTo>
                    <a:pt x="8605" y="1303320"/>
                  </a:lnTo>
                  <a:lnTo>
                    <a:pt x="15198" y="1349597"/>
                  </a:lnTo>
                  <a:lnTo>
                    <a:pt x="23592" y="1395268"/>
                  </a:lnTo>
                  <a:lnTo>
                    <a:pt x="33748" y="1440297"/>
                  </a:lnTo>
                  <a:lnTo>
                    <a:pt x="45630" y="1484647"/>
                  </a:lnTo>
                  <a:lnTo>
                    <a:pt x="59200" y="1528280"/>
                  </a:lnTo>
                  <a:lnTo>
                    <a:pt x="74421" y="1571159"/>
                  </a:lnTo>
                  <a:lnTo>
                    <a:pt x="91255" y="1613246"/>
                  </a:lnTo>
                  <a:lnTo>
                    <a:pt x="109665" y="1654504"/>
                  </a:lnTo>
                  <a:lnTo>
                    <a:pt x="129614" y="1694896"/>
                  </a:lnTo>
                  <a:lnTo>
                    <a:pt x="151064" y="1734385"/>
                  </a:lnTo>
                  <a:lnTo>
                    <a:pt x="173979" y="1772932"/>
                  </a:lnTo>
                  <a:lnTo>
                    <a:pt x="198320" y="1810501"/>
                  </a:lnTo>
                  <a:lnTo>
                    <a:pt x="224050" y="1847054"/>
                  </a:lnTo>
                  <a:lnTo>
                    <a:pt x="251132" y="1882555"/>
                  </a:lnTo>
                  <a:lnTo>
                    <a:pt x="279529" y="1916964"/>
                  </a:lnTo>
                  <a:lnTo>
                    <a:pt x="309203" y="1950246"/>
                  </a:lnTo>
                  <a:lnTo>
                    <a:pt x="340117" y="1982363"/>
                  </a:lnTo>
                  <a:lnTo>
                    <a:pt x="372233" y="2013277"/>
                  </a:lnTo>
                  <a:lnTo>
                    <a:pt x="405514" y="2042952"/>
                  </a:lnTo>
                  <a:lnTo>
                    <a:pt x="439924" y="2071349"/>
                  </a:lnTo>
                  <a:lnTo>
                    <a:pt x="475423" y="2098432"/>
                  </a:lnTo>
                  <a:lnTo>
                    <a:pt x="511976" y="2124162"/>
                  </a:lnTo>
                  <a:lnTo>
                    <a:pt x="549545" y="2148504"/>
                  </a:lnTo>
                  <a:lnTo>
                    <a:pt x="588092" y="2171419"/>
                  </a:lnTo>
                  <a:lnTo>
                    <a:pt x="627580" y="2192869"/>
                  </a:lnTo>
                  <a:lnTo>
                    <a:pt x="667971" y="2212819"/>
                  </a:lnTo>
                  <a:lnTo>
                    <a:pt x="709229" y="2231229"/>
                  </a:lnTo>
                  <a:lnTo>
                    <a:pt x="751316" y="2248064"/>
                  </a:lnTo>
                  <a:lnTo>
                    <a:pt x="794195" y="2263285"/>
                  </a:lnTo>
                  <a:lnTo>
                    <a:pt x="837827" y="2276855"/>
                  </a:lnTo>
                  <a:lnTo>
                    <a:pt x="882177" y="2288737"/>
                  </a:lnTo>
                  <a:lnTo>
                    <a:pt x="927206" y="2298894"/>
                  </a:lnTo>
                  <a:lnTo>
                    <a:pt x="972877" y="2307288"/>
                  </a:lnTo>
                  <a:lnTo>
                    <a:pt x="1019153" y="2313881"/>
                  </a:lnTo>
                  <a:lnTo>
                    <a:pt x="1065997" y="2318637"/>
                  </a:lnTo>
                  <a:lnTo>
                    <a:pt x="1113370" y="2321518"/>
                  </a:lnTo>
                  <a:lnTo>
                    <a:pt x="1161237" y="2322487"/>
                  </a:lnTo>
                  <a:lnTo>
                    <a:pt x="1209103" y="2321518"/>
                  </a:lnTo>
                  <a:lnTo>
                    <a:pt x="1256477" y="2318637"/>
                  </a:lnTo>
                  <a:lnTo>
                    <a:pt x="1303320" y="2313881"/>
                  </a:lnTo>
                  <a:lnTo>
                    <a:pt x="1349596" y="2307288"/>
                  </a:lnTo>
                  <a:lnTo>
                    <a:pt x="1395268" y="2298894"/>
                  </a:lnTo>
                  <a:lnTo>
                    <a:pt x="1440297" y="2288737"/>
                  </a:lnTo>
                  <a:lnTo>
                    <a:pt x="1484646" y="2276855"/>
                  </a:lnTo>
                  <a:lnTo>
                    <a:pt x="1528279" y="2263285"/>
                  </a:lnTo>
                  <a:lnTo>
                    <a:pt x="1571157" y="2248064"/>
                  </a:lnTo>
                  <a:lnTo>
                    <a:pt x="1613244" y="2231229"/>
                  </a:lnTo>
                  <a:lnTo>
                    <a:pt x="1654502" y="2212819"/>
                  </a:lnTo>
                  <a:lnTo>
                    <a:pt x="1694894" y="2192869"/>
                  </a:lnTo>
                  <a:lnTo>
                    <a:pt x="1734382" y="2171419"/>
                  </a:lnTo>
                  <a:lnTo>
                    <a:pt x="1772929" y="2148504"/>
                  </a:lnTo>
                  <a:lnTo>
                    <a:pt x="1810497" y="2124162"/>
                  </a:lnTo>
                  <a:lnTo>
                    <a:pt x="1847050" y="2098432"/>
                  </a:lnTo>
                  <a:lnTo>
                    <a:pt x="1882550" y="2071349"/>
                  </a:lnTo>
                  <a:lnTo>
                    <a:pt x="1916959" y="2042952"/>
                  </a:lnTo>
                  <a:lnTo>
                    <a:pt x="1950240" y="2013277"/>
                  </a:lnTo>
                  <a:lnTo>
                    <a:pt x="1982357" y="1982363"/>
                  </a:lnTo>
                  <a:lnTo>
                    <a:pt x="2013271" y="1950246"/>
                  </a:lnTo>
                  <a:lnTo>
                    <a:pt x="2042945" y="1916964"/>
                  </a:lnTo>
                  <a:lnTo>
                    <a:pt x="2071341" y="1882555"/>
                  </a:lnTo>
                  <a:lnTo>
                    <a:pt x="2098424" y="1847054"/>
                  </a:lnTo>
                  <a:lnTo>
                    <a:pt x="2124154" y="1810501"/>
                  </a:lnTo>
                  <a:lnTo>
                    <a:pt x="2148495" y="1772932"/>
                  </a:lnTo>
                  <a:lnTo>
                    <a:pt x="2171409" y="1734385"/>
                  </a:lnTo>
                  <a:lnTo>
                    <a:pt x="2192859" y="1694896"/>
                  </a:lnTo>
                  <a:lnTo>
                    <a:pt x="2212808" y="1654504"/>
                  </a:lnTo>
                  <a:lnTo>
                    <a:pt x="2231219" y="1613246"/>
                  </a:lnTo>
                  <a:lnTo>
                    <a:pt x="2248053" y="1571159"/>
                  </a:lnTo>
                  <a:lnTo>
                    <a:pt x="2263274" y="1528280"/>
                  </a:lnTo>
                  <a:lnTo>
                    <a:pt x="2276844" y="1484647"/>
                  </a:lnTo>
                  <a:lnTo>
                    <a:pt x="2288725" y="1440297"/>
                  </a:lnTo>
                  <a:lnTo>
                    <a:pt x="2298882" y="1395268"/>
                  </a:lnTo>
                  <a:lnTo>
                    <a:pt x="2307275" y="1349597"/>
                  </a:lnTo>
                  <a:lnTo>
                    <a:pt x="2313869" y="1303320"/>
                  </a:lnTo>
                  <a:lnTo>
                    <a:pt x="2318624" y="1256477"/>
                  </a:lnTo>
                  <a:lnTo>
                    <a:pt x="2321505" y="1209103"/>
                  </a:lnTo>
                  <a:lnTo>
                    <a:pt x="2322474" y="1161237"/>
                  </a:lnTo>
                  <a:lnTo>
                    <a:pt x="2321505" y="1113371"/>
                  </a:lnTo>
                  <a:lnTo>
                    <a:pt x="2318624" y="1065998"/>
                  </a:lnTo>
                  <a:lnTo>
                    <a:pt x="2313869" y="1019156"/>
                  </a:lnTo>
                  <a:lnTo>
                    <a:pt x="2307275" y="972880"/>
                  </a:lnTo>
                  <a:lnTo>
                    <a:pt x="2298882" y="927209"/>
                  </a:lnTo>
                  <a:lnTo>
                    <a:pt x="2288725" y="882181"/>
                  </a:lnTo>
                  <a:lnTo>
                    <a:pt x="2276844" y="837832"/>
                  </a:lnTo>
                  <a:lnTo>
                    <a:pt x="2263274" y="794199"/>
                  </a:lnTo>
                  <a:lnTo>
                    <a:pt x="2248053" y="751321"/>
                  </a:lnTo>
                  <a:lnTo>
                    <a:pt x="2231219" y="709235"/>
                  </a:lnTo>
                  <a:lnTo>
                    <a:pt x="2212808" y="667977"/>
                  </a:lnTo>
                  <a:lnTo>
                    <a:pt x="2192859" y="627585"/>
                  </a:lnTo>
                  <a:lnTo>
                    <a:pt x="2171409" y="588097"/>
                  </a:lnTo>
                  <a:lnTo>
                    <a:pt x="2148495" y="549550"/>
                  </a:lnTo>
                  <a:lnTo>
                    <a:pt x="2124154" y="511982"/>
                  </a:lnTo>
                  <a:lnTo>
                    <a:pt x="2098424" y="475429"/>
                  </a:lnTo>
                  <a:lnTo>
                    <a:pt x="2071341" y="439929"/>
                  </a:lnTo>
                  <a:lnTo>
                    <a:pt x="2042945" y="405520"/>
                  </a:lnTo>
                  <a:lnTo>
                    <a:pt x="2013271" y="372238"/>
                  </a:lnTo>
                  <a:lnTo>
                    <a:pt x="1982357" y="340121"/>
                  </a:lnTo>
                  <a:lnTo>
                    <a:pt x="1950240" y="309207"/>
                  </a:lnTo>
                  <a:lnTo>
                    <a:pt x="1916959" y="279533"/>
                  </a:lnTo>
                  <a:lnTo>
                    <a:pt x="1882550" y="251136"/>
                  </a:lnTo>
                  <a:lnTo>
                    <a:pt x="1847050" y="224054"/>
                  </a:lnTo>
                  <a:lnTo>
                    <a:pt x="1810497" y="198323"/>
                  </a:lnTo>
                  <a:lnTo>
                    <a:pt x="1772929" y="173982"/>
                  </a:lnTo>
                  <a:lnTo>
                    <a:pt x="1734382" y="151067"/>
                  </a:lnTo>
                  <a:lnTo>
                    <a:pt x="1694894" y="129616"/>
                  </a:lnTo>
                  <a:lnTo>
                    <a:pt x="1654502" y="109667"/>
                  </a:lnTo>
                  <a:lnTo>
                    <a:pt x="1613244" y="91257"/>
                  </a:lnTo>
                  <a:lnTo>
                    <a:pt x="1571157" y="74422"/>
                  </a:lnTo>
                  <a:lnTo>
                    <a:pt x="1528279" y="59201"/>
                  </a:lnTo>
                  <a:lnTo>
                    <a:pt x="1484646" y="45631"/>
                  </a:lnTo>
                  <a:lnTo>
                    <a:pt x="1440297" y="33749"/>
                  </a:lnTo>
                  <a:lnTo>
                    <a:pt x="1395268" y="23592"/>
                  </a:lnTo>
                  <a:lnTo>
                    <a:pt x="1349596" y="15198"/>
                  </a:lnTo>
                  <a:lnTo>
                    <a:pt x="1303320" y="8605"/>
                  </a:lnTo>
                  <a:lnTo>
                    <a:pt x="1256477" y="3849"/>
                  </a:lnTo>
                  <a:lnTo>
                    <a:pt x="1209103" y="968"/>
                  </a:lnTo>
                  <a:lnTo>
                    <a:pt x="1161237" y="0"/>
                  </a:lnTo>
                  <a:close/>
                </a:path>
              </a:pathLst>
            </a:custGeom>
            <a:solidFill>
              <a:srgbClr val="FDDD7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6B9BB62-865C-4654-AEFF-3F2D9A92060A}"/>
                </a:ext>
              </a:extLst>
            </p:cNvPr>
            <p:cNvSpPr/>
            <p:nvPr/>
          </p:nvSpPr>
          <p:spPr>
            <a:xfrm>
              <a:off x="855193" y="588735"/>
              <a:ext cx="1998345" cy="1998345"/>
            </a:xfrm>
            <a:custGeom>
              <a:avLst/>
              <a:gdLst/>
              <a:ahLst/>
              <a:cxnLst/>
              <a:rect l="l" t="t" r="r" b="b"/>
              <a:pathLst>
                <a:path w="1998345" h="1998345">
                  <a:moveTo>
                    <a:pt x="999045" y="0"/>
                  </a:moveTo>
                  <a:lnTo>
                    <a:pt x="950641" y="1152"/>
                  </a:lnTo>
                  <a:lnTo>
                    <a:pt x="902831" y="4573"/>
                  </a:lnTo>
                  <a:lnTo>
                    <a:pt x="855668" y="10211"/>
                  </a:lnTo>
                  <a:lnTo>
                    <a:pt x="809205" y="18014"/>
                  </a:lnTo>
                  <a:lnTo>
                    <a:pt x="763493" y="27929"/>
                  </a:lnTo>
                  <a:lnTo>
                    <a:pt x="718584" y="39904"/>
                  </a:lnTo>
                  <a:lnTo>
                    <a:pt x="674532" y="53887"/>
                  </a:lnTo>
                  <a:lnTo>
                    <a:pt x="631389" y="69825"/>
                  </a:lnTo>
                  <a:lnTo>
                    <a:pt x="589206" y="87665"/>
                  </a:lnTo>
                  <a:lnTo>
                    <a:pt x="548036" y="107357"/>
                  </a:lnTo>
                  <a:lnTo>
                    <a:pt x="507932" y="128846"/>
                  </a:lnTo>
                  <a:lnTo>
                    <a:pt x="468946" y="152082"/>
                  </a:lnTo>
                  <a:lnTo>
                    <a:pt x="431130" y="177011"/>
                  </a:lnTo>
                  <a:lnTo>
                    <a:pt x="394537" y="203581"/>
                  </a:lnTo>
                  <a:lnTo>
                    <a:pt x="359219" y="231740"/>
                  </a:lnTo>
                  <a:lnTo>
                    <a:pt x="325227" y="261436"/>
                  </a:lnTo>
                  <a:lnTo>
                    <a:pt x="292615" y="292615"/>
                  </a:lnTo>
                  <a:lnTo>
                    <a:pt x="261436" y="325227"/>
                  </a:lnTo>
                  <a:lnTo>
                    <a:pt x="231740" y="359219"/>
                  </a:lnTo>
                  <a:lnTo>
                    <a:pt x="203581" y="394537"/>
                  </a:lnTo>
                  <a:lnTo>
                    <a:pt x="177011" y="431130"/>
                  </a:lnTo>
                  <a:lnTo>
                    <a:pt x="152082" y="468946"/>
                  </a:lnTo>
                  <a:lnTo>
                    <a:pt x="128846" y="507932"/>
                  </a:lnTo>
                  <a:lnTo>
                    <a:pt x="107357" y="548036"/>
                  </a:lnTo>
                  <a:lnTo>
                    <a:pt x="87665" y="589206"/>
                  </a:lnTo>
                  <a:lnTo>
                    <a:pt x="69825" y="631389"/>
                  </a:lnTo>
                  <a:lnTo>
                    <a:pt x="53887" y="674532"/>
                  </a:lnTo>
                  <a:lnTo>
                    <a:pt x="39904" y="718584"/>
                  </a:lnTo>
                  <a:lnTo>
                    <a:pt x="27929" y="763493"/>
                  </a:lnTo>
                  <a:lnTo>
                    <a:pt x="18014" y="809205"/>
                  </a:lnTo>
                  <a:lnTo>
                    <a:pt x="10211" y="855668"/>
                  </a:lnTo>
                  <a:lnTo>
                    <a:pt x="4573" y="902831"/>
                  </a:lnTo>
                  <a:lnTo>
                    <a:pt x="1152" y="950641"/>
                  </a:lnTo>
                  <a:lnTo>
                    <a:pt x="0" y="999045"/>
                  </a:lnTo>
                  <a:lnTo>
                    <a:pt x="1152" y="1047450"/>
                  </a:lnTo>
                  <a:lnTo>
                    <a:pt x="4573" y="1095261"/>
                  </a:lnTo>
                  <a:lnTo>
                    <a:pt x="10211" y="1142424"/>
                  </a:lnTo>
                  <a:lnTo>
                    <a:pt x="18014" y="1188889"/>
                  </a:lnTo>
                  <a:lnTo>
                    <a:pt x="27929" y="1234601"/>
                  </a:lnTo>
                  <a:lnTo>
                    <a:pt x="39904" y="1279510"/>
                  </a:lnTo>
                  <a:lnTo>
                    <a:pt x="53887" y="1323563"/>
                  </a:lnTo>
                  <a:lnTo>
                    <a:pt x="69825" y="1366707"/>
                  </a:lnTo>
                  <a:lnTo>
                    <a:pt x="87665" y="1408889"/>
                  </a:lnTo>
                  <a:lnTo>
                    <a:pt x="107357" y="1450059"/>
                  </a:lnTo>
                  <a:lnTo>
                    <a:pt x="128846" y="1490163"/>
                  </a:lnTo>
                  <a:lnTo>
                    <a:pt x="152082" y="1529149"/>
                  </a:lnTo>
                  <a:lnTo>
                    <a:pt x="177011" y="1566965"/>
                  </a:lnTo>
                  <a:lnTo>
                    <a:pt x="203581" y="1603558"/>
                  </a:lnTo>
                  <a:lnTo>
                    <a:pt x="231740" y="1638877"/>
                  </a:lnTo>
                  <a:lnTo>
                    <a:pt x="261436" y="1672868"/>
                  </a:lnTo>
                  <a:lnTo>
                    <a:pt x="292615" y="1705479"/>
                  </a:lnTo>
                  <a:lnTo>
                    <a:pt x="325227" y="1736659"/>
                  </a:lnTo>
                  <a:lnTo>
                    <a:pt x="359219" y="1766354"/>
                  </a:lnTo>
                  <a:lnTo>
                    <a:pt x="394537" y="1794513"/>
                  </a:lnTo>
                  <a:lnTo>
                    <a:pt x="431130" y="1821083"/>
                  </a:lnTo>
                  <a:lnTo>
                    <a:pt x="468946" y="1846012"/>
                  </a:lnTo>
                  <a:lnTo>
                    <a:pt x="507932" y="1869247"/>
                  </a:lnTo>
                  <a:lnTo>
                    <a:pt x="548036" y="1890736"/>
                  </a:lnTo>
                  <a:lnTo>
                    <a:pt x="589206" y="1910427"/>
                  </a:lnTo>
                  <a:lnTo>
                    <a:pt x="631389" y="1928267"/>
                  </a:lnTo>
                  <a:lnTo>
                    <a:pt x="674532" y="1944205"/>
                  </a:lnTo>
                  <a:lnTo>
                    <a:pt x="718584" y="1958187"/>
                  </a:lnTo>
                  <a:lnTo>
                    <a:pt x="763493" y="1970162"/>
                  </a:lnTo>
                  <a:lnTo>
                    <a:pt x="809205" y="1980076"/>
                  </a:lnTo>
                  <a:lnTo>
                    <a:pt x="855668" y="1987879"/>
                  </a:lnTo>
                  <a:lnTo>
                    <a:pt x="902831" y="1993517"/>
                  </a:lnTo>
                  <a:lnTo>
                    <a:pt x="950641" y="1996938"/>
                  </a:lnTo>
                  <a:lnTo>
                    <a:pt x="999045" y="1998090"/>
                  </a:lnTo>
                  <a:lnTo>
                    <a:pt x="1047449" y="1996938"/>
                  </a:lnTo>
                  <a:lnTo>
                    <a:pt x="1095259" y="1993517"/>
                  </a:lnTo>
                  <a:lnTo>
                    <a:pt x="1142422" y="1987879"/>
                  </a:lnTo>
                  <a:lnTo>
                    <a:pt x="1188885" y="1980076"/>
                  </a:lnTo>
                  <a:lnTo>
                    <a:pt x="1234597" y="1970162"/>
                  </a:lnTo>
                  <a:lnTo>
                    <a:pt x="1279506" y="1958187"/>
                  </a:lnTo>
                  <a:lnTo>
                    <a:pt x="1323558" y="1944205"/>
                  </a:lnTo>
                  <a:lnTo>
                    <a:pt x="1366701" y="1928267"/>
                  </a:lnTo>
                  <a:lnTo>
                    <a:pt x="1408884" y="1910427"/>
                  </a:lnTo>
                  <a:lnTo>
                    <a:pt x="1450054" y="1890736"/>
                  </a:lnTo>
                  <a:lnTo>
                    <a:pt x="1490158" y="1869247"/>
                  </a:lnTo>
                  <a:lnTo>
                    <a:pt x="1529144" y="1846012"/>
                  </a:lnTo>
                  <a:lnTo>
                    <a:pt x="1566960" y="1821083"/>
                  </a:lnTo>
                  <a:lnTo>
                    <a:pt x="1603553" y="1794513"/>
                  </a:lnTo>
                  <a:lnTo>
                    <a:pt x="1638871" y="1766354"/>
                  </a:lnTo>
                  <a:lnTo>
                    <a:pt x="1672863" y="1736659"/>
                  </a:lnTo>
                  <a:lnTo>
                    <a:pt x="1705475" y="1705479"/>
                  </a:lnTo>
                  <a:lnTo>
                    <a:pt x="1736654" y="1672868"/>
                  </a:lnTo>
                  <a:lnTo>
                    <a:pt x="1766350" y="1638877"/>
                  </a:lnTo>
                  <a:lnTo>
                    <a:pt x="1794509" y="1603558"/>
                  </a:lnTo>
                  <a:lnTo>
                    <a:pt x="1821079" y="1566965"/>
                  </a:lnTo>
                  <a:lnTo>
                    <a:pt x="1846008" y="1529149"/>
                  </a:lnTo>
                  <a:lnTo>
                    <a:pt x="1869244" y="1490163"/>
                  </a:lnTo>
                  <a:lnTo>
                    <a:pt x="1890733" y="1450059"/>
                  </a:lnTo>
                  <a:lnTo>
                    <a:pt x="1910425" y="1408889"/>
                  </a:lnTo>
                  <a:lnTo>
                    <a:pt x="1928265" y="1366707"/>
                  </a:lnTo>
                  <a:lnTo>
                    <a:pt x="1944203" y="1323563"/>
                  </a:lnTo>
                  <a:lnTo>
                    <a:pt x="1958186" y="1279510"/>
                  </a:lnTo>
                  <a:lnTo>
                    <a:pt x="1970161" y="1234601"/>
                  </a:lnTo>
                  <a:lnTo>
                    <a:pt x="1980076" y="1188889"/>
                  </a:lnTo>
                  <a:lnTo>
                    <a:pt x="1987879" y="1142424"/>
                  </a:lnTo>
                  <a:lnTo>
                    <a:pt x="1993517" y="1095261"/>
                  </a:lnTo>
                  <a:lnTo>
                    <a:pt x="1996938" y="1047450"/>
                  </a:lnTo>
                  <a:lnTo>
                    <a:pt x="1998091" y="999045"/>
                  </a:lnTo>
                  <a:lnTo>
                    <a:pt x="1996938" y="950641"/>
                  </a:lnTo>
                  <a:lnTo>
                    <a:pt x="1993517" y="902831"/>
                  </a:lnTo>
                  <a:lnTo>
                    <a:pt x="1987879" y="855668"/>
                  </a:lnTo>
                  <a:lnTo>
                    <a:pt x="1980076" y="809205"/>
                  </a:lnTo>
                  <a:lnTo>
                    <a:pt x="1970161" y="763493"/>
                  </a:lnTo>
                  <a:lnTo>
                    <a:pt x="1958186" y="718584"/>
                  </a:lnTo>
                  <a:lnTo>
                    <a:pt x="1944203" y="674532"/>
                  </a:lnTo>
                  <a:lnTo>
                    <a:pt x="1928265" y="631389"/>
                  </a:lnTo>
                  <a:lnTo>
                    <a:pt x="1910425" y="589206"/>
                  </a:lnTo>
                  <a:lnTo>
                    <a:pt x="1890733" y="548036"/>
                  </a:lnTo>
                  <a:lnTo>
                    <a:pt x="1869244" y="507932"/>
                  </a:lnTo>
                  <a:lnTo>
                    <a:pt x="1846008" y="468946"/>
                  </a:lnTo>
                  <a:lnTo>
                    <a:pt x="1821079" y="431130"/>
                  </a:lnTo>
                  <a:lnTo>
                    <a:pt x="1794509" y="394537"/>
                  </a:lnTo>
                  <a:lnTo>
                    <a:pt x="1766350" y="359219"/>
                  </a:lnTo>
                  <a:lnTo>
                    <a:pt x="1736654" y="325227"/>
                  </a:lnTo>
                  <a:lnTo>
                    <a:pt x="1705475" y="292615"/>
                  </a:lnTo>
                  <a:lnTo>
                    <a:pt x="1672863" y="261436"/>
                  </a:lnTo>
                  <a:lnTo>
                    <a:pt x="1638871" y="231740"/>
                  </a:lnTo>
                  <a:lnTo>
                    <a:pt x="1603553" y="203581"/>
                  </a:lnTo>
                  <a:lnTo>
                    <a:pt x="1566960" y="177011"/>
                  </a:lnTo>
                  <a:lnTo>
                    <a:pt x="1529144" y="152082"/>
                  </a:lnTo>
                  <a:lnTo>
                    <a:pt x="1490158" y="128846"/>
                  </a:lnTo>
                  <a:lnTo>
                    <a:pt x="1450054" y="107357"/>
                  </a:lnTo>
                  <a:lnTo>
                    <a:pt x="1408884" y="87665"/>
                  </a:lnTo>
                  <a:lnTo>
                    <a:pt x="1366701" y="69825"/>
                  </a:lnTo>
                  <a:lnTo>
                    <a:pt x="1323558" y="53887"/>
                  </a:lnTo>
                  <a:lnTo>
                    <a:pt x="1279506" y="39904"/>
                  </a:lnTo>
                  <a:lnTo>
                    <a:pt x="1234597" y="27929"/>
                  </a:lnTo>
                  <a:lnTo>
                    <a:pt x="1188885" y="18014"/>
                  </a:lnTo>
                  <a:lnTo>
                    <a:pt x="1142422" y="10211"/>
                  </a:lnTo>
                  <a:lnTo>
                    <a:pt x="1095259" y="4573"/>
                  </a:lnTo>
                  <a:lnTo>
                    <a:pt x="1047449" y="1152"/>
                  </a:lnTo>
                  <a:lnTo>
                    <a:pt x="999045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pSp>
        <p:nvGrpSpPr>
          <p:cNvPr id="15" name="object 29">
            <a:extLst>
              <a:ext uri="{FF2B5EF4-FFF2-40B4-BE49-F238E27FC236}">
                <a16:creationId xmlns:a16="http://schemas.microsoft.com/office/drawing/2014/main" id="{61A94513-ACD8-498A-BD9A-6545D9C7C4B8}"/>
              </a:ext>
            </a:extLst>
          </p:cNvPr>
          <p:cNvGrpSpPr/>
          <p:nvPr/>
        </p:nvGrpSpPr>
        <p:grpSpPr>
          <a:xfrm>
            <a:off x="1448" y="6054734"/>
            <a:ext cx="12190552" cy="783689"/>
            <a:chOff x="0" y="6696011"/>
            <a:chExt cx="10692130" cy="864235"/>
          </a:xfrm>
        </p:grpSpPr>
        <p:sp>
          <p:nvSpPr>
            <p:cNvPr id="16" name="object 30">
              <a:extLst>
                <a:ext uri="{FF2B5EF4-FFF2-40B4-BE49-F238E27FC236}">
                  <a16:creationId xmlns:a16="http://schemas.microsoft.com/office/drawing/2014/main" id="{03AFF242-91AC-46DA-85EE-25965B494C55}"/>
                </a:ext>
              </a:extLst>
            </p:cNvPr>
            <p:cNvSpPr/>
            <p:nvPr/>
          </p:nvSpPr>
          <p:spPr>
            <a:xfrm>
              <a:off x="0" y="6696011"/>
              <a:ext cx="10692130" cy="86423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" name="object 31">
              <a:extLst>
                <a:ext uri="{FF2B5EF4-FFF2-40B4-BE49-F238E27FC236}">
                  <a16:creationId xmlns:a16="http://schemas.microsoft.com/office/drawing/2014/main" id="{26B01702-902F-47C1-AC69-CD0E8D0D9ED6}"/>
                </a:ext>
              </a:extLst>
            </p:cNvPr>
            <p:cNvSpPr/>
            <p:nvPr/>
          </p:nvSpPr>
          <p:spPr>
            <a:xfrm>
              <a:off x="503186" y="6830546"/>
              <a:ext cx="83797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8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4266366" y="2198757"/>
            <a:ext cx="5820884" cy="357008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1"/>
          </p:nvPr>
        </p:nvSpPr>
        <p:spPr>
          <a:xfrm>
            <a:off x="1538519" y="3237073"/>
            <a:ext cx="4343943" cy="2432834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1" name="Espace réservé du contenu 19"/>
          <p:cNvSpPr>
            <a:spLocks noGrp="1"/>
          </p:cNvSpPr>
          <p:nvPr>
            <p:ph sz="quarter" idx="12"/>
          </p:nvPr>
        </p:nvSpPr>
        <p:spPr>
          <a:xfrm>
            <a:off x="6356637" y="3255932"/>
            <a:ext cx="4343943" cy="2432834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3" name="Espace réservé du contenu 22"/>
          <p:cNvSpPr>
            <a:spLocks noGrp="1"/>
          </p:cNvSpPr>
          <p:nvPr>
            <p:ph sz="quarter" idx="13" hasCustomPrompt="1"/>
          </p:nvPr>
        </p:nvSpPr>
        <p:spPr>
          <a:xfrm>
            <a:off x="1395680" y="814712"/>
            <a:ext cx="1437121" cy="1281196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bg1"/>
                </a:solidFill>
                <a:latin typeface="Arial Black" panose="020B0A04020102020204" pitchFamily="34" charset="0"/>
                <a:ea typeface="Agile Bold" panose="02010804040207020203" pitchFamily="50" charset="0"/>
              </a:defRPr>
            </a:lvl1pPr>
            <a:lvl2pPr>
              <a:defRPr/>
            </a:lvl2pPr>
          </a:lstStyle>
          <a:p>
            <a:pPr lvl="0"/>
            <a:r>
              <a:rPr lang="fr-FR" dirty="0"/>
              <a:t>TITRE / FOCUS</a:t>
            </a:r>
          </a:p>
        </p:txBody>
      </p:sp>
      <p:sp>
        <p:nvSpPr>
          <p:cNvPr id="24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4350622" y="733690"/>
            <a:ext cx="7392503" cy="1082788"/>
          </a:xfrm>
          <a:prstGeom prst="rect">
            <a:avLst/>
          </a:prstGeom>
        </p:spPr>
        <p:txBody>
          <a:bodyPr/>
          <a:lstStyle>
            <a:lvl1pPr>
              <a:defRPr sz="3627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</p:spTree>
    <p:extLst>
      <p:ext uri="{BB962C8B-B14F-4D97-AF65-F5344CB8AC3E}">
        <p14:creationId xmlns:p14="http://schemas.microsoft.com/office/powerpoint/2010/main" val="82981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- modè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75D66F8-1AC8-4903-8DF1-9E10C03F29B4}"/>
              </a:ext>
            </a:extLst>
          </p:cNvPr>
          <p:cNvSpPr/>
          <p:nvPr/>
        </p:nvSpPr>
        <p:spPr>
          <a:xfrm>
            <a:off x="0" y="11"/>
            <a:ext cx="12190552" cy="6072008"/>
          </a:xfrm>
          <a:custGeom>
            <a:avLst/>
            <a:gdLst/>
            <a:ahLst/>
            <a:cxnLst/>
            <a:rect l="l" t="t" r="r" b="b"/>
            <a:pathLst>
              <a:path w="10692130" h="6696075">
                <a:moveTo>
                  <a:pt x="0" y="6695998"/>
                </a:moveTo>
                <a:lnTo>
                  <a:pt x="10692003" y="6695998"/>
                </a:lnTo>
                <a:lnTo>
                  <a:pt x="10692003" y="0"/>
                </a:lnTo>
                <a:lnTo>
                  <a:pt x="0" y="0"/>
                </a:lnTo>
                <a:lnTo>
                  <a:pt x="0" y="6695998"/>
                </a:lnTo>
                <a:close/>
              </a:path>
            </a:pathLst>
          </a:custGeom>
          <a:solidFill>
            <a:srgbClr val="9CD8F7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2348BD2C-F2B5-4F86-9C55-67B478DA10CD}"/>
              </a:ext>
            </a:extLst>
          </p:cNvPr>
          <p:cNvGrpSpPr/>
          <p:nvPr/>
        </p:nvGrpSpPr>
        <p:grpSpPr>
          <a:xfrm>
            <a:off x="0" y="2481186"/>
            <a:ext cx="12183659" cy="3681493"/>
            <a:chOff x="6350" y="2736011"/>
            <a:chExt cx="10686084" cy="3888104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F99599C1-385E-4405-BAA3-7F6E0BF3E96B}"/>
                </a:ext>
              </a:extLst>
            </p:cNvPr>
            <p:cNvSpPr/>
            <p:nvPr/>
          </p:nvSpPr>
          <p:spPr>
            <a:xfrm>
              <a:off x="6350" y="2736011"/>
              <a:ext cx="5319395" cy="3888104"/>
            </a:xfrm>
            <a:custGeom>
              <a:avLst/>
              <a:gdLst/>
              <a:ahLst/>
              <a:cxnLst/>
              <a:rect l="l" t="t" r="r" b="b"/>
              <a:pathLst>
                <a:path w="5319395" h="3888104">
                  <a:moveTo>
                    <a:pt x="5319039" y="0"/>
                  </a:moveTo>
                  <a:lnTo>
                    <a:pt x="0" y="0"/>
                  </a:lnTo>
                  <a:lnTo>
                    <a:pt x="0" y="3887990"/>
                  </a:lnTo>
                  <a:lnTo>
                    <a:pt x="5319039" y="3887990"/>
                  </a:lnTo>
                  <a:lnTo>
                    <a:pt x="5319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3A3C2D62-5A8B-44F2-A702-63B9F63E6B04}"/>
                </a:ext>
              </a:extLst>
            </p:cNvPr>
            <p:cNvSpPr/>
            <p:nvPr/>
          </p:nvSpPr>
          <p:spPr>
            <a:xfrm>
              <a:off x="5315889" y="2736011"/>
              <a:ext cx="5376545" cy="3888104"/>
            </a:xfrm>
            <a:custGeom>
              <a:avLst/>
              <a:gdLst/>
              <a:ahLst/>
              <a:cxnLst/>
              <a:rect l="l" t="t" r="r" b="b"/>
              <a:pathLst>
                <a:path w="5376545" h="3888104">
                  <a:moveTo>
                    <a:pt x="5376113" y="0"/>
                  </a:moveTo>
                  <a:lnTo>
                    <a:pt x="0" y="0"/>
                  </a:lnTo>
                  <a:lnTo>
                    <a:pt x="0" y="3887990"/>
                  </a:lnTo>
                  <a:lnTo>
                    <a:pt x="5376113" y="3887990"/>
                  </a:lnTo>
                  <a:lnTo>
                    <a:pt x="537611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3" name="object 13">
            <a:extLst>
              <a:ext uri="{FF2B5EF4-FFF2-40B4-BE49-F238E27FC236}">
                <a16:creationId xmlns:a16="http://schemas.microsoft.com/office/drawing/2014/main" id="{664180BB-CA24-4C1F-A4EA-610DAE34EBBE}"/>
              </a:ext>
            </a:extLst>
          </p:cNvPr>
          <p:cNvSpPr/>
          <p:nvPr/>
        </p:nvSpPr>
        <p:spPr>
          <a:xfrm>
            <a:off x="5818146" y="545354"/>
            <a:ext cx="554576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3" name="Espace réservé du contenu 19"/>
          <p:cNvSpPr>
            <a:spLocks noGrp="1"/>
          </p:cNvSpPr>
          <p:nvPr>
            <p:ph sz="quarter" idx="12"/>
          </p:nvPr>
        </p:nvSpPr>
        <p:spPr>
          <a:xfrm>
            <a:off x="622262" y="2952775"/>
            <a:ext cx="5184828" cy="2894664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32" name="Espace réservé du contenu 19"/>
          <p:cNvSpPr>
            <a:spLocks noGrp="1"/>
          </p:cNvSpPr>
          <p:nvPr>
            <p:ph sz="quarter" idx="11"/>
          </p:nvPr>
        </p:nvSpPr>
        <p:spPr>
          <a:xfrm>
            <a:off x="6531849" y="2905453"/>
            <a:ext cx="5184828" cy="2894664"/>
          </a:xfrm>
          <a:prstGeom prst="rect">
            <a:avLst/>
          </a:prstGeom>
        </p:spPr>
        <p:txBody>
          <a:bodyPr/>
          <a:lstStyle>
            <a:lvl1pPr>
              <a:defRPr sz="1451" baseline="0">
                <a:solidFill>
                  <a:schemeClr val="bg1"/>
                </a:solidFill>
                <a:latin typeface="+mn-lt"/>
              </a:defRPr>
            </a:lvl1pPr>
            <a:lvl2pPr>
              <a:defRPr sz="1451" baseline="0">
                <a:solidFill>
                  <a:schemeClr val="bg1"/>
                </a:solidFill>
                <a:latin typeface="+mn-lt"/>
              </a:defRPr>
            </a:lvl2pPr>
            <a:lvl3pPr>
              <a:defRPr sz="1451" baseline="0">
                <a:solidFill>
                  <a:schemeClr val="bg1"/>
                </a:solidFill>
                <a:latin typeface="+mn-lt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34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3621407" y="1875509"/>
            <a:ext cx="5820884" cy="357008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35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2399025" y="727695"/>
            <a:ext cx="7392503" cy="1082788"/>
          </a:xfrm>
          <a:prstGeom prst="rect">
            <a:avLst/>
          </a:prstGeom>
        </p:spPr>
        <p:txBody>
          <a:bodyPr/>
          <a:lstStyle>
            <a:lvl1pPr algn="ctr">
              <a:defRPr sz="3627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grpSp>
        <p:nvGrpSpPr>
          <p:cNvPr id="14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</p:spTree>
    <p:extLst>
      <p:ext uri="{BB962C8B-B14F-4D97-AF65-F5344CB8AC3E}">
        <p14:creationId xmlns:p14="http://schemas.microsoft.com/office/powerpoint/2010/main" val="95397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821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80B744A-5539-42C7-9AFD-11723CCDA2F2}"/>
              </a:ext>
            </a:extLst>
          </p:cNvPr>
          <p:cNvSpPr/>
          <p:nvPr/>
        </p:nvSpPr>
        <p:spPr>
          <a:xfrm>
            <a:off x="5818146" y="545354"/>
            <a:ext cx="554576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9CD8F7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FF485DA-2BA7-4C99-903E-7AEB611911F6}"/>
              </a:ext>
            </a:extLst>
          </p:cNvPr>
          <p:cNvSpPr/>
          <p:nvPr/>
        </p:nvSpPr>
        <p:spPr>
          <a:xfrm>
            <a:off x="0" y="5941374"/>
            <a:ext cx="12190552" cy="130711"/>
          </a:xfrm>
          <a:custGeom>
            <a:avLst/>
            <a:gdLst/>
            <a:ahLst/>
            <a:cxnLst/>
            <a:rect l="l" t="t" r="r" b="b"/>
            <a:pathLst>
              <a:path w="10692130" h="144145">
                <a:moveTo>
                  <a:pt x="10692003" y="0"/>
                </a:moveTo>
                <a:lnTo>
                  <a:pt x="0" y="0"/>
                </a:lnTo>
                <a:lnTo>
                  <a:pt x="0" y="143992"/>
                </a:lnTo>
                <a:lnTo>
                  <a:pt x="10692003" y="143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FBBA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3621407" y="1875509"/>
            <a:ext cx="5820884" cy="357008"/>
          </a:xfrm>
          <a:prstGeom prst="rect">
            <a:avLst/>
          </a:prstGeom>
        </p:spPr>
        <p:txBody>
          <a:bodyPr/>
          <a:lstStyle>
            <a:lvl1pPr>
              <a:defRPr sz="1814" baseline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10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2399025" y="727695"/>
            <a:ext cx="7392503" cy="1082788"/>
          </a:xfrm>
          <a:prstGeom prst="rect">
            <a:avLst/>
          </a:prstGeom>
        </p:spPr>
        <p:txBody>
          <a:bodyPr/>
          <a:lstStyle>
            <a:lvl1pPr algn="ctr">
              <a:defRPr sz="3627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sp>
        <p:nvSpPr>
          <p:cNvPr id="12" name="Espace réservé du tableau 11"/>
          <p:cNvSpPr>
            <a:spLocks noGrp="1"/>
          </p:cNvSpPr>
          <p:nvPr>
            <p:ph type="tbl" sz="quarter" idx="15"/>
          </p:nvPr>
        </p:nvSpPr>
        <p:spPr>
          <a:xfrm>
            <a:off x="1099740" y="2668919"/>
            <a:ext cx="9991069" cy="262573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fr-FR"/>
              <a:t>Cliquez sur l'icône pour ajouter un tableau</a:t>
            </a:r>
            <a:endParaRPr lang="fr-FR" dirty="0"/>
          </a:p>
        </p:txBody>
      </p:sp>
      <p:grpSp>
        <p:nvGrpSpPr>
          <p:cNvPr id="11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</p:spTree>
    <p:extLst>
      <p:ext uri="{BB962C8B-B14F-4D97-AF65-F5344CB8AC3E}">
        <p14:creationId xmlns:p14="http://schemas.microsoft.com/office/powerpoint/2010/main" val="4096965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modè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EAC96154-CF61-482C-85B8-EC4AA7B0504A}"/>
              </a:ext>
            </a:extLst>
          </p:cNvPr>
          <p:cNvGrpSpPr/>
          <p:nvPr/>
        </p:nvGrpSpPr>
        <p:grpSpPr>
          <a:xfrm>
            <a:off x="0" y="8"/>
            <a:ext cx="5752829" cy="6855696"/>
            <a:chOff x="0" y="8"/>
            <a:chExt cx="5045710" cy="7560309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1EDD5D27-1586-43A2-875D-125E72A243A1}"/>
                </a:ext>
              </a:extLst>
            </p:cNvPr>
            <p:cNvSpPr/>
            <p:nvPr/>
          </p:nvSpPr>
          <p:spPr>
            <a:xfrm>
              <a:off x="0" y="8"/>
              <a:ext cx="5045710" cy="7560309"/>
            </a:xfrm>
            <a:custGeom>
              <a:avLst/>
              <a:gdLst/>
              <a:ahLst/>
              <a:cxnLst/>
              <a:rect l="l" t="t" r="r" b="b"/>
              <a:pathLst>
                <a:path w="5045710" h="7560309">
                  <a:moveTo>
                    <a:pt x="1211351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5045557" y="7559992"/>
                  </a:lnTo>
                  <a:lnTo>
                    <a:pt x="1211351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E9B47130-10BB-4745-8A8A-64350BB96806}"/>
                </a:ext>
              </a:extLst>
            </p:cNvPr>
            <p:cNvSpPr/>
            <p:nvPr/>
          </p:nvSpPr>
          <p:spPr>
            <a:xfrm>
              <a:off x="2832100" y="352425"/>
              <a:ext cx="486409" cy="0"/>
            </a:xfrm>
            <a:custGeom>
              <a:avLst/>
              <a:gdLst/>
              <a:ahLst/>
              <a:cxnLst/>
              <a:rect l="l" t="t" r="r" b="b"/>
              <a:pathLst>
                <a:path w="486410">
                  <a:moveTo>
                    <a:pt x="0" y="0"/>
                  </a:moveTo>
                  <a:lnTo>
                    <a:pt x="486003" y="0"/>
                  </a:lnTo>
                </a:path>
              </a:pathLst>
            </a:custGeom>
            <a:ln w="50800">
              <a:solidFill>
                <a:srgbClr val="9CD8F7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5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2968362" y="545422"/>
            <a:ext cx="7392503" cy="810631"/>
          </a:xfrm>
          <a:prstGeom prst="rect">
            <a:avLst/>
          </a:prstGeom>
        </p:spPr>
        <p:txBody>
          <a:bodyPr/>
          <a:lstStyle>
            <a:lvl1pPr algn="l">
              <a:defRPr sz="3627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Votre titre</a:t>
            </a:r>
          </a:p>
        </p:txBody>
      </p:sp>
      <p:sp>
        <p:nvSpPr>
          <p:cNvPr id="16" name="Espace réservé du contenu 19"/>
          <p:cNvSpPr>
            <a:spLocks noGrp="1"/>
          </p:cNvSpPr>
          <p:nvPr>
            <p:ph sz="quarter" idx="12"/>
          </p:nvPr>
        </p:nvSpPr>
        <p:spPr>
          <a:xfrm>
            <a:off x="5400969" y="2116133"/>
            <a:ext cx="6429036" cy="3731305"/>
          </a:xfrm>
          <a:prstGeom prst="rect">
            <a:avLst/>
          </a:prstGeom>
        </p:spPr>
        <p:txBody>
          <a:bodyPr/>
          <a:lstStyle>
            <a:lvl1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  <a:lvl2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>
              <a:defRPr sz="1451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grpSp>
        <p:nvGrpSpPr>
          <p:cNvPr id="11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</p:spTree>
    <p:extLst>
      <p:ext uri="{BB962C8B-B14F-4D97-AF65-F5344CB8AC3E}">
        <p14:creationId xmlns:p14="http://schemas.microsoft.com/office/powerpoint/2010/main" val="4082393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em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2">
            <a:extLst>
              <a:ext uri="{FF2B5EF4-FFF2-40B4-BE49-F238E27FC236}">
                <a16:creationId xmlns:a16="http://schemas.microsoft.com/office/drawing/2014/main" id="{7043E253-3898-4D88-8D64-32B5015E914F}"/>
              </a:ext>
            </a:extLst>
          </p:cNvPr>
          <p:cNvGrpSpPr/>
          <p:nvPr/>
        </p:nvGrpSpPr>
        <p:grpSpPr>
          <a:xfrm>
            <a:off x="1" y="8"/>
            <a:ext cx="9623864" cy="6855696"/>
            <a:chOff x="0" y="8"/>
            <a:chExt cx="8440931" cy="7560309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8E410032-36BF-402B-B7B3-890E4561F2B4}"/>
                </a:ext>
              </a:extLst>
            </p:cNvPr>
            <p:cNvSpPr/>
            <p:nvPr/>
          </p:nvSpPr>
          <p:spPr>
            <a:xfrm>
              <a:off x="0" y="8"/>
              <a:ext cx="4613910" cy="7560309"/>
            </a:xfrm>
            <a:custGeom>
              <a:avLst/>
              <a:gdLst/>
              <a:ahLst/>
              <a:cxnLst/>
              <a:rect l="l" t="t" r="r" b="b"/>
              <a:pathLst>
                <a:path w="4613910" h="7560309">
                  <a:moveTo>
                    <a:pt x="779348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613554" y="7559992"/>
                  </a:lnTo>
                  <a:lnTo>
                    <a:pt x="779348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05902E50-ABA3-4E24-8421-F13C110A2D64}"/>
                </a:ext>
              </a:extLst>
            </p:cNvPr>
            <p:cNvSpPr/>
            <p:nvPr/>
          </p:nvSpPr>
          <p:spPr>
            <a:xfrm>
              <a:off x="0" y="401048"/>
              <a:ext cx="4645025" cy="7158990"/>
            </a:xfrm>
            <a:custGeom>
              <a:avLst/>
              <a:gdLst/>
              <a:ahLst/>
              <a:cxnLst/>
              <a:rect l="l" t="t" r="r" b="b"/>
              <a:pathLst>
                <a:path w="4645025" h="7158990">
                  <a:moveTo>
                    <a:pt x="1989556" y="0"/>
                  </a:moveTo>
                  <a:lnTo>
                    <a:pt x="0" y="482003"/>
                  </a:lnTo>
                  <a:lnTo>
                    <a:pt x="0" y="7158951"/>
                  </a:lnTo>
                  <a:lnTo>
                    <a:pt x="2341333" y="7158951"/>
                  </a:lnTo>
                  <a:lnTo>
                    <a:pt x="4644974" y="5235740"/>
                  </a:lnTo>
                  <a:lnTo>
                    <a:pt x="1989556" y="0"/>
                  </a:lnTo>
                  <a:close/>
                </a:path>
              </a:pathLst>
            </a:custGeom>
            <a:solidFill>
              <a:srgbClr val="9CD8F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3D638407-F16F-43F3-A714-B10EE602226F}"/>
                </a:ext>
              </a:extLst>
            </p:cNvPr>
            <p:cNvSpPr/>
            <p:nvPr/>
          </p:nvSpPr>
          <p:spPr>
            <a:xfrm>
              <a:off x="6266003" y="401047"/>
              <a:ext cx="2174928" cy="173969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pSp>
        <p:nvGrpSpPr>
          <p:cNvPr id="14" name="object 7">
            <a:extLst>
              <a:ext uri="{FF2B5EF4-FFF2-40B4-BE49-F238E27FC236}">
                <a16:creationId xmlns:a16="http://schemas.microsoft.com/office/drawing/2014/main" id="{4647BC40-93CE-4CE2-8F2B-D6C73F5DF28A}"/>
              </a:ext>
            </a:extLst>
          </p:cNvPr>
          <p:cNvGrpSpPr/>
          <p:nvPr/>
        </p:nvGrpSpPr>
        <p:grpSpPr>
          <a:xfrm>
            <a:off x="6685471" y="5018260"/>
            <a:ext cx="4914927" cy="1493880"/>
            <a:chOff x="4583557" y="5534025"/>
            <a:chExt cx="5590959" cy="1647418"/>
          </a:xfrm>
        </p:grpSpPr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DD1522CB-4B30-4904-97FB-D96BE1055672}"/>
                </a:ext>
              </a:extLst>
            </p:cNvPr>
            <p:cNvSpPr/>
            <p:nvPr/>
          </p:nvSpPr>
          <p:spPr>
            <a:xfrm>
              <a:off x="5105311" y="5534025"/>
              <a:ext cx="5069205" cy="0"/>
            </a:xfrm>
            <a:custGeom>
              <a:avLst/>
              <a:gdLst/>
              <a:ahLst/>
              <a:cxnLst/>
              <a:rect l="l" t="t" r="r" b="b"/>
              <a:pathLst>
                <a:path w="5069205">
                  <a:moveTo>
                    <a:pt x="0" y="0"/>
                  </a:moveTo>
                  <a:lnTo>
                    <a:pt x="5068697" y="0"/>
                  </a:lnTo>
                </a:path>
              </a:pathLst>
            </a:custGeom>
            <a:ln w="12700">
              <a:solidFill>
                <a:srgbClr val="364157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49974B76-B200-452B-9A8B-908F9353C8BE}"/>
                </a:ext>
              </a:extLst>
            </p:cNvPr>
            <p:cNvSpPr/>
            <p:nvPr/>
          </p:nvSpPr>
          <p:spPr>
            <a:xfrm>
              <a:off x="8984091" y="5825767"/>
              <a:ext cx="1190425" cy="645170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DB01ED7F-C78C-4D10-A5DA-31A0C86BD493}"/>
                </a:ext>
              </a:extLst>
            </p:cNvPr>
            <p:cNvSpPr/>
            <p:nvPr/>
          </p:nvSpPr>
          <p:spPr>
            <a:xfrm>
              <a:off x="6557340" y="5957519"/>
              <a:ext cx="1115631" cy="517283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78665B43-B1F9-42E6-B366-2B8A186AA7CD}"/>
                </a:ext>
              </a:extLst>
            </p:cNvPr>
            <p:cNvSpPr/>
            <p:nvPr/>
          </p:nvSpPr>
          <p:spPr>
            <a:xfrm>
              <a:off x="7751991" y="6055842"/>
              <a:ext cx="1172705" cy="320648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" name="object 16">
              <a:extLst>
                <a:ext uri="{FF2B5EF4-FFF2-40B4-BE49-F238E27FC236}">
                  <a16:creationId xmlns:a16="http://schemas.microsoft.com/office/drawing/2014/main" id="{281A17A4-3622-49C1-A82E-FF40488D4466}"/>
                </a:ext>
              </a:extLst>
            </p:cNvPr>
            <p:cNvSpPr/>
            <p:nvPr/>
          </p:nvSpPr>
          <p:spPr>
            <a:xfrm>
              <a:off x="4583557" y="5835422"/>
              <a:ext cx="1363268" cy="803565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99011E93-3B5A-4CDA-9022-F4193E818799}"/>
                </a:ext>
              </a:extLst>
            </p:cNvPr>
            <p:cNvSpPr/>
            <p:nvPr/>
          </p:nvSpPr>
          <p:spPr>
            <a:xfrm>
              <a:off x="5946825" y="5914567"/>
              <a:ext cx="541540" cy="301937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E69D72E5-0936-4E2A-B73C-5CB35DC1DA2B}"/>
                </a:ext>
              </a:extLst>
            </p:cNvPr>
            <p:cNvSpPr/>
            <p:nvPr/>
          </p:nvSpPr>
          <p:spPr>
            <a:xfrm>
              <a:off x="5885179" y="5914567"/>
              <a:ext cx="603186" cy="603199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5DDC382B-548D-4F6C-BC1F-11C63F0608F2}"/>
                </a:ext>
              </a:extLst>
            </p:cNvPr>
            <p:cNvSpPr/>
            <p:nvPr/>
          </p:nvSpPr>
          <p:spPr>
            <a:xfrm>
              <a:off x="5016220" y="6878815"/>
              <a:ext cx="863028" cy="269697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418F8DEB-815E-471C-9B7B-0DD55B53CF13}"/>
                </a:ext>
              </a:extLst>
            </p:cNvPr>
            <p:cNvSpPr/>
            <p:nvPr/>
          </p:nvSpPr>
          <p:spPr>
            <a:xfrm>
              <a:off x="7048140" y="6863820"/>
              <a:ext cx="151130" cy="145415"/>
            </a:xfrm>
            <a:custGeom>
              <a:avLst/>
              <a:gdLst/>
              <a:ahLst/>
              <a:cxnLst/>
              <a:rect l="l" t="t" r="r" b="b"/>
              <a:pathLst>
                <a:path w="151129" h="145415">
                  <a:moveTo>
                    <a:pt x="74282" y="0"/>
                  </a:moveTo>
                  <a:lnTo>
                    <a:pt x="44971" y="22612"/>
                  </a:lnTo>
                  <a:lnTo>
                    <a:pt x="21972" y="51909"/>
                  </a:lnTo>
                  <a:lnTo>
                    <a:pt x="6557" y="86576"/>
                  </a:lnTo>
                  <a:lnTo>
                    <a:pt x="0" y="125298"/>
                  </a:lnTo>
                  <a:lnTo>
                    <a:pt x="11035" y="128820"/>
                  </a:lnTo>
                  <a:lnTo>
                    <a:pt x="56337" y="139395"/>
                  </a:lnTo>
                  <a:lnTo>
                    <a:pt x="100117" y="144505"/>
                  </a:lnTo>
                  <a:lnTo>
                    <a:pt x="124592" y="145183"/>
                  </a:lnTo>
                  <a:lnTo>
                    <a:pt x="150507" y="144157"/>
                  </a:lnTo>
                  <a:lnTo>
                    <a:pt x="140129" y="85071"/>
                  </a:lnTo>
                  <a:lnTo>
                    <a:pt x="118433" y="43980"/>
                  </a:lnTo>
                  <a:lnTo>
                    <a:pt x="74282" y="0"/>
                  </a:lnTo>
                  <a:close/>
                </a:path>
              </a:pathLst>
            </a:custGeom>
            <a:solidFill>
              <a:srgbClr val="005CA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8" name="object 21">
              <a:extLst>
                <a:ext uri="{FF2B5EF4-FFF2-40B4-BE49-F238E27FC236}">
                  <a16:creationId xmlns:a16="http://schemas.microsoft.com/office/drawing/2014/main" id="{A932FD13-D656-44F1-B067-9DF24A907C7D}"/>
                </a:ext>
              </a:extLst>
            </p:cNvPr>
            <p:cNvSpPr/>
            <p:nvPr/>
          </p:nvSpPr>
          <p:spPr>
            <a:xfrm>
              <a:off x="7144133" y="6843883"/>
              <a:ext cx="195580" cy="162560"/>
            </a:xfrm>
            <a:custGeom>
              <a:avLst/>
              <a:gdLst/>
              <a:ahLst/>
              <a:cxnLst/>
              <a:rect l="l" t="t" r="r" b="b"/>
              <a:pathLst>
                <a:path w="195579" h="162559">
                  <a:moveTo>
                    <a:pt x="51053" y="0"/>
                  </a:moveTo>
                  <a:lnTo>
                    <a:pt x="37752" y="621"/>
                  </a:lnTo>
                  <a:lnTo>
                    <a:pt x="24779" y="2439"/>
                  </a:lnTo>
                  <a:lnTo>
                    <a:pt x="12179" y="5384"/>
                  </a:lnTo>
                  <a:lnTo>
                    <a:pt x="0" y="9385"/>
                  </a:lnTo>
                  <a:lnTo>
                    <a:pt x="12822" y="20620"/>
                  </a:lnTo>
                  <a:lnTo>
                    <a:pt x="27087" y="35560"/>
                  </a:lnTo>
                  <a:lnTo>
                    <a:pt x="54851" y="76784"/>
                  </a:lnTo>
                  <a:lnTo>
                    <a:pt x="69445" y="115327"/>
                  </a:lnTo>
                  <a:lnTo>
                    <a:pt x="75628" y="161937"/>
                  </a:lnTo>
                  <a:lnTo>
                    <a:pt x="104542" y="156838"/>
                  </a:lnTo>
                  <a:lnTo>
                    <a:pt x="134329" y="148882"/>
                  </a:lnTo>
                  <a:lnTo>
                    <a:pt x="164737" y="137706"/>
                  </a:lnTo>
                  <a:lnTo>
                    <a:pt x="195516" y="122948"/>
                  </a:lnTo>
                  <a:lnTo>
                    <a:pt x="177925" y="75021"/>
                  </a:lnTo>
                  <a:lnTo>
                    <a:pt x="146581" y="36491"/>
                  </a:lnTo>
                  <a:lnTo>
                    <a:pt x="104539" y="10504"/>
                  </a:lnTo>
                  <a:lnTo>
                    <a:pt x="54851" y="203"/>
                  </a:lnTo>
                  <a:lnTo>
                    <a:pt x="51053" y="0"/>
                  </a:lnTo>
                  <a:close/>
                </a:path>
              </a:pathLst>
            </a:custGeom>
            <a:solidFill>
              <a:srgbClr val="E3051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C55D0F8E-5EA0-4C47-AB01-9D3A6325EAE1}"/>
                </a:ext>
              </a:extLst>
            </p:cNvPr>
            <p:cNvSpPr/>
            <p:nvPr/>
          </p:nvSpPr>
          <p:spPr>
            <a:xfrm>
              <a:off x="7175337" y="7015431"/>
              <a:ext cx="104139" cy="126364"/>
            </a:xfrm>
            <a:custGeom>
              <a:avLst/>
              <a:gdLst/>
              <a:ahLst/>
              <a:cxnLst/>
              <a:rect l="l" t="t" r="r" b="b"/>
              <a:pathLst>
                <a:path w="104140" h="126365">
                  <a:moveTo>
                    <a:pt x="103885" y="0"/>
                  </a:moveTo>
                  <a:lnTo>
                    <a:pt x="76668" y="7131"/>
                  </a:lnTo>
                  <a:lnTo>
                    <a:pt x="50166" y="12001"/>
                  </a:lnTo>
                  <a:lnTo>
                    <a:pt x="24552" y="14851"/>
                  </a:lnTo>
                  <a:lnTo>
                    <a:pt x="0" y="15925"/>
                  </a:lnTo>
                  <a:lnTo>
                    <a:pt x="12192" y="57921"/>
                  </a:lnTo>
                  <a:lnTo>
                    <a:pt x="28905" y="89519"/>
                  </a:lnTo>
                  <a:lnTo>
                    <a:pt x="46827" y="111805"/>
                  </a:lnTo>
                  <a:lnTo>
                    <a:pt x="62649" y="125869"/>
                  </a:lnTo>
                  <a:lnTo>
                    <a:pt x="68567" y="123774"/>
                  </a:lnTo>
                  <a:lnTo>
                    <a:pt x="66543" y="115699"/>
                  </a:lnTo>
                  <a:lnTo>
                    <a:pt x="65076" y="107400"/>
                  </a:lnTo>
                  <a:lnTo>
                    <a:pt x="64182" y="98906"/>
                  </a:lnTo>
                  <a:lnTo>
                    <a:pt x="63880" y="90246"/>
                  </a:lnTo>
                  <a:lnTo>
                    <a:pt x="66688" y="64015"/>
                  </a:lnTo>
                  <a:lnTo>
                    <a:pt x="74701" y="39817"/>
                  </a:lnTo>
                  <a:lnTo>
                    <a:pt x="87305" y="18272"/>
                  </a:lnTo>
                  <a:lnTo>
                    <a:pt x="103885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34E03072-02D7-4C02-AF69-FCF25A1377B2}"/>
                </a:ext>
              </a:extLst>
            </p:cNvPr>
            <p:cNvSpPr/>
            <p:nvPr/>
          </p:nvSpPr>
          <p:spPr>
            <a:xfrm>
              <a:off x="7118724" y="7121954"/>
              <a:ext cx="20320" cy="14604"/>
            </a:xfrm>
            <a:custGeom>
              <a:avLst/>
              <a:gdLst/>
              <a:ahLst/>
              <a:cxnLst/>
              <a:rect l="l" t="t" r="r" b="b"/>
              <a:pathLst>
                <a:path w="20320" h="14604">
                  <a:moveTo>
                    <a:pt x="12293" y="0"/>
                  </a:moveTo>
                  <a:lnTo>
                    <a:pt x="0" y="3898"/>
                  </a:lnTo>
                  <a:lnTo>
                    <a:pt x="6375" y="7886"/>
                  </a:lnTo>
                  <a:lnTo>
                    <a:pt x="12966" y="11303"/>
                  </a:lnTo>
                  <a:lnTo>
                    <a:pt x="19850" y="14274"/>
                  </a:lnTo>
                  <a:lnTo>
                    <a:pt x="17157" y="10033"/>
                  </a:lnTo>
                  <a:lnTo>
                    <a:pt x="14541" y="5295"/>
                  </a:lnTo>
                  <a:lnTo>
                    <a:pt x="12293" y="0"/>
                  </a:lnTo>
                  <a:close/>
                </a:path>
              </a:pathLst>
            </a:custGeom>
            <a:solidFill>
              <a:srgbClr val="E3051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1" name="object 24">
              <a:extLst>
                <a:ext uri="{FF2B5EF4-FFF2-40B4-BE49-F238E27FC236}">
                  <a16:creationId xmlns:a16="http://schemas.microsoft.com/office/drawing/2014/main" id="{98867CB0-052C-497B-B371-D26279EE8375}"/>
                </a:ext>
              </a:extLst>
            </p:cNvPr>
            <p:cNvSpPr/>
            <p:nvPr/>
          </p:nvSpPr>
          <p:spPr>
            <a:xfrm>
              <a:off x="7138669" y="7097031"/>
              <a:ext cx="73025" cy="51435"/>
            </a:xfrm>
            <a:custGeom>
              <a:avLst/>
              <a:gdLst/>
              <a:ahLst/>
              <a:cxnLst/>
              <a:rect l="l" t="t" r="r" b="b"/>
              <a:pathLst>
                <a:path w="73025" h="51434">
                  <a:moveTo>
                    <a:pt x="36258" y="0"/>
                  </a:moveTo>
                  <a:lnTo>
                    <a:pt x="26753" y="2622"/>
                  </a:lnTo>
                  <a:lnTo>
                    <a:pt x="17538" y="4719"/>
                  </a:lnTo>
                  <a:lnTo>
                    <a:pt x="8619" y="6352"/>
                  </a:lnTo>
                  <a:lnTo>
                    <a:pt x="0" y="7581"/>
                  </a:lnTo>
                  <a:lnTo>
                    <a:pt x="4442" y="20852"/>
                  </a:lnTo>
                  <a:lnTo>
                    <a:pt x="30854" y="48532"/>
                  </a:lnTo>
                  <a:lnTo>
                    <a:pt x="56489" y="50863"/>
                  </a:lnTo>
                  <a:lnTo>
                    <a:pt x="61976" y="50863"/>
                  </a:lnTo>
                  <a:lnTo>
                    <a:pt x="67424" y="50558"/>
                  </a:lnTo>
                  <a:lnTo>
                    <a:pt x="72732" y="49936"/>
                  </a:lnTo>
                  <a:lnTo>
                    <a:pt x="63627" y="40458"/>
                  </a:lnTo>
                  <a:lnTo>
                    <a:pt x="54281" y="29073"/>
                  </a:lnTo>
                  <a:lnTo>
                    <a:pt x="45041" y="15635"/>
                  </a:lnTo>
                  <a:lnTo>
                    <a:pt x="36258" y="0"/>
                  </a:lnTo>
                  <a:close/>
                </a:path>
              </a:pathLst>
            </a:custGeom>
            <a:solidFill>
              <a:srgbClr val="005CA8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2" name="object 25">
              <a:extLst>
                <a:ext uri="{FF2B5EF4-FFF2-40B4-BE49-F238E27FC236}">
                  <a16:creationId xmlns:a16="http://schemas.microsoft.com/office/drawing/2014/main" id="{593DE2F8-BB92-4C3C-8378-FEE452D7A9CD}"/>
                </a:ext>
              </a:extLst>
            </p:cNvPr>
            <p:cNvSpPr/>
            <p:nvPr/>
          </p:nvSpPr>
          <p:spPr>
            <a:xfrm>
              <a:off x="7048879" y="7012366"/>
              <a:ext cx="120650" cy="80645"/>
            </a:xfrm>
            <a:custGeom>
              <a:avLst/>
              <a:gdLst/>
              <a:ahLst/>
              <a:cxnLst/>
              <a:rect l="l" t="t" r="r" b="b"/>
              <a:pathLst>
                <a:path w="120650" h="80645">
                  <a:moveTo>
                    <a:pt x="0" y="0"/>
                  </a:moveTo>
                  <a:lnTo>
                    <a:pt x="9912" y="40800"/>
                  </a:lnTo>
                  <a:lnTo>
                    <a:pt x="29730" y="76276"/>
                  </a:lnTo>
                  <a:lnTo>
                    <a:pt x="67703" y="80424"/>
                  </a:lnTo>
                  <a:lnTo>
                    <a:pt x="92513" y="78660"/>
                  </a:lnTo>
                  <a:lnTo>
                    <a:pt x="120535" y="72694"/>
                  </a:lnTo>
                  <a:lnTo>
                    <a:pt x="115836" y="60697"/>
                  </a:lnTo>
                  <a:lnTo>
                    <a:pt x="111628" y="47717"/>
                  </a:lnTo>
                  <a:lnTo>
                    <a:pt x="108003" y="33722"/>
                  </a:lnTo>
                  <a:lnTo>
                    <a:pt x="105054" y="18681"/>
                  </a:lnTo>
                  <a:lnTo>
                    <a:pt x="73153" y="16060"/>
                  </a:lnTo>
                  <a:lnTo>
                    <a:pt x="44683" y="11536"/>
                  </a:lnTo>
                  <a:lnTo>
                    <a:pt x="20134" y="5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BD3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3" name="object 26">
              <a:extLst>
                <a:ext uri="{FF2B5EF4-FFF2-40B4-BE49-F238E27FC236}">
                  <a16:creationId xmlns:a16="http://schemas.microsoft.com/office/drawing/2014/main" id="{32183BBB-9A16-4224-B95D-3032B19C04AF}"/>
                </a:ext>
              </a:extLst>
            </p:cNvPr>
            <p:cNvSpPr/>
            <p:nvPr/>
          </p:nvSpPr>
          <p:spPr>
            <a:xfrm>
              <a:off x="7092198" y="7104479"/>
              <a:ext cx="34925" cy="12065"/>
            </a:xfrm>
            <a:custGeom>
              <a:avLst/>
              <a:gdLst/>
              <a:ahLst/>
              <a:cxnLst/>
              <a:rect l="l" t="t" r="r" b="b"/>
              <a:pathLst>
                <a:path w="34925" h="12065">
                  <a:moveTo>
                    <a:pt x="0" y="0"/>
                  </a:moveTo>
                  <a:lnTo>
                    <a:pt x="4254" y="4279"/>
                  </a:lnTo>
                  <a:lnTo>
                    <a:pt x="8648" y="8204"/>
                  </a:lnTo>
                  <a:lnTo>
                    <a:pt x="13335" y="12014"/>
                  </a:lnTo>
                  <a:lnTo>
                    <a:pt x="34683" y="5105"/>
                  </a:lnTo>
                  <a:lnTo>
                    <a:pt x="33820" y="1193"/>
                  </a:lnTo>
                  <a:lnTo>
                    <a:pt x="26784" y="1536"/>
                  </a:lnTo>
                  <a:lnTo>
                    <a:pt x="14846" y="1536"/>
                  </a:lnTo>
                  <a:lnTo>
                    <a:pt x="7023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4" name="object 27">
              <a:extLst>
                <a:ext uri="{FF2B5EF4-FFF2-40B4-BE49-F238E27FC236}">
                  <a16:creationId xmlns:a16="http://schemas.microsoft.com/office/drawing/2014/main" id="{2D508343-E3B6-43EA-A32B-9CE508CA6336}"/>
                </a:ext>
              </a:extLst>
            </p:cNvPr>
            <p:cNvSpPr/>
            <p:nvPr/>
          </p:nvSpPr>
          <p:spPr>
            <a:xfrm>
              <a:off x="7289317" y="7013803"/>
              <a:ext cx="423545" cy="167640"/>
            </a:xfrm>
            <a:custGeom>
              <a:avLst/>
              <a:gdLst/>
              <a:ahLst/>
              <a:cxnLst/>
              <a:rect l="l" t="t" r="r" b="b"/>
              <a:pathLst>
                <a:path w="423545" h="167640">
                  <a:moveTo>
                    <a:pt x="50965" y="43878"/>
                  </a:moveTo>
                  <a:lnTo>
                    <a:pt x="50088" y="34417"/>
                  </a:lnTo>
                  <a:lnTo>
                    <a:pt x="46977" y="27127"/>
                  </a:lnTo>
                  <a:lnTo>
                    <a:pt x="40894" y="22428"/>
                  </a:lnTo>
                  <a:lnTo>
                    <a:pt x="31102" y="20777"/>
                  </a:lnTo>
                  <a:lnTo>
                    <a:pt x="24765" y="20777"/>
                  </a:lnTo>
                  <a:lnTo>
                    <a:pt x="18288" y="23888"/>
                  </a:lnTo>
                  <a:lnTo>
                    <a:pt x="14490" y="30137"/>
                  </a:lnTo>
                  <a:lnTo>
                    <a:pt x="14160" y="30137"/>
                  </a:lnTo>
                  <a:lnTo>
                    <a:pt x="14160" y="22364"/>
                  </a:lnTo>
                  <a:lnTo>
                    <a:pt x="0" y="22364"/>
                  </a:lnTo>
                  <a:lnTo>
                    <a:pt x="0" y="78498"/>
                  </a:lnTo>
                  <a:lnTo>
                    <a:pt x="14897" y="78498"/>
                  </a:lnTo>
                  <a:lnTo>
                    <a:pt x="14897" y="37668"/>
                  </a:lnTo>
                  <a:lnTo>
                    <a:pt x="18402" y="33007"/>
                  </a:lnTo>
                  <a:lnTo>
                    <a:pt x="33426" y="33007"/>
                  </a:lnTo>
                  <a:lnTo>
                    <a:pt x="36042" y="37541"/>
                  </a:lnTo>
                  <a:lnTo>
                    <a:pt x="36042" y="78498"/>
                  </a:lnTo>
                  <a:lnTo>
                    <a:pt x="50965" y="78498"/>
                  </a:lnTo>
                  <a:lnTo>
                    <a:pt x="50965" y="43878"/>
                  </a:lnTo>
                  <a:close/>
                </a:path>
                <a:path w="423545" h="167640">
                  <a:moveTo>
                    <a:pt x="63195" y="108610"/>
                  </a:moveTo>
                  <a:lnTo>
                    <a:pt x="58127" y="103390"/>
                  </a:lnTo>
                  <a:lnTo>
                    <a:pt x="42557" y="103390"/>
                  </a:lnTo>
                  <a:lnTo>
                    <a:pt x="36906" y="106286"/>
                  </a:lnTo>
                  <a:lnTo>
                    <a:pt x="34251" y="112318"/>
                  </a:lnTo>
                  <a:lnTo>
                    <a:pt x="32639" y="106286"/>
                  </a:lnTo>
                  <a:lnTo>
                    <a:pt x="27393" y="103390"/>
                  </a:lnTo>
                  <a:lnTo>
                    <a:pt x="14452" y="103390"/>
                  </a:lnTo>
                  <a:lnTo>
                    <a:pt x="9766" y="106883"/>
                  </a:lnTo>
                  <a:lnTo>
                    <a:pt x="6946" y="112369"/>
                  </a:lnTo>
                  <a:lnTo>
                    <a:pt x="6692" y="112369"/>
                  </a:lnTo>
                  <a:lnTo>
                    <a:pt x="6692" y="104673"/>
                  </a:lnTo>
                  <a:lnTo>
                    <a:pt x="1638" y="104673"/>
                  </a:lnTo>
                  <a:lnTo>
                    <a:pt x="1638" y="150660"/>
                  </a:lnTo>
                  <a:lnTo>
                    <a:pt x="7162" y="150660"/>
                  </a:lnTo>
                  <a:lnTo>
                    <a:pt x="7188" y="115417"/>
                  </a:lnTo>
                  <a:lnTo>
                    <a:pt x="10998" y="108077"/>
                  </a:lnTo>
                  <a:lnTo>
                    <a:pt x="27292" y="108077"/>
                  </a:lnTo>
                  <a:lnTo>
                    <a:pt x="29743" y="113245"/>
                  </a:lnTo>
                  <a:lnTo>
                    <a:pt x="29667" y="119456"/>
                  </a:lnTo>
                  <a:lnTo>
                    <a:pt x="29667" y="150660"/>
                  </a:lnTo>
                  <a:lnTo>
                    <a:pt x="35077" y="150660"/>
                  </a:lnTo>
                  <a:lnTo>
                    <a:pt x="35077" y="116065"/>
                  </a:lnTo>
                  <a:lnTo>
                    <a:pt x="37795" y="108077"/>
                  </a:lnTo>
                  <a:lnTo>
                    <a:pt x="54952" y="108077"/>
                  </a:lnTo>
                  <a:lnTo>
                    <a:pt x="57721" y="112141"/>
                  </a:lnTo>
                  <a:lnTo>
                    <a:pt x="57721" y="150660"/>
                  </a:lnTo>
                  <a:lnTo>
                    <a:pt x="63195" y="150660"/>
                  </a:lnTo>
                  <a:lnTo>
                    <a:pt x="63195" y="108610"/>
                  </a:lnTo>
                  <a:close/>
                </a:path>
                <a:path w="423545" h="167640">
                  <a:moveTo>
                    <a:pt x="77622" y="22364"/>
                  </a:moveTo>
                  <a:lnTo>
                    <a:pt x="62687" y="22364"/>
                  </a:lnTo>
                  <a:lnTo>
                    <a:pt x="62687" y="78397"/>
                  </a:lnTo>
                  <a:lnTo>
                    <a:pt x="77622" y="78397"/>
                  </a:lnTo>
                  <a:lnTo>
                    <a:pt x="77622" y="22364"/>
                  </a:lnTo>
                  <a:close/>
                </a:path>
                <a:path w="423545" h="167640">
                  <a:moveTo>
                    <a:pt x="88646" y="15392"/>
                  </a:moveTo>
                  <a:lnTo>
                    <a:pt x="82105" y="6680"/>
                  </a:lnTo>
                  <a:lnTo>
                    <a:pt x="77101" y="0"/>
                  </a:lnTo>
                  <a:lnTo>
                    <a:pt x="63411" y="0"/>
                  </a:lnTo>
                  <a:lnTo>
                    <a:pt x="51803" y="15392"/>
                  </a:lnTo>
                  <a:lnTo>
                    <a:pt x="63195" y="15392"/>
                  </a:lnTo>
                  <a:lnTo>
                    <a:pt x="69824" y="6680"/>
                  </a:lnTo>
                  <a:lnTo>
                    <a:pt x="76390" y="15392"/>
                  </a:lnTo>
                  <a:lnTo>
                    <a:pt x="88646" y="15392"/>
                  </a:lnTo>
                  <a:close/>
                </a:path>
                <a:path w="423545" h="167640">
                  <a:moveTo>
                    <a:pt x="108216" y="85712"/>
                  </a:moveTo>
                  <a:lnTo>
                    <a:pt x="101523" y="85712"/>
                  </a:lnTo>
                  <a:lnTo>
                    <a:pt x="92443" y="98298"/>
                  </a:lnTo>
                  <a:lnTo>
                    <a:pt x="96875" y="98298"/>
                  </a:lnTo>
                  <a:lnTo>
                    <a:pt x="108216" y="85712"/>
                  </a:lnTo>
                  <a:close/>
                </a:path>
                <a:path w="423545" h="167640">
                  <a:moveTo>
                    <a:pt x="117817" y="129197"/>
                  </a:moveTo>
                  <a:lnTo>
                    <a:pt x="117386" y="124460"/>
                  </a:lnTo>
                  <a:lnTo>
                    <a:pt x="116941" y="119684"/>
                  </a:lnTo>
                  <a:lnTo>
                    <a:pt x="113550" y="111417"/>
                  </a:lnTo>
                  <a:lnTo>
                    <a:pt x="112395" y="110324"/>
                  </a:lnTo>
                  <a:lnTo>
                    <a:pt x="112395" y="124460"/>
                  </a:lnTo>
                  <a:lnTo>
                    <a:pt x="83616" y="124460"/>
                  </a:lnTo>
                  <a:lnTo>
                    <a:pt x="84467" y="116065"/>
                  </a:lnTo>
                  <a:lnTo>
                    <a:pt x="89344" y="108089"/>
                  </a:lnTo>
                  <a:lnTo>
                    <a:pt x="107048" y="108089"/>
                  </a:lnTo>
                  <a:lnTo>
                    <a:pt x="112153" y="115989"/>
                  </a:lnTo>
                  <a:lnTo>
                    <a:pt x="112395" y="124460"/>
                  </a:lnTo>
                  <a:lnTo>
                    <a:pt x="112395" y="110324"/>
                  </a:lnTo>
                  <a:lnTo>
                    <a:pt x="110032" y="108089"/>
                  </a:lnTo>
                  <a:lnTo>
                    <a:pt x="107403" y="105587"/>
                  </a:lnTo>
                  <a:lnTo>
                    <a:pt x="98272" y="103390"/>
                  </a:lnTo>
                  <a:lnTo>
                    <a:pt x="89166" y="105473"/>
                  </a:lnTo>
                  <a:lnTo>
                    <a:pt x="82905" y="110985"/>
                  </a:lnTo>
                  <a:lnTo>
                    <a:pt x="79311" y="118770"/>
                  </a:lnTo>
                  <a:lnTo>
                    <a:pt x="78155" y="127660"/>
                  </a:lnTo>
                  <a:lnTo>
                    <a:pt x="79311" y="136969"/>
                  </a:lnTo>
                  <a:lnTo>
                    <a:pt x="82905" y="144716"/>
                  </a:lnTo>
                  <a:lnTo>
                    <a:pt x="89166" y="149999"/>
                  </a:lnTo>
                  <a:lnTo>
                    <a:pt x="98272" y="151968"/>
                  </a:lnTo>
                  <a:lnTo>
                    <a:pt x="105676" y="150850"/>
                  </a:lnTo>
                  <a:lnTo>
                    <a:pt x="111277" y="147624"/>
                  </a:lnTo>
                  <a:lnTo>
                    <a:pt x="111556" y="147256"/>
                  </a:lnTo>
                  <a:lnTo>
                    <a:pt x="115227" y="142443"/>
                  </a:lnTo>
                  <a:lnTo>
                    <a:pt x="117652" y="135509"/>
                  </a:lnTo>
                  <a:lnTo>
                    <a:pt x="112204" y="135509"/>
                  </a:lnTo>
                  <a:lnTo>
                    <a:pt x="110464" y="142455"/>
                  </a:lnTo>
                  <a:lnTo>
                    <a:pt x="106146" y="147256"/>
                  </a:lnTo>
                  <a:lnTo>
                    <a:pt x="87795" y="147256"/>
                  </a:lnTo>
                  <a:lnTo>
                    <a:pt x="83731" y="137414"/>
                  </a:lnTo>
                  <a:lnTo>
                    <a:pt x="83616" y="129197"/>
                  </a:lnTo>
                  <a:lnTo>
                    <a:pt x="117817" y="129197"/>
                  </a:lnTo>
                  <a:close/>
                </a:path>
                <a:path w="423545" h="167640">
                  <a:moveTo>
                    <a:pt x="149720" y="104673"/>
                  </a:moveTo>
                  <a:lnTo>
                    <a:pt x="140665" y="104673"/>
                  </a:lnTo>
                  <a:lnTo>
                    <a:pt x="140665" y="90893"/>
                  </a:lnTo>
                  <a:lnTo>
                    <a:pt x="135204" y="90893"/>
                  </a:lnTo>
                  <a:lnTo>
                    <a:pt x="135204" y="104673"/>
                  </a:lnTo>
                  <a:lnTo>
                    <a:pt x="127419" y="104673"/>
                  </a:lnTo>
                  <a:lnTo>
                    <a:pt x="127419" y="109410"/>
                  </a:lnTo>
                  <a:lnTo>
                    <a:pt x="135204" y="109410"/>
                  </a:lnTo>
                  <a:lnTo>
                    <a:pt x="135204" y="140855"/>
                  </a:lnTo>
                  <a:lnTo>
                    <a:pt x="135077" y="148615"/>
                  </a:lnTo>
                  <a:lnTo>
                    <a:pt x="137642" y="151180"/>
                  </a:lnTo>
                  <a:lnTo>
                    <a:pt x="146494" y="151180"/>
                  </a:lnTo>
                  <a:lnTo>
                    <a:pt x="148069" y="150964"/>
                  </a:lnTo>
                  <a:lnTo>
                    <a:pt x="149720" y="150964"/>
                  </a:lnTo>
                  <a:lnTo>
                    <a:pt x="149720" y="146164"/>
                  </a:lnTo>
                  <a:lnTo>
                    <a:pt x="148170" y="146342"/>
                  </a:lnTo>
                  <a:lnTo>
                    <a:pt x="145034" y="146443"/>
                  </a:lnTo>
                  <a:lnTo>
                    <a:pt x="141173" y="146164"/>
                  </a:lnTo>
                  <a:lnTo>
                    <a:pt x="140665" y="144018"/>
                  </a:lnTo>
                  <a:lnTo>
                    <a:pt x="140665" y="109410"/>
                  </a:lnTo>
                  <a:lnTo>
                    <a:pt x="149720" y="109410"/>
                  </a:lnTo>
                  <a:lnTo>
                    <a:pt x="149720" y="104673"/>
                  </a:lnTo>
                  <a:close/>
                </a:path>
                <a:path w="423545" h="167640">
                  <a:moveTo>
                    <a:pt x="172808" y="40881"/>
                  </a:moveTo>
                  <a:lnTo>
                    <a:pt x="171323" y="31610"/>
                  </a:lnTo>
                  <a:lnTo>
                    <a:pt x="167208" y="25387"/>
                  </a:lnTo>
                  <a:lnTo>
                    <a:pt x="160909" y="21869"/>
                  </a:lnTo>
                  <a:lnTo>
                    <a:pt x="152933" y="20777"/>
                  </a:lnTo>
                  <a:lnTo>
                    <a:pt x="145376" y="20777"/>
                  </a:lnTo>
                  <a:lnTo>
                    <a:pt x="139712" y="25260"/>
                  </a:lnTo>
                  <a:lnTo>
                    <a:pt x="136563" y="30137"/>
                  </a:lnTo>
                  <a:lnTo>
                    <a:pt x="133616" y="23444"/>
                  </a:lnTo>
                  <a:lnTo>
                    <a:pt x="127533" y="20777"/>
                  </a:lnTo>
                  <a:lnTo>
                    <a:pt x="113690" y="20777"/>
                  </a:lnTo>
                  <a:lnTo>
                    <a:pt x="107950" y="24168"/>
                  </a:lnTo>
                  <a:lnTo>
                    <a:pt x="104089" y="29933"/>
                  </a:lnTo>
                  <a:lnTo>
                    <a:pt x="103911" y="29933"/>
                  </a:lnTo>
                  <a:lnTo>
                    <a:pt x="103911" y="22364"/>
                  </a:lnTo>
                  <a:lnTo>
                    <a:pt x="89814" y="22364"/>
                  </a:lnTo>
                  <a:lnTo>
                    <a:pt x="89814" y="78498"/>
                  </a:lnTo>
                  <a:lnTo>
                    <a:pt x="104749" y="78498"/>
                  </a:lnTo>
                  <a:lnTo>
                    <a:pt x="104749" y="34899"/>
                  </a:lnTo>
                  <a:lnTo>
                    <a:pt x="111874" y="33007"/>
                  </a:lnTo>
                  <a:lnTo>
                    <a:pt x="124269" y="33007"/>
                  </a:lnTo>
                  <a:lnTo>
                    <a:pt x="123825" y="40513"/>
                  </a:lnTo>
                  <a:lnTo>
                    <a:pt x="123825" y="78498"/>
                  </a:lnTo>
                  <a:lnTo>
                    <a:pt x="138785" y="78498"/>
                  </a:lnTo>
                  <a:lnTo>
                    <a:pt x="138785" y="40132"/>
                  </a:lnTo>
                  <a:lnTo>
                    <a:pt x="140335" y="33007"/>
                  </a:lnTo>
                  <a:lnTo>
                    <a:pt x="157289" y="33007"/>
                  </a:lnTo>
                  <a:lnTo>
                    <a:pt x="157861" y="39179"/>
                  </a:lnTo>
                  <a:lnTo>
                    <a:pt x="157861" y="78498"/>
                  </a:lnTo>
                  <a:lnTo>
                    <a:pt x="172808" y="78498"/>
                  </a:lnTo>
                  <a:lnTo>
                    <a:pt x="172808" y="40881"/>
                  </a:lnTo>
                  <a:close/>
                </a:path>
                <a:path w="423545" h="167640">
                  <a:moveTo>
                    <a:pt x="186486" y="104076"/>
                  </a:moveTo>
                  <a:lnTo>
                    <a:pt x="178396" y="103708"/>
                  </a:lnTo>
                  <a:lnTo>
                    <a:pt x="172402" y="108077"/>
                  </a:lnTo>
                  <a:lnTo>
                    <a:pt x="169595" y="115493"/>
                  </a:lnTo>
                  <a:lnTo>
                    <a:pt x="169468" y="115493"/>
                  </a:lnTo>
                  <a:lnTo>
                    <a:pt x="169468" y="104673"/>
                  </a:lnTo>
                  <a:lnTo>
                    <a:pt x="164477" y="104673"/>
                  </a:lnTo>
                  <a:lnTo>
                    <a:pt x="164477" y="150660"/>
                  </a:lnTo>
                  <a:lnTo>
                    <a:pt x="169862" y="150660"/>
                  </a:lnTo>
                  <a:lnTo>
                    <a:pt x="169862" y="116586"/>
                  </a:lnTo>
                  <a:lnTo>
                    <a:pt x="176669" y="109131"/>
                  </a:lnTo>
                  <a:lnTo>
                    <a:pt x="186486" y="109702"/>
                  </a:lnTo>
                  <a:lnTo>
                    <a:pt x="186486" y="104076"/>
                  </a:lnTo>
                  <a:close/>
                </a:path>
                <a:path w="423545" h="167640">
                  <a:moveTo>
                    <a:pt x="236042" y="54127"/>
                  </a:moveTo>
                  <a:lnTo>
                    <a:pt x="221119" y="23431"/>
                  </a:lnTo>
                  <a:lnTo>
                    <a:pt x="221119" y="44373"/>
                  </a:lnTo>
                  <a:lnTo>
                    <a:pt x="196850" y="44373"/>
                  </a:lnTo>
                  <a:lnTo>
                    <a:pt x="197078" y="40030"/>
                  </a:lnTo>
                  <a:lnTo>
                    <a:pt x="199796" y="32461"/>
                  </a:lnTo>
                  <a:lnTo>
                    <a:pt x="216509" y="32461"/>
                  </a:lnTo>
                  <a:lnTo>
                    <a:pt x="219773" y="36525"/>
                  </a:lnTo>
                  <a:lnTo>
                    <a:pt x="221119" y="44373"/>
                  </a:lnTo>
                  <a:lnTo>
                    <a:pt x="221119" y="23431"/>
                  </a:lnTo>
                  <a:lnTo>
                    <a:pt x="209638" y="20777"/>
                  </a:lnTo>
                  <a:lnTo>
                    <a:pt x="198374" y="23050"/>
                  </a:lnTo>
                  <a:lnTo>
                    <a:pt x="189598" y="29311"/>
                  </a:lnTo>
                  <a:lnTo>
                    <a:pt x="183908" y="38709"/>
                  </a:lnTo>
                  <a:lnTo>
                    <a:pt x="181889" y="50431"/>
                  </a:lnTo>
                  <a:lnTo>
                    <a:pt x="183819" y="62369"/>
                  </a:lnTo>
                  <a:lnTo>
                    <a:pt x="189357" y="71691"/>
                  </a:lnTo>
                  <a:lnTo>
                    <a:pt x="198094" y="77762"/>
                  </a:lnTo>
                  <a:lnTo>
                    <a:pt x="209638" y="79921"/>
                  </a:lnTo>
                  <a:lnTo>
                    <a:pt x="218224" y="78841"/>
                  </a:lnTo>
                  <a:lnTo>
                    <a:pt x="225412" y="75463"/>
                  </a:lnTo>
                  <a:lnTo>
                    <a:pt x="231076" y="69608"/>
                  </a:lnTo>
                  <a:lnTo>
                    <a:pt x="231660" y="68351"/>
                  </a:lnTo>
                  <a:lnTo>
                    <a:pt x="235089" y="61074"/>
                  </a:lnTo>
                  <a:lnTo>
                    <a:pt x="221970" y="61074"/>
                  </a:lnTo>
                  <a:lnTo>
                    <a:pt x="221056" y="64528"/>
                  </a:lnTo>
                  <a:lnTo>
                    <a:pt x="216204" y="68351"/>
                  </a:lnTo>
                  <a:lnTo>
                    <a:pt x="201930" y="68351"/>
                  </a:lnTo>
                  <a:lnTo>
                    <a:pt x="197256" y="63881"/>
                  </a:lnTo>
                  <a:lnTo>
                    <a:pt x="196850" y="54127"/>
                  </a:lnTo>
                  <a:lnTo>
                    <a:pt x="236042" y="54127"/>
                  </a:lnTo>
                  <a:close/>
                </a:path>
                <a:path w="423545" h="167640">
                  <a:moveTo>
                    <a:pt x="236766" y="127635"/>
                  </a:moveTo>
                  <a:lnTo>
                    <a:pt x="235407" y="118287"/>
                  </a:lnTo>
                  <a:lnTo>
                    <a:pt x="231394" y="110578"/>
                  </a:lnTo>
                  <a:lnTo>
                    <a:pt x="231368" y="117856"/>
                  </a:lnTo>
                  <a:lnTo>
                    <a:pt x="231368" y="137439"/>
                  </a:lnTo>
                  <a:lnTo>
                    <a:pt x="226187" y="147243"/>
                  </a:lnTo>
                  <a:lnTo>
                    <a:pt x="205333" y="147243"/>
                  </a:lnTo>
                  <a:lnTo>
                    <a:pt x="200177" y="137439"/>
                  </a:lnTo>
                  <a:lnTo>
                    <a:pt x="200177" y="117856"/>
                  </a:lnTo>
                  <a:lnTo>
                    <a:pt x="205333" y="108077"/>
                  </a:lnTo>
                  <a:lnTo>
                    <a:pt x="226187" y="108077"/>
                  </a:lnTo>
                  <a:lnTo>
                    <a:pt x="231368" y="117856"/>
                  </a:lnTo>
                  <a:lnTo>
                    <a:pt x="231368" y="110566"/>
                  </a:lnTo>
                  <a:lnTo>
                    <a:pt x="228257" y="108077"/>
                  </a:lnTo>
                  <a:lnTo>
                    <a:pt x="224815" y="105333"/>
                  </a:lnTo>
                  <a:lnTo>
                    <a:pt x="215785" y="103390"/>
                  </a:lnTo>
                  <a:lnTo>
                    <a:pt x="206743" y="105333"/>
                  </a:lnTo>
                  <a:lnTo>
                    <a:pt x="200126" y="110578"/>
                  </a:lnTo>
                  <a:lnTo>
                    <a:pt x="196075" y="118287"/>
                  </a:lnTo>
                  <a:lnTo>
                    <a:pt x="194703" y="127635"/>
                  </a:lnTo>
                  <a:lnTo>
                    <a:pt x="196075" y="137007"/>
                  </a:lnTo>
                  <a:lnTo>
                    <a:pt x="200126" y="144754"/>
                  </a:lnTo>
                  <a:lnTo>
                    <a:pt x="206743" y="150012"/>
                  </a:lnTo>
                  <a:lnTo>
                    <a:pt x="215785" y="151955"/>
                  </a:lnTo>
                  <a:lnTo>
                    <a:pt x="224815" y="150012"/>
                  </a:lnTo>
                  <a:lnTo>
                    <a:pt x="228282" y="147243"/>
                  </a:lnTo>
                  <a:lnTo>
                    <a:pt x="231394" y="144754"/>
                  </a:lnTo>
                  <a:lnTo>
                    <a:pt x="235407" y="137007"/>
                  </a:lnTo>
                  <a:lnTo>
                    <a:pt x="236766" y="127635"/>
                  </a:lnTo>
                  <a:close/>
                </a:path>
                <a:path w="423545" h="167640">
                  <a:moveTo>
                    <a:pt x="292557" y="50012"/>
                  </a:moveTo>
                  <a:lnTo>
                    <a:pt x="284073" y="46723"/>
                  </a:lnTo>
                  <a:lnTo>
                    <a:pt x="275348" y="44716"/>
                  </a:lnTo>
                  <a:lnTo>
                    <a:pt x="266839" y="42621"/>
                  </a:lnTo>
                  <a:lnTo>
                    <a:pt x="258394" y="41871"/>
                  </a:lnTo>
                  <a:lnTo>
                    <a:pt x="258394" y="31826"/>
                  </a:lnTo>
                  <a:lnTo>
                    <a:pt x="263398" y="31165"/>
                  </a:lnTo>
                  <a:lnTo>
                    <a:pt x="272097" y="31165"/>
                  </a:lnTo>
                  <a:lnTo>
                    <a:pt x="276491" y="32753"/>
                  </a:lnTo>
                  <a:lnTo>
                    <a:pt x="276948" y="38735"/>
                  </a:lnTo>
                  <a:lnTo>
                    <a:pt x="291109" y="38735"/>
                  </a:lnTo>
                  <a:lnTo>
                    <a:pt x="288531" y="30124"/>
                  </a:lnTo>
                  <a:lnTo>
                    <a:pt x="283121" y="24587"/>
                  </a:lnTo>
                  <a:lnTo>
                    <a:pt x="275717" y="21640"/>
                  </a:lnTo>
                  <a:lnTo>
                    <a:pt x="267119" y="20777"/>
                  </a:lnTo>
                  <a:lnTo>
                    <a:pt x="258521" y="21577"/>
                  </a:lnTo>
                  <a:lnTo>
                    <a:pt x="250952" y="24422"/>
                  </a:lnTo>
                  <a:lnTo>
                    <a:pt x="245554" y="29959"/>
                  </a:lnTo>
                  <a:lnTo>
                    <a:pt x="243509" y="38811"/>
                  </a:lnTo>
                  <a:lnTo>
                    <a:pt x="243509" y="48641"/>
                  </a:lnTo>
                  <a:lnTo>
                    <a:pt x="252133" y="51866"/>
                  </a:lnTo>
                  <a:lnTo>
                    <a:pt x="271475" y="56197"/>
                  </a:lnTo>
                  <a:lnTo>
                    <a:pt x="277647" y="57759"/>
                  </a:lnTo>
                  <a:lnTo>
                    <a:pt x="277647" y="67919"/>
                  </a:lnTo>
                  <a:lnTo>
                    <a:pt x="272148" y="69684"/>
                  </a:lnTo>
                  <a:lnTo>
                    <a:pt x="262001" y="69684"/>
                  </a:lnTo>
                  <a:lnTo>
                    <a:pt x="256540" y="66929"/>
                  </a:lnTo>
                  <a:lnTo>
                    <a:pt x="256463" y="60261"/>
                  </a:lnTo>
                  <a:lnTo>
                    <a:pt x="242252" y="60261"/>
                  </a:lnTo>
                  <a:lnTo>
                    <a:pt x="244729" y="69583"/>
                  </a:lnTo>
                  <a:lnTo>
                    <a:pt x="250532" y="75653"/>
                  </a:lnTo>
                  <a:lnTo>
                    <a:pt x="258572" y="78943"/>
                  </a:lnTo>
                  <a:lnTo>
                    <a:pt x="267792" y="79933"/>
                  </a:lnTo>
                  <a:lnTo>
                    <a:pt x="276860" y="78955"/>
                  </a:lnTo>
                  <a:lnTo>
                    <a:pt x="284797" y="75704"/>
                  </a:lnTo>
                  <a:lnTo>
                    <a:pt x="290423" y="69684"/>
                  </a:lnTo>
                  <a:lnTo>
                    <a:pt x="292557" y="60439"/>
                  </a:lnTo>
                  <a:lnTo>
                    <a:pt x="292557" y="50012"/>
                  </a:lnTo>
                  <a:close/>
                </a:path>
                <a:path w="423545" h="167640">
                  <a:moveTo>
                    <a:pt x="292862" y="127635"/>
                  </a:moveTo>
                  <a:lnTo>
                    <a:pt x="291642" y="118364"/>
                  </a:lnTo>
                  <a:lnTo>
                    <a:pt x="287921" y="110642"/>
                  </a:lnTo>
                  <a:lnTo>
                    <a:pt x="287375" y="110185"/>
                  </a:lnTo>
                  <a:lnTo>
                    <a:pt x="287375" y="118173"/>
                  </a:lnTo>
                  <a:lnTo>
                    <a:pt x="287375" y="137134"/>
                  </a:lnTo>
                  <a:lnTo>
                    <a:pt x="283210" y="147256"/>
                  </a:lnTo>
                  <a:lnTo>
                    <a:pt x="261289" y="147256"/>
                  </a:lnTo>
                  <a:lnTo>
                    <a:pt x="259118" y="141833"/>
                  </a:lnTo>
                  <a:lnTo>
                    <a:pt x="257225" y="137134"/>
                  </a:lnTo>
                  <a:lnTo>
                    <a:pt x="257225" y="117208"/>
                  </a:lnTo>
                  <a:lnTo>
                    <a:pt x="258711" y="113461"/>
                  </a:lnTo>
                  <a:lnTo>
                    <a:pt x="260845" y="108089"/>
                  </a:lnTo>
                  <a:lnTo>
                    <a:pt x="283210" y="108089"/>
                  </a:lnTo>
                  <a:lnTo>
                    <a:pt x="287375" y="118173"/>
                  </a:lnTo>
                  <a:lnTo>
                    <a:pt x="287375" y="110185"/>
                  </a:lnTo>
                  <a:lnTo>
                    <a:pt x="284899" y="108089"/>
                  </a:lnTo>
                  <a:lnTo>
                    <a:pt x="281673" y="105346"/>
                  </a:lnTo>
                  <a:lnTo>
                    <a:pt x="272834" y="103390"/>
                  </a:lnTo>
                  <a:lnTo>
                    <a:pt x="265684" y="103390"/>
                  </a:lnTo>
                  <a:lnTo>
                    <a:pt x="259486" y="107162"/>
                  </a:lnTo>
                  <a:lnTo>
                    <a:pt x="256984" y="113461"/>
                  </a:lnTo>
                  <a:lnTo>
                    <a:pt x="256781" y="113461"/>
                  </a:lnTo>
                  <a:lnTo>
                    <a:pt x="256781" y="104686"/>
                  </a:lnTo>
                  <a:lnTo>
                    <a:pt x="251853" y="104686"/>
                  </a:lnTo>
                  <a:lnTo>
                    <a:pt x="251853" y="167614"/>
                  </a:lnTo>
                  <a:lnTo>
                    <a:pt x="257225" y="167614"/>
                  </a:lnTo>
                  <a:lnTo>
                    <a:pt x="257225" y="141833"/>
                  </a:lnTo>
                  <a:lnTo>
                    <a:pt x="257403" y="141833"/>
                  </a:lnTo>
                  <a:lnTo>
                    <a:pt x="259740" y="148463"/>
                  </a:lnTo>
                  <a:lnTo>
                    <a:pt x="266204" y="151930"/>
                  </a:lnTo>
                  <a:lnTo>
                    <a:pt x="272834" y="151930"/>
                  </a:lnTo>
                  <a:lnTo>
                    <a:pt x="281673" y="149961"/>
                  </a:lnTo>
                  <a:lnTo>
                    <a:pt x="284873" y="147256"/>
                  </a:lnTo>
                  <a:lnTo>
                    <a:pt x="287921" y="144665"/>
                  </a:lnTo>
                  <a:lnTo>
                    <a:pt x="291642" y="136918"/>
                  </a:lnTo>
                  <a:lnTo>
                    <a:pt x="292862" y="127635"/>
                  </a:lnTo>
                  <a:close/>
                </a:path>
                <a:path w="423545" h="167640">
                  <a:moveTo>
                    <a:pt x="348005" y="127635"/>
                  </a:moveTo>
                  <a:lnTo>
                    <a:pt x="346633" y="118287"/>
                  </a:lnTo>
                  <a:lnTo>
                    <a:pt x="342582" y="110578"/>
                  </a:lnTo>
                  <a:lnTo>
                    <a:pt x="342569" y="117856"/>
                  </a:lnTo>
                  <a:lnTo>
                    <a:pt x="342569" y="137439"/>
                  </a:lnTo>
                  <a:lnTo>
                    <a:pt x="337362" y="147243"/>
                  </a:lnTo>
                  <a:lnTo>
                    <a:pt x="316509" y="147243"/>
                  </a:lnTo>
                  <a:lnTo>
                    <a:pt x="311353" y="137439"/>
                  </a:lnTo>
                  <a:lnTo>
                    <a:pt x="311353" y="117856"/>
                  </a:lnTo>
                  <a:lnTo>
                    <a:pt x="316509" y="108077"/>
                  </a:lnTo>
                  <a:lnTo>
                    <a:pt x="337362" y="108077"/>
                  </a:lnTo>
                  <a:lnTo>
                    <a:pt x="342569" y="117856"/>
                  </a:lnTo>
                  <a:lnTo>
                    <a:pt x="342569" y="110578"/>
                  </a:lnTo>
                  <a:lnTo>
                    <a:pt x="339458" y="108077"/>
                  </a:lnTo>
                  <a:lnTo>
                    <a:pt x="336003" y="105333"/>
                  </a:lnTo>
                  <a:lnTo>
                    <a:pt x="327012" y="103390"/>
                  </a:lnTo>
                  <a:lnTo>
                    <a:pt x="317969" y="105333"/>
                  </a:lnTo>
                  <a:lnTo>
                    <a:pt x="311365" y="110578"/>
                  </a:lnTo>
                  <a:lnTo>
                    <a:pt x="307301" y="118287"/>
                  </a:lnTo>
                  <a:lnTo>
                    <a:pt x="305917" y="127635"/>
                  </a:lnTo>
                  <a:lnTo>
                    <a:pt x="307301" y="137007"/>
                  </a:lnTo>
                  <a:lnTo>
                    <a:pt x="311365" y="144754"/>
                  </a:lnTo>
                  <a:lnTo>
                    <a:pt x="317969" y="150012"/>
                  </a:lnTo>
                  <a:lnTo>
                    <a:pt x="327012" y="151955"/>
                  </a:lnTo>
                  <a:lnTo>
                    <a:pt x="336003" y="150012"/>
                  </a:lnTo>
                  <a:lnTo>
                    <a:pt x="339471" y="147243"/>
                  </a:lnTo>
                  <a:lnTo>
                    <a:pt x="342582" y="144754"/>
                  </a:lnTo>
                  <a:lnTo>
                    <a:pt x="346633" y="137007"/>
                  </a:lnTo>
                  <a:lnTo>
                    <a:pt x="348005" y="127635"/>
                  </a:lnTo>
                  <a:close/>
                </a:path>
                <a:path w="423545" h="167640">
                  <a:moveTo>
                    <a:pt x="368617" y="87109"/>
                  </a:moveTo>
                  <a:lnTo>
                    <a:pt x="363093" y="87109"/>
                  </a:lnTo>
                  <a:lnTo>
                    <a:pt x="363093" y="150634"/>
                  </a:lnTo>
                  <a:lnTo>
                    <a:pt x="368617" y="150634"/>
                  </a:lnTo>
                  <a:lnTo>
                    <a:pt x="368617" y="87109"/>
                  </a:lnTo>
                  <a:close/>
                </a:path>
                <a:path w="423545" h="167640">
                  <a:moveTo>
                    <a:pt x="423278" y="129197"/>
                  </a:moveTo>
                  <a:lnTo>
                    <a:pt x="422846" y="124460"/>
                  </a:lnTo>
                  <a:lnTo>
                    <a:pt x="422414" y="119684"/>
                  </a:lnTo>
                  <a:lnTo>
                    <a:pt x="419011" y="111417"/>
                  </a:lnTo>
                  <a:lnTo>
                    <a:pt x="417842" y="110312"/>
                  </a:lnTo>
                  <a:lnTo>
                    <a:pt x="417842" y="124460"/>
                  </a:lnTo>
                  <a:lnTo>
                    <a:pt x="389064" y="124460"/>
                  </a:lnTo>
                  <a:lnTo>
                    <a:pt x="389928" y="116065"/>
                  </a:lnTo>
                  <a:lnTo>
                    <a:pt x="394830" y="108089"/>
                  </a:lnTo>
                  <a:lnTo>
                    <a:pt x="412534" y="108089"/>
                  </a:lnTo>
                  <a:lnTo>
                    <a:pt x="417550" y="115989"/>
                  </a:lnTo>
                  <a:lnTo>
                    <a:pt x="417842" y="124460"/>
                  </a:lnTo>
                  <a:lnTo>
                    <a:pt x="417842" y="110312"/>
                  </a:lnTo>
                  <a:lnTo>
                    <a:pt x="415493" y="108089"/>
                  </a:lnTo>
                  <a:lnTo>
                    <a:pt x="412851" y="105587"/>
                  </a:lnTo>
                  <a:lnTo>
                    <a:pt x="403694" y="103390"/>
                  </a:lnTo>
                  <a:lnTo>
                    <a:pt x="394589" y="105473"/>
                  </a:lnTo>
                  <a:lnTo>
                    <a:pt x="388366" y="110998"/>
                  </a:lnTo>
                  <a:lnTo>
                    <a:pt x="384771" y="118770"/>
                  </a:lnTo>
                  <a:lnTo>
                    <a:pt x="383628" y="127673"/>
                  </a:lnTo>
                  <a:lnTo>
                    <a:pt x="384771" y="136969"/>
                  </a:lnTo>
                  <a:lnTo>
                    <a:pt x="388366" y="144703"/>
                  </a:lnTo>
                  <a:lnTo>
                    <a:pt x="394589" y="149999"/>
                  </a:lnTo>
                  <a:lnTo>
                    <a:pt x="403694" y="151955"/>
                  </a:lnTo>
                  <a:lnTo>
                    <a:pt x="411149" y="150837"/>
                  </a:lnTo>
                  <a:lnTo>
                    <a:pt x="416750" y="147612"/>
                  </a:lnTo>
                  <a:lnTo>
                    <a:pt x="417029" y="147256"/>
                  </a:lnTo>
                  <a:lnTo>
                    <a:pt x="420674" y="142443"/>
                  </a:lnTo>
                  <a:lnTo>
                    <a:pt x="423100" y="135509"/>
                  </a:lnTo>
                  <a:lnTo>
                    <a:pt x="417677" y="135509"/>
                  </a:lnTo>
                  <a:lnTo>
                    <a:pt x="415950" y="142455"/>
                  </a:lnTo>
                  <a:lnTo>
                    <a:pt x="411657" y="147256"/>
                  </a:lnTo>
                  <a:lnTo>
                    <a:pt x="393306" y="147256"/>
                  </a:lnTo>
                  <a:lnTo>
                    <a:pt x="389178" y="137414"/>
                  </a:lnTo>
                  <a:lnTo>
                    <a:pt x="389064" y="129197"/>
                  </a:lnTo>
                  <a:lnTo>
                    <a:pt x="423278" y="129197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5" name="object 28">
              <a:extLst>
                <a:ext uri="{FF2B5EF4-FFF2-40B4-BE49-F238E27FC236}">
                  <a16:creationId xmlns:a16="http://schemas.microsoft.com/office/drawing/2014/main" id="{5A8DCD2B-232B-4330-9A69-02B12EE95BCA}"/>
                </a:ext>
              </a:extLst>
            </p:cNvPr>
            <p:cNvSpPr/>
            <p:nvPr/>
          </p:nvSpPr>
          <p:spPr>
            <a:xfrm>
              <a:off x="6004569" y="6853975"/>
              <a:ext cx="894138" cy="316337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6" name="object 29">
              <a:extLst>
                <a:ext uri="{FF2B5EF4-FFF2-40B4-BE49-F238E27FC236}">
                  <a16:creationId xmlns:a16="http://schemas.microsoft.com/office/drawing/2014/main" id="{A06F01E5-9D3F-442F-9C7D-C7F7E67796F1}"/>
                </a:ext>
              </a:extLst>
            </p:cNvPr>
            <p:cNvSpPr/>
            <p:nvPr/>
          </p:nvSpPr>
          <p:spPr>
            <a:xfrm>
              <a:off x="7901673" y="6862564"/>
              <a:ext cx="474967" cy="312883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grpSp>
        <p:nvGrpSpPr>
          <p:cNvPr id="46" name="object 2">
            <a:extLst>
              <a:ext uri="{FF2B5EF4-FFF2-40B4-BE49-F238E27FC236}">
                <a16:creationId xmlns:a16="http://schemas.microsoft.com/office/drawing/2014/main" id="{EAC96154-CF61-482C-85B8-EC4AA7B0504A}"/>
              </a:ext>
            </a:extLst>
          </p:cNvPr>
          <p:cNvGrpSpPr/>
          <p:nvPr/>
        </p:nvGrpSpPr>
        <p:grpSpPr>
          <a:xfrm>
            <a:off x="0" y="0"/>
            <a:ext cx="5752829" cy="6855450"/>
            <a:chOff x="0" y="8"/>
            <a:chExt cx="5045710" cy="7560309"/>
          </a:xfrm>
        </p:grpSpPr>
        <p:sp>
          <p:nvSpPr>
            <p:cNvPr id="47" name="object 3">
              <a:extLst>
                <a:ext uri="{FF2B5EF4-FFF2-40B4-BE49-F238E27FC236}">
                  <a16:creationId xmlns:a16="http://schemas.microsoft.com/office/drawing/2014/main" id="{1EDD5D27-1586-43A2-875D-125E72A243A1}"/>
                </a:ext>
              </a:extLst>
            </p:cNvPr>
            <p:cNvSpPr/>
            <p:nvPr/>
          </p:nvSpPr>
          <p:spPr>
            <a:xfrm>
              <a:off x="0" y="8"/>
              <a:ext cx="5045710" cy="7560309"/>
            </a:xfrm>
            <a:custGeom>
              <a:avLst/>
              <a:gdLst/>
              <a:ahLst/>
              <a:cxnLst/>
              <a:rect l="l" t="t" r="r" b="b"/>
              <a:pathLst>
                <a:path w="5045710" h="7560309">
                  <a:moveTo>
                    <a:pt x="1211351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5045557" y="7559992"/>
                  </a:lnTo>
                  <a:lnTo>
                    <a:pt x="1211351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8" name="object 5">
              <a:extLst>
                <a:ext uri="{FF2B5EF4-FFF2-40B4-BE49-F238E27FC236}">
                  <a16:creationId xmlns:a16="http://schemas.microsoft.com/office/drawing/2014/main" id="{E9B47130-10BB-4745-8A8A-64350BB96806}"/>
                </a:ext>
              </a:extLst>
            </p:cNvPr>
            <p:cNvSpPr/>
            <p:nvPr/>
          </p:nvSpPr>
          <p:spPr>
            <a:xfrm>
              <a:off x="2832100" y="352425"/>
              <a:ext cx="486409" cy="0"/>
            </a:xfrm>
            <a:custGeom>
              <a:avLst/>
              <a:gdLst/>
              <a:ahLst/>
              <a:cxnLst/>
              <a:rect l="l" t="t" r="r" b="b"/>
              <a:pathLst>
                <a:path w="486410">
                  <a:moveTo>
                    <a:pt x="0" y="0"/>
                  </a:moveTo>
                  <a:lnTo>
                    <a:pt x="486003" y="0"/>
                  </a:lnTo>
                </a:path>
              </a:pathLst>
            </a:custGeom>
            <a:ln w="50800">
              <a:solidFill>
                <a:srgbClr val="9CD8F7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51" name="object 5">
            <a:extLst>
              <a:ext uri="{FF2B5EF4-FFF2-40B4-BE49-F238E27FC236}">
                <a16:creationId xmlns:a16="http://schemas.microsoft.com/office/drawing/2014/main" id="{E9B47130-10BB-4745-8A8A-64350BB96806}"/>
              </a:ext>
            </a:extLst>
          </p:cNvPr>
          <p:cNvSpPr/>
          <p:nvPr/>
        </p:nvSpPr>
        <p:spPr>
          <a:xfrm>
            <a:off x="4867471" y="2047035"/>
            <a:ext cx="554576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9CD8F7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4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4705938" y="3092644"/>
            <a:ext cx="5820884" cy="357008"/>
          </a:xfrm>
          <a:prstGeom prst="rect">
            <a:avLst/>
          </a:prstGeom>
        </p:spPr>
        <p:txBody>
          <a:bodyPr/>
          <a:lstStyle>
            <a:lvl1pPr>
              <a:defRPr sz="1814" b="1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Pour votre participation à …</a:t>
            </a:r>
          </a:p>
        </p:txBody>
      </p:sp>
      <p:sp>
        <p:nvSpPr>
          <p:cNvPr id="55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4614609" y="2172050"/>
            <a:ext cx="7392503" cy="825791"/>
          </a:xfrm>
          <a:prstGeom prst="rect">
            <a:avLst/>
          </a:prstGeom>
        </p:spPr>
        <p:txBody>
          <a:bodyPr/>
          <a:lstStyle>
            <a:lvl1pPr algn="l">
              <a:defRPr sz="5441" baseline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258428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384057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3840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grpSp>
        <p:nvGrpSpPr>
          <p:cNvPr id="12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</p:spTree>
    <p:extLst>
      <p:ext uri="{BB962C8B-B14F-4D97-AF65-F5344CB8AC3E}">
        <p14:creationId xmlns:p14="http://schemas.microsoft.com/office/powerpoint/2010/main" val="1930720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384057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42608"/>
            <a:ext cx="10515600" cy="39802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057"/>
                </a:solidFill>
              </a:defRPr>
            </a:lvl1pPr>
            <a:lvl2pPr>
              <a:defRPr>
                <a:solidFill>
                  <a:srgbClr val="384057"/>
                </a:solidFill>
              </a:defRPr>
            </a:lvl2pPr>
            <a:lvl3pPr>
              <a:defRPr>
                <a:solidFill>
                  <a:srgbClr val="384057"/>
                </a:solidFill>
              </a:defRPr>
            </a:lvl3pPr>
            <a:lvl4pPr>
              <a:defRPr>
                <a:solidFill>
                  <a:srgbClr val="384057"/>
                </a:solidFill>
              </a:defRPr>
            </a:lvl4pPr>
            <a:lvl5pPr>
              <a:defRPr>
                <a:solidFill>
                  <a:srgbClr val="384057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grpSp>
        <p:nvGrpSpPr>
          <p:cNvPr id="11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6162679"/>
            <a:ext cx="12190552" cy="692964"/>
            <a:chOff x="0" y="6796061"/>
            <a:chExt cx="10692130" cy="764185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796061"/>
              <a:ext cx="10692130" cy="76418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369518" y="6946089"/>
              <a:ext cx="641342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</p:spTree>
    <p:extLst>
      <p:ext uri="{BB962C8B-B14F-4D97-AF65-F5344CB8AC3E}">
        <p14:creationId xmlns:p14="http://schemas.microsoft.com/office/powerpoint/2010/main" val="898289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27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855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04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9">
            <a:extLst>
              <a:ext uri="{FF2B5EF4-FFF2-40B4-BE49-F238E27FC236}">
                <a16:creationId xmlns:a16="http://schemas.microsoft.com/office/drawing/2014/main" id="{FEB19934-EF86-409B-9719-AC0E3B1E138D}"/>
              </a:ext>
            </a:extLst>
          </p:cNvPr>
          <p:cNvSpPr/>
          <p:nvPr/>
        </p:nvSpPr>
        <p:spPr>
          <a:xfrm>
            <a:off x="899999" y="601404"/>
            <a:ext cx="486409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003" y="0"/>
                </a:lnTo>
              </a:path>
            </a:pathLst>
          </a:custGeom>
          <a:noFill/>
          <a:ln w="50800">
            <a:solidFill>
              <a:srgbClr val="3641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Espace réservé du contenu 17"/>
          <p:cNvSpPr>
            <a:spLocks noGrp="1"/>
          </p:cNvSpPr>
          <p:nvPr>
            <p:ph sz="quarter" idx="10" hasCustomPrompt="1"/>
          </p:nvPr>
        </p:nvSpPr>
        <p:spPr>
          <a:xfrm>
            <a:off x="887227" y="2838507"/>
            <a:ext cx="4590870" cy="730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5" name="Espace réservé du contenu 17"/>
          <p:cNvSpPr>
            <a:spLocks noGrp="1"/>
          </p:cNvSpPr>
          <p:nvPr>
            <p:ph sz="quarter" idx="11" hasCustomPrompt="1"/>
          </p:nvPr>
        </p:nvSpPr>
        <p:spPr>
          <a:xfrm>
            <a:off x="900542" y="3603103"/>
            <a:ext cx="4590870" cy="730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6" name="Espace réservé du contenu 17"/>
          <p:cNvSpPr>
            <a:spLocks noGrp="1"/>
          </p:cNvSpPr>
          <p:nvPr>
            <p:ph sz="quarter" idx="12" hasCustomPrompt="1"/>
          </p:nvPr>
        </p:nvSpPr>
        <p:spPr>
          <a:xfrm>
            <a:off x="887227" y="4333882"/>
            <a:ext cx="4590870" cy="730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7" name="Espace réservé du contenu 17"/>
          <p:cNvSpPr>
            <a:spLocks noGrp="1"/>
          </p:cNvSpPr>
          <p:nvPr>
            <p:ph sz="quarter" idx="13" hasCustomPrompt="1"/>
          </p:nvPr>
        </p:nvSpPr>
        <p:spPr>
          <a:xfrm>
            <a:off x="900541" y="5070027"/>
            <a:ext cx="4590870" cy="730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8" name="Espace réservé du contenu 17"/>
          <p:cNvSpPr>
            <a:spLocks noGrp="1"/>
          </p:cNvSpPr>
          <p:nvPr>
            <p:ph sz="quarter" idx="14" hasCustomPrompt="1"/>
          </p:nvPr>
        </p:nvSpPr>
        <p:spPr>
          <a:xfrm>
            <a:off x="900541" y="5826548"/>
            <a:ext cx="4590870" cy="7307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LOREM IPSUM DOLOR SIR AMET</a:t>
            </a:r>
          </a:p>
        </p:txBody>
      </p:sp>
      <p:sp>
        <p:nvSpPr>
          <p:cNvPr id="29" name="Espace réservé du contenu 17"/>
          <p:cNvSpPr>
            <a:spLocks noGrp="1"/>
          </p:cNvSpPr>
          <p:nvPr>
            <p:ph sz="quarter" idx="15" hasCustomPrompt="1"/>
          </p:nvPr>
        </p:nvSpPr>
        <p:spPr>
          <a:xfrm>
            <a:off x="6445323" y="2838507"/>
            <a:ext cx="850753" cy="35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30" name="Espace réservé du contenu 17"/>
          <p:cNvSpPr>
            <a:spLocks noGrp="1"/>
          </p:cNvSpPr>
          <p:nvPr>
            <p:ph sz="quarter" idx="16" hasCustomPrompt="1"/>
          </p:nvPr>
        </p:nvSpPr>
        <p:spPr>
          <a:xfrm>
            <a:off x="6445323" y="3601400"/>
            <a:ext cx="850753" cy="35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31" name="Espace réservé du contenu 17"/>
          <p:cNvSpPr>
            <a:spLocks noGrp="1"/>
          </p:cNvSpPr>
          <p:nvPr>
            <p:ph sz="quarter" idx="17" hasCustomPrompt="1"/>
          </p:nvPr>
        </p:nvSpPr>
        <p:spPr>
          <a:xfrm>
            <a:off x="6445322" y="4337325"/>
            <a:ext cx="850753" cy="35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32" name="Espace réservé du contenu 17"/>
          <p:cNvSpPr>
            <a:spLocks noGrp="1"/>
          </p:cNvSpPr>
          <p:nvPr>
            <p:ph sz="quarter" idx="18" hasCustomPrompt="1"/>
          </p:nvPr>
        </p:nvSpPr>
        <p:spPr>
          <a:xfrm>
            <a:off x="6445321" y="5083556"/>
            <a:ext cx="850753" cy="35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33" name="Espace réservé du contenu 17"/>
          <p:cNvSpPr>
            <a:spLocks noGrp="1"/>
          </p:cNvSpPr>
          <p:nvPr>
            <p:ph sz="quarter" idx="19" hasCustomPrompt="1"/>
          </p:nvPr>
        </p:nvSpPr>
        <p:spPr>
          <a:xfrm>
            <a:off x="6445321" y="5806447"/>
            <a:ext cx="850753" cy="35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P1</a:t>
            </a:r>
          </a:p>
        </p:txBody>
      </p:sp>
      <p:sp>
        <p:nvSpPr>
          <p:cNvPr id="34" name="Espace réservé du contenu 17"/>
          <p:cNvSpPr>
            <a:spLocks noGrp="1"/>
          </p:cNvSpPr>
          <p:nvPr>
            <p:ph sz="quarter" idx="20" hasCustomPrompt="1"/>
          </p:nvPr>
        </p:nvSpPr>
        <p:spPr>
          <a:xfrm>
            <a:off x="887227" y="874603"/>
            <a:ext cx="5983473" cy="1194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3147354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5993765"/>
            <a:ext cx="12192000" cy="864235"/>
            <a:chOff x="0" y="6696011"/>
            <a:chExt cx="10692130" cy="864235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696011"/>
              <a:ext cx="10692130" cy="86423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503186" y="6830546"/>
              <a:ext cx="722374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09845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5687" y="1"/>
            <a:ext cx="11566244" cy="74911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5687" y="928723"/>
            <a:ext cx="11566244" cy="5245940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1600"/>
              </a:spcAft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 b="0">
                <a:solidFill>
                  <a:schemeClr val="tx2">
                    <a:lumMod val="75000"/>
                  </a:schemeClr>
                </a:solidFill>
              </a:defRPr>
            </a:lvl2pPr>
            <a:lvl3pPr>
              <a:spcAft>
                <a:spcPts val="0"/>
              </a:spcAft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400" baseline="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 baseline="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 err="1"/>
              <a:t>Quatrieme</a:t>
            </a:r>
            <a:r>
              <a:rPr lang="fr-FR" dirty="0"/>
              <a:t> niveau</a:t>
            </a:r>
          </a:p>
          <a:p>
            <a:pPr lvl="4"/>
            <a:r>
              <a:rPr lang="fr-FR" dirty="0" err="1"/>
              <a:t>Cinquieme</a:t>
            </a:r>
            <a:r>
              <a:rPr lang="fr-FR" dirty="0"/>
              <a:t> niveau</a:t>
            </a:r>
          </a:p>
          <a:p>
            <a:pPr lvl="4"/>
            <a:endParaRPr lang="fr-FR" dirty="0"/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BC8D5B5A-BE0A-445A-A2DD-87A2059A9BA8}"/>
              </a:ext>
            </a:extLst>
          </p:cNvPr>
          <p:cNvGrpSpPr/>
          <p:nvPr userDrawn="1"/>
        </p:nvGrpSpPr>
        <p:grpSpPr>
          <a:xfrm>
            <a:off x="0" y="5993765"/>
            <a:ext cx="12192000" cy="864235"/>
            <a:chOff x="0" y="6696011"/>
            <a:chExt cx="10692130" cy="864235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DB650A71-FFD8-4440-B3DC-F26DF7EC411F}"/>
                </a:ext>
              </a:extLst>
            </p:cNvPr>
            <p:cNvSpPr/>
            <p:nvPr/>
          </p:nvSpPr>
          <p:spPr>
            <a:xfrm>
              <a:off x="0" y="6696011"/>
              <a:ext cx="10692130" cy="864235"/>
            </a:xfrm>
            <a:custGeom>
              <a:avLst/>
              <a:gdLst/>
              <a:ahLst/>
              <a:cxnLst/>
              <a:rect l="l" t="t" r="r" b="b"/>
              <a:pathLst>
                <a:path w="10692130" h="864234">
                  <a:moveTo>
                    <a:pt x="10692003" y="0"/>
                  </a:moveTo>
                  <a:lnTo>
                    <a:pt x="0" y="0"/>
                  </a:lnTo>
                  <a:lnTo>
                    <a:pt x="0" y="863993"/>
                  </a:lnTo>
                  <a:lnTo>
                    <a:pt x="10692003" y="86399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B348BEA0-0EDA-4D74-ACE5-BEAC3F4C9D84}"/>
                </a:ext>
              </a:extLst>
            </p:cNvPr>
            <p:cNvSpPr/>
            <p:nvPr/>
          </p:nvSpPr>
          <p:spPr>
            <a:xfrm>
              <a:off x="503186" y="6830546"/>
              <a:ext cx="714809" cy="537104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294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4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3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65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38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2" r:id="rId14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14589" eaLnBrk="1" hangingPunct="1">
        <a:defRPr>
          <a:latin typeface="+mn-lt"/>
          <a:ea typeface="+mn-ea"/>
          <a:cs typeface="+mn-cs"/>
        </a:defRPr>
      </a:lvl2pPr>
      <a:lvl3pPr marL="829178" eaLnBrk="1" hangingPunct="1">
        <a:defRPr>
          <a:latin typeface="+mn-lt"/>
          <a:ea typeface="+mn-ea"/>
          <a:cs typeface="+mn-cs"/>
        </a:defRPr>
      </a:lvl3pPr>
      <a:lvl4pPr marL="1243767" eaLnBrk="1" hangingPunct="1">
        <a:defRPr>
          <a:latin typeface="+mn-lt"/>
          <a:ea typeface="+mn-ea"/>
          <a:cs typeface="+mn-cs"/>
        </a:defRPr>
      </a:lvl4pPr>
      <a:lvl5pPr marL="1658356" eaLnBrk="1" hangingPunct="1">
        <a:defRPr>
          <a:latin typeface="+mn-lt"/>
          <a:ea typeface="+mn-ea"/>
          <a:cs typeface="+mn-cs"/>
        </a:defRPr>
      </a:lvl5pPr>
      <a:lvl6pPr marL="2072945" eaLnBrk="1" hangingPunct="1">
        <a:defRPr>
          <a:latin typeface="+mn-lt"/>
          <a:ea typeface="+mn-ea"/>
          <a:cs typeface="+mn-cs"/>
        </a:defRPr>
      </a:lvl6pPr>
      <a:lvl7pPr marL="2487534" eaLnBrk="1" hangingPunct="1">
        <a:defRPr>
          <a:latin typeface="+mn-lt"/>
          <a:ea typeface="+mn-ea"/>
          <a:cs typeface="+mn-cs"/>
        </a:defRPr>
      </a:lvl7pPr>
      <a:lvl8pPr marL="2902123" eaLnBrk="1" hangingPunct="1">
        <a:defRPr>
          <a:latin typeface="+mn-lt"/>
          <a:ea typeface="+mn-ea"/>
          <a:cs typeface="+mn-cs"/>
        </a:defRPr>
      </a:lvl8pPr>
      <a:lvl9pPr marL="3316712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14589" eaLnBrk="1" hangingPunct="1">
        <a:defRPr>
          <a:latin typeface="+mn-lt"/>
          <a:ea typeface="+mn-ea"/>
          <a:cs typeface="+mn-cs"/>
        </a:defRPr>
      </a:lvl2pPr>
      <a:lvl3pPr marL="829178" eaLnBrk="1" hangingPunct="1">
        <a:defRPr>
          <a:latin typeface="+mn-lt"/>
          <a:ea typeface="+mn-ea"/>
          <a:cs typeface="+mn-cs"/>
        </a:defRPr>
      </a:lvl3pPr>
      <a:lvl4pPr marL="1243767" eaLnBrk="1" hangingPunct="1">
        <a:defRPr>
          <a:latin typeface="+mn-lt"/>
          <a:ea typeface="+mn-ea"/>
          <a:cs typeface="+mn-cs"/>
        </a:defRPr>
      </a:lvl4pPr>
      <a:lvl5pPr marL="1658356" eaLnBrk="1" hangingPunct="1">
        <a:defRPr>
          <a:latin typeface="+mn-lt"/>
          <a:ea typeface="+mn-ea"/>
          <a:cs typeface="+mn-cs"/>
        </a:defRPr>
      </a:lvl5pPr>
      <a:lvl6pPr marL="2072945" eaLnBrk="1" hangingPunct="1">
        <a:defRPr>
          <a:latin typeface="+mn-lt"/>
          <a:ea typeface="+mn-ea"/>
          <a:cs typeface="+mn-cs"/>
        </a:defRPr>
      </a:lvl6pPr>
      <a:lvl7pPr marL="2487534" eaLnBrk="1" hangingPunct="1">
        <a:defRPr>
          <a:latin typeface="+mn-lt"/>
          <a:ea typeface="+mn-ea"/>
          <a:cs typeface="+mn-cs"/>
        </a:defRPr>
      </a:lvl7pPr>
      <a:lvl8pPr marL="2902123" eaLnBrk="1" hangingPunct="1">
        <a:defRPr>
          <a:latin typeface="+mn-lt"/>
          <a:ea typeface="+mn-ea"/>
          <a:cs typeface="+mn-cs"/>
        </a:defRPr>
      </a:lvl8pPr>
      <a:lvl9pPr marL="3316712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9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14589" eaLnBrk="1" hangingPunct="1">
        <a:defRPr>
          <a:latin typeface="+mn-lt"/>
          <a:ea typeface="+mn-ea"/>
          <a:cs typeface="+mn-cs"/>
        </a:defRPr>
      </a:lvl2pPr>
      <a:lvl3pPr marL="829178" eaLnBrk="1" hangingPunct="1">
        <a:defRPr>
          <a:latin typeface="+mn-lt"/>
          <a:ea typeface="+mn-ea"/>
          <a:cs typeface="+mn-cs"/>
        </a:defRPr>
      </a:lvl3pPr>
      <a:lvl4pPr marL="1243767" eaLnBrk="1" hangingPunct="1">
        <a:defRPr>
          <a:latin typeface="+mn-lt"/>
          <a:ea typeface="+mn-ea"/>
          <a:cs typeface="+mn-cs"/>
        </a:defRPr>
      </a:lvl4pPr>
      <a:lvl5pPr marL="1658356" eaLnBrk="1" hangingPunct="1">
        <a:defRPr>
          <a:latin typeface="+mn-lt"/>
          <a:ea typeface="+mn-ea"/>
          <a:cs typeface="+mn-cs"/>
        </a:defRPr>
      </a:lvl5pPr>
      <a:lvl6pPr marL="2072945" eaLnBrk="1" hangingPunct="1">
        <a:defRPr>
          <a:latin typeface="+mn-lt"/>
          <a:ea typeface="+mn-ea"/>
          <a:cs typeface="+mn-cs"/>
        </a:defRPr>
      </a:lvl6pPr>
      <a:lvl7pPr marL="2487534" eaLnBrk="1" hangingPunct="1">
        <a:defRPr>
          <a:latin typeface="+mn-lt"/>
          <a:ea typeface="+mn-ea"/>
          <a:cs typeface="+mn-cs"/>
        </a:defRPr>
      </a:lvl7pPr>
      <a:lvl8pPr marL="2902123" eaLnBrk="1" hangingPunct="1">
        <a:defRPr>
          <a:latin typeface="+mn-lt"/>
          <a:ea typeface="+mn-ea"/>
          <a:cs typeface="+mn-cs"/>
        </a:defRPr>
      </a:lvl8pPr>
      <a:lvl9pPr marL="3316712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14589" eaLnBrk="1" hangingPunct="1">
        <a:defRPr>
          <a:latin typeface="+mn-lt"/>
          <a:ea typeface="+mn-ea"/>
          <a:cs typeface="+mn-cs"/>
        </a:defRPr>
      </a:lvl2pPr>
      <a:lvl3pPr marL="829178" eaLnBrk="1" hangingPunct="1">
        <a:defRPr>
          <a:latin typeface="+mn-lt"/>
          <a:ea typeface="+mn-ea"/>
          <a:cs typeface="+mn-cs"/>
        </a:defRPr>
      </a:lvl3pPr>
      <a:lvl4pPr marL="1243767" eaLnBrk="1" hangingPunct="1">
        <a:defRPr>
          <a:latin typeface="+mn-lt"/>
          <a:ea typeface="+mn-ea"/>
          <a:cs typeface="+mn-cs"/>
        </a:defRPr>
      </a:lvl4pPr>
      <a:lvl5pPr marL="1658356" eaLnBrk="1" hangingPunct="1">
        <a:defRPr>
          <a:latin typeface="+mn-lt"/>
          <a:ea typeface="+mn-ea"/>
          <a:cs typeface="+mn-cs"/>
        </a:defRPr>
      </a:lvl5pPr>
      <a:lvl6pPr marL="2072945" eaLnBrk="1" hangingPunct="1">
        <a:defRPr>
          <a:latin typeface="+mn-lt"/>
          <a:ea typeface="+mn-ea"/>
          <a:cs typeface="+mn-cs"/>
        </a:defRPr>
      </a:lvl6pPr>
      <a:lvl7pPr marL="2487534" eaLnBrk="1" hangingPunct="1">
        <a:defRPr>
          <a:latin typeface="+mn-lt"/>
          <a:ea typeface="+mn-ea"/>
          <a:cs typeface="+mn-cs"/>
        </a:defRPr>
      </a:lvl7pPr>
      <a:lvl8pPr marL="2902123" eaLnBrk="1" hangingPunct="1">
        <a:defRPr>
          <a:latin typeface="+mn-lt"/>
          <a:ea typeface="+mn-ea"/>
          <a:cs typeface="+mn-cs"/>
        </a:defRPr>
      </a:lvl8pPr>
      <a:lvl9pPr marL="3316712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57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jpeg"/><Relationship Id="rId5" Type="http://schemas.openxmlformats.org/officeDocument/2006/relationships/image" Target="../media/image51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6" Type="http://schemas.openxmlformats.org/officeDocument/2006/relationships/hyperlink" Target="mailto:contact@aerospace-valley.com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jpe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8.tiff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97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6772102" y="4937586"/>
            <a:ext cx="5115098" cy="745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6772102" y="3528449"/>
            <a:ext cx="5115098" cy="837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/>
          </p:nvPr>
        </p:nvSpPr>
        <p:spPr>
          <a:xfrm>
            <a:off x="3047557" y="1024139"/>
            <a:ext cx="5105400" cy="393700"/>
          </a:xfrm>
        </p:spPr>
        <p:txBody>
          <a:bodyPr/>
          <a:lstStyle/>
          <a:p>
            <a:pPr algn="ctr"/>
            <a:r>
              <a:rPr lang="fr-FR" dirty="0"/>
              <a:t>SUPPORTING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4"/>
          </p:nvPr>
        </p:nvSpPr>
        <p:spPr>
          <a:xfrm>
            <a:off x="1747800" y="511203"/>
            <a:ext cx="7704914" cy="580618"/>
          </a:xfrm>
        </p:spPr>
        <p:txBody>
          <a:bodyPr/>
          <a:lstStyle/>
          <a:p>
            <a:r>
              <a:rPr lang="fr-FR" dirty="0">
                <a:solidFill>
                  <a:srgbClr val="60035A"/>
                </a:solidFill>
              </a:rPr>
              <a:t>MAKE IT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t="1534" r="70779" b="47666"/>
          <a:stretch/>
        </p:blipFill>
        <p:spPr>
          <a:xfrm>
            <a:off x="1146476" y="4087414"/>
            <a:ext cx="515358" cy="515358"/>
          </a:xfrm>
          <a:prstGeom prst="flowChartConnector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t="10901" r="10306" b="13856"/>
          <a:stretch/>
        </p:blipFill>
        <p:spPr>
          <a:xfrm>
            <a:off x="1771961" y="4066572"/>
            <a:ext cx="1382004" cy="56289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859602" y="2457358"/>
            <a:ext cx="277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60035A"/>
                </a:solidFill>
              </a:rPr>
              <a:t>CLUSTER’S ACTIONS</a:t>
            </a:r>
          </a:p>
        </p:txBody>
      </p:sp>
      <p:sp>
        <p:nvSpPr>
          <p:cNvPr id="14" name="Pentagone 13"/>
          <p:cNvSpPr/>
          <p:nvPr/>
        </p:nvSpPr>
        <p:spPr>
          <a:xfrm>
            <a:off x="867059" y="2968042"/>
            <a:ext cx="2429477" cy="3346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84057"/>
                </a:solidFill>
                <a:ea typeface="DIN Next LT Pro Heavy" charset="0"/>
                <a:cs typeface="DIN Next LT Pro Heavy" charset="0"/>
              </a:rPr>
              <a:t>ESA </a:t>
            </a:r>
            <a:r>
              <a:rPr lang="fr-FR" sz="1600" b="1" dirty="0" err="1">
                <a:solidFill>
                  <a:srgbClr val="384057"/>
                </a:solidFill>
                <a:ea typeface="DIN Next LT Pro Heavy" charset="0"/>
                <a:cs typeface="DIN Next LT Pro Heavy" charset="0"/>
              </a:rPr>
              <a:t>Incubator</a:t>
            </a:r>
            <a:endParaRPr lang="fr-FR" sz="1600" b="1" dirty="0">
              <a:solidFill>
                <a:srgbClr val="384057"/>
              </a:solidFill>
              <a:ea typeface="DIN Next LT Pro Heavy" charset="0"/>
              <a:cs typeface="DIN Next LT Pro Heavy" charset="0"/>
            </a:endParaRPr>
          </a:p>
        </p:txBody>
      </p:sp>
      <p:sp>
        <p:nvSpPr>
          <p:cNvPr id="15" name="Pentagone 13"/>
          <p:cNvSpPr/>
          <p:nvPr/>
        </p:nvSpPr>
        <p:spPr>
          <a:xfrm>
            <a:off x="896072" y="4898396"/>
            <a:ext cx="2223386" cy="33807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>
                <a:solidFill>
                  <a:srgbClr val="384057"/>
                </a:solidFill>
                <a:ea typeface="DIN Next LT Pro Heavy" charset="0"/>
                <a:cs typeface="DIN Next LT Pro Heavy" charset="0"/>
              </a:rPr>
              <a:t>European</a:t>
            </a:r>
            <a:r>
              <a:rPr lang="fr-FR" sz="1600" b="1" dirty="0">
                <a:solidFill>
                  <a:srgbClr val="384057"/>
                </a:solidFill>
                <a:ea typeface="DIN Next LT Pro Heavy" charset="0"/>
                <a:cs typeface="DIN Next LT Pro Heavy" charset="0"/>
              </a:rPr>
              <a:t> </a:t>
            </a:r>
            <a:r>
              <a:rPr lang="fr-FR" sz="1600" b="1" dirty="0" err="1">
                <a:solidFill>
                  <a:srgbClr val="384057"/>
                </a:solidFill>
                <a:ea typeface="DIN Next LT Pro Heavy" charset="0"/>
                <a:cs typeface="DIN Next LT Pro Heavy" charset="0"/>
              </a:rPr>
              <a:t>Projects</a:t>
            </a:r>
            <a:endParaRPr lang="fr-FR" sz="1600" b="1" dirty="0">
              <a:solidFill>
                <a:srgbClr val="384057"/>
              </a:solidFill>
              <a:ea typeface="DIN Next LT Pro Heavy" charset="0"/>
              <a:cs typeface="DIN Next LT Pro Heavy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13" y="5224130"/>
            <a:ext cx="1263175" cy="44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88" y="5178934"/>
            <a:ext cx="858888" cy="50447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50" y="5241147"/>
            <a:ext cx="1086078" cy="355690"/>
          </a:xfrm>
          <a:prstGeom prst="rect">
            <a:avLst/>
          </a:prstGeom>
        </p:spPr>
      </p:pic>
      <p:sp>
        <p:nvSpPr>
          <p:cNvPr id="19" name="Pentagone 13"/>
          <p:cNvSpPr/>
          <p:nvPr/>
        </p:nvSpPr>
        <p:spPr>
          <a:xfrm>
            <a:off x="1171851" y="3758591"/>
            <a:ext cx="1927060" cy="3346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1600" b="1" dirty="0">
                <a:solidFill>
                  <a:srgbClr val="384057"/>
                </a:solidFill>
                <a:ea typeface="DIN Next LT Pro Heavy" charset="0"/>
                <a:cs typeface="DIN Next LT Pro Heavy" charset="0"/>
              </a:rPr>
              <a:t>Challenges</a:t>
            </a:r>
          </a:p>
        </p:txBody>
      </p:sp>
      <p:sp>
        <p:nvSpPr>
          <p:cNvPr id="20" name="Pentagone 15"/>
          <p:cNvSpPr/>
          <p:nvPr/>
        </p:nvSpPr>
        <p:spPr>
          <a:xfrm>
            <a:off x="6931632" y="3112027"/>
            <a:ext cx="3605012" cy="3776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Europe</a:t>
            </a:r>
          </a:p>
          <a:p>
            <a:pPr algn="ctr">
              <a:lnSpc>
                <a:spcPct val="150000"/>
              </a:lnSpc>
            </a:pPr>
            <a:endParaRPr lang="fr-FR" sz="1600" dirty="0">
              <a:solidFill>
                <a:srgbClr val="275070"/>
              </a:solidFill>
              <a:latin typeface="DIN Next LT Pro Heavy" charset="0"/>
              <a:ea typeface="DIN Next LT Pro Heavy" charset="0"/>
              <a:cs typeface="DIN Next LT Pro Heavy" charset="0"/>
            </a:endParaRPr>
          </a:p>
          <a:p>
            <a:pPr algn="ctr">
              <a:lnSpc>
                <a:spcPct val="150000"/>
              </a:lnSpc>
            </a:pPr>
            <a:endParaRPr lang="fr-FR" sz="1600" dirty="0">
              <a:solidFill>
                <a:srgbClr val="275070"/>
              </a:solidFill>
              <a:latin typeface="DIN Next LT Pro Heavy" charset="0"/>
              <a:ea typeface="DIN Next LT Pro Heavy" charset="0"/>
              <a:cs typeface="DIN Next LT Pro Heavy" charset="0"/>
            </a:endParaRPr>
          </a:p>
          <a:p>
            <a:pPr algn="ctr">
              <a:lnSpc>
                <a:spcPct val="150000"/>
              </a:lnSpc>
            </a:pPr>
            <a:endParaRPr lang="fr-FR" sz="1600" dirty="0">
              <a:solidFill>
                <a:srgbClr val="275070"/>
              </a:solidFill>
              <a:latin typeface="DIN Next LT Pro Heavy" charset="0"/>
              <a:ea typeface="DIN Next LT Pro Heavy" charset="0"/>
              <a:cs typeface="DIN Next LT Pro Heavy" charset="0"/>
            </a:endParaRPr>
          </a:p>
        </p:txBody>
      </p:sp>
      <p:sp>
        <p:nvSpPr>
          <p:cNvPr id="21" name="Pentagone 13"/>
          <p:cNvSpPr/>
          <p:nvPr/>
        </p:nvSpPr>
        <p:spPr>
          <a:xfrm>
            <a:off x="6993083" y="2522480"/>
            <a:ext cx="4282439" cy="4523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b="1" dirty="0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ACCESS TO FUNDING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72" y="5002096"/>
            <a:ext cx="1404015" cy="657512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6931632" y="3606947"/>
            <a:ext cx="4822138" cy="637958"/>
            <a:chOff x="6973996" y="2766506"/>
            <a:chExt cx="4822138" cy="637958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6" b="11446"/>
            <a:stretch/>
          </p:blipFill>
          <p:spPr>
            <a:xfrm>
              <a:off x="8537994" y="2786393"/>
              <a:ext cx="1277346" cy="618071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43" t="18516" r="18192" b="16451"/>
            <a:stretch/>
          </p:blipFill>
          <p:spPr>
            <a:xfrm>
              <a:off x="6973996" y="2766506"/>
              <a:ext cx="1382023" cy="626386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" t="15036" r="81" b="17644"/>
            <a:stretch/>
          </p:blipFill>
          <p:spPr>
            <a:xfrm>
              <a:off x="9997316" y="2782218"/>
              <a:ext cx="1798818" cy="622246"/>
            </a:xfrm>
            <a:prstGeom prst="rect">
              <a:avLst/>
            </a:prstGeom>
          </p:spPr>
        </p:pic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06" y="5002096"/>
            <a:ext cx="644824" cy="644824"/>
          </a:xfrm>
          <a:prstGeom prst="rect">
            <a:avLst/>
          </a:prstGeom>
        </p:spPr>
      </p:pic>
      <p:sp>
        <p:nvSpPr>
          <p:cNvPr id="28" name="Pentagone 15"/>
          <p:cNvSpPr/>
          <p:nvPr/>
        </p:nvSpPr>
        <p:spPr>
          <a:xfrm>
            <a:off x="6931632" y="4561074"/>
            <a:ext cx="3605012" cy="3776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National</a:t>
            </a:r>
            <a:endParaRPr lang="fr-FR" sz="1600" dirty="0">
              <a:solidFill>
                <a:srgbClr val="275070"/>
              </a:solidFill>
              <a:latin typeface="DIN Next LT Pro Heavy" charset="0"/>
              <a:ea typeface="DIN Next LT Pro Heavy" charset="0"/>
              <a:cs typeface="DIN Next LT Pro Heavy" charset="0"/>
            </a:endParaRPr>
          </a:p>
          <a:p>
            <a:pPr algn="ctr">
              <a:lnSpc>
                <a:spcPct val="150000"/>
              </a:lnSpc>
            </a:pPr>
            <a:endParaRPr lang="fr-FR" sz="1600" dirty="0">
              <a:solidFill>
                <a:srgbClr val="275070"/>
              </a:solidFill>
              <a:latin typeface="DIN Next LT Pro Heavy" charset="0"/>
              <a:ea typeface="DIN Next LT Pro Heavy" charset="0"/>
              <a:cs typeface="DIN Next LT Pro Heavy" charset="0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14" y="643423"/>
            <a:ext cx="485640" cy="48564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19" y="2746229"/>
            <a:ext cx="1417700" cy="13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69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682389" y="1541955"/>
            <a:ext cx="11509612" cy="2936271"/>
          </a:xfrm>
          <a:prstGeom prst="roundRect">
            <a:avLst>
              <a:gd name="adj" fmla="val 0"/>
            </a:avLst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1" y="1725843"/>
            <a:ext cx="12192000" cy="4306468"/>
          </a:xfrm>
          <a:prstGeom prst="roundRect">
            <a:avLst>
              <a:gd name="adj" fmla="val 0"/>
            </a:avLst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32" y="504736"/>
            <a:ext cx="438159" cy="485640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396321" y="306315"/>
            <a:ext cx="11566244" cy="749115"/>
          </a:xfrm>
        </p:spPr>
        <p:txBody>
          <a:bodyPr/>
          <a:lstStyle/>
          <a:p>
            <a:r>
              <a:rPr lang="fr-FR" dirty="0">
                <a:solidFill>
                  <a:srgbClr val="60035A"/>
                </a:solidFill>
              </a:rPr>
              <a:t>BOOST IT</a:t>
            </a:r>
          </a:p>
        </p:txBody>
      </p:sp>
      <p:pic>
        <p:nvPicPr>
          <p:cNvPr id="14" name="Espace réservé du contenu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938" y="317779"/>
            <a:ext cx="499402" cy="499402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>
            <a:off x="5909481" y="286372"/>
            <a:ext cx="477671" cy="231"/>
          </a:xfrm>
          <a:prstGeom prst="line">
            <a:avLst/>
          </a:prstGeom>
          <a:ln w="50800">
            <a:solidFill>
              <a:srgbClr val="600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4012630" y="2727979"/>
            <a:ext cx="6772" cy="2302196"/>
          </a:xfrm>
          <a:prstGeom prst="line">
            <a:avLst/>
          </a:prstGeom>
          <a:ln w="6350">
            <a:solidFill>
              <a:srgbClr val="B0DF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8089035" y="2727979"/>
            <a:ext cx="6772" cy="2302196"/>
          </a:xfrm>
          <a:prstGeom prst="line">
            <a:avLst/>
          </a:prstGeom>
          <a:ln w="6350">
            <a:solidFill>
              <a:srgbClr val="B0DF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62196" y="3145809"/>
            <a:ext cx="3060675" cy="507831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285750" indent="-28575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600" b="1" dirty="0" err="1">
                <a:solidFill>
                  <a:schemeClr val="bg1"/>
                </a:solidFill>
                <a:ea typeface="DIN Next LT Pro Light" charset="0"/>
                <a:cs typeface="DIN Next LT Pro Light" charset="0"/>
                <a:sym typeface="Wingdings" panose="05000000000000000000" pitchFamily="2" charset="2"/>
              </a:rPr>
              <a:t>Technological</a:t>
            </a:r>
            <a:r>
              <a:rPr lang="fr-FR" sz="1600" b="1" dirty="0">
                <a:solidFill>
                  <a:schemeClr val="bg1"/>
                </a:solidFill>
                <a:ea typeface="DIN Next LT Pro Light" charset="0"/>
                <a:cs typeface="DIN Next LT Pro Light" charset="0"/>
                <a:sym typeface="Wingdings" panose="05000000000000000000" pitchFamily="2" charset="2"/>
              </a:rPr>
              <a:t> innovation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1400" dirty="0">
              <a:solidFill>
                <a:srgbClr val="275070"/>
              </a:solidFill>
              <a:latin typeface="DIN Next LT Pro Light" charset="0"/>
              <a:ea typeface="DIN Next LT Pro Light" charset="0"/>
              <a:cs typeface="DIN Next LT Pro Light" charset="0"/>
              <a:sym typeface="Wingdings" panose="05000000000000000000" pitchFamily="2" charset="2"/>
            </a:endParaRPr>
          </a:p>
        </p:txBody>
      </p:sp>
      <p:sp>
        <p:nvSpPr>
          <p:cNvPr id="22" name="Pentagone 13"/>
          <p:cNvSpPr/>
          <p:nvPr/>
        </p:nvSpPr>
        <p:spPr>
          <a:xfrm>
            <a:off x="287832" y="2205268"/>
            <a:ext cx="3562881" cy="3572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b="1" dirty="0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INNOVATION BOOSTER</a:t>
            </a:r>
          </a:p>
        </p:txBody>
      </p:sp>
      <p:sp>
        <p:nvSpPr>
          <p:cNvPr id="31" name="Pentagone 13"/>
          <p:cNvSpPr/>
          <p:nvPr/>
        </p:nvSpPr>
        <p:spPr>
          <a:xfrm>
            <a:off x="4478557" y="2200122"/>
            <a:ext cx="3035268" cy="3675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b="1" dirty="0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PUBLIC SECTOR MARKET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13612" y="3128425"/>
            <a:ext cx="2799807" cy="535531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bg1"/>
                </a:solidFill>
                <a:ea typeface="DIN Next LT Pro Light" charset="0"/>
                <a:cs typeface="DIN Next LT Pro Light" charset="0"/>
                <a:sym typeface="Wingdings" panose="05000000000000000000" pitchFamily="2" charset="2"/>
              </a:rPr>
              <a:t>Space solutions for public actions</a:t>
            </a:r>
            <a:endParaRPr lang="fr-FR" sz="1400" dirty="0">
              <a:solidFill>
                <a:srgbClr val="275070"/>
              </a:solidFill>
              <a:latin typeface="DIN Next LT Pro Light" charset="0"/>
              <a:ea typeface="DIN Next LT Pro Light" charset="0"/>
              <a:cs typeface="DIN Next LT Pro Light" charset="0"/>
              <a:sym typeface="Wingdings" panose="05000000000000000000" pitchFamily="2" charset="2"/>
            </a:endParaRPr>
          </a:p>
        </p:txBody>
      </p:sp>
      <p:sp>
        <p:nvSpPr>
          <p:cNvPr id="53" name="Espace réservé du contenu 3"/>
          <p:cNvSpPr>
            <a:spLocks noGrp="1"/>
          </p:cNvSpPr>
          <p:nvPr>
            <p:ph sz="quarter" idx="4294967295"/>
          </p:nvPr>
        </p:nvSpPr>
        <p:spPr>
          <a:xfrm>
            <a:off x="444447" y="819229"/>
            <a:ext cx="5105400" cy="3937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rgbClr val="384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CONCRETIZING AND STRUCTURING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34483" y="4759627"/>
            <a:ext cx="3764003" cy="81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 34"/>
          <p:cNvGrpSpPr/>
          <p:nvPr/>
        </p:nvGrpSpPr>
        <p:grpSpPr>
          <a:xfrm>
            <a:off x="8234483" y="4830514"/>
            <a:ext cx="1367860" cy="609807"/>
            <a:chOff x="8645994" y="4964386"/>
            <a:chExt cx="1659875" cy="693498"/>
          </a:xfrm>
        </p:grpSpPr>
        <p:sp>
          <p:nvSpPr>
            <p:cNvPr id="36" name="Rectangle 35"/>
            <p:cNvSpPr/>
            <p:nvPr/>
          </p:nvSpPr>
          <p:spPr>
            <a:xfrm>
              <a:off x="8645994" y="4964386"/>
              <a:ext cx="1659875" cy="693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5842" y="4965679"/>
              <a:ext cx="1521920" cy="658923"/>
            </a:xfrm>
            <a:prstGeom prst="rect">
              <a:avLst/>
            </a:prstGeom>
          </p:spPr>
        </p:pic>
      </p:grpSp>
      <p:sp>
        <p:nvSpPr>
          <p:cNvPr id="38" name="Sous-titre 2"/>
          <p:cNvSpPr txBox="1">
            <a:spLocks/>
          </p:cNvSpPr>
          <p:nvPr/>
        </p:nvSpPr>
        <p:spPr>
          <a:xfrm>
            <a:off x="10570463" y="5049110"/>
            <a:ext cx="1482861" cy="347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BA1D3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/>
              <a:t>Space2Waves</a:t>
            </a:r>
          </a:p>
        </p:txBody>
      </p:sp>
      <p:sp>
        <p:nvSpPr>
          <p:cNvPr id="54" name="Pentagone 13"/>
          <p:cNvSpPr/>
          <p:nvPr/>
        </p:nvSpPr>
        <p:spPr>
          <a:xfrm>
            <a:off x="8769512" y="2200899"/>
            <a:ext cx="2705366" cy="3667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b="1" dirty="0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SUPPORT TO EXPORT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04495" y="2786300"/>
            <a:ext cx="1997210" cy="507831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285750" indent="-28575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600" b="1" dirty="0" err="1">
                <a:solidFill>
                  <a:schemeClr val="bg1"/>
                </a:solidFill>
                <a:ea typeface="DIN Next LT Pro Light" charset="0"/>
                <a:cs typeface="DIN Next LT Pro Light" charset="0"/>
                <a:sym typeface="Wingdings" panose="05000000000000000000" pitchFamily="2" charset="2"/>
              </a:rPr>
              <a:t>NewSpace</a:t>
            </a:r>
            <a:endParaRPr lang="fr-FR" sz="1600" b="1" dirty="0">
              <a:solidFill>
                <a:schemeClr val="bg1"/>
              </a:solidFill>
              <a:ea typeface="DIN Next LT Pro Light" charset="0"/>
              <a:cs typeface="DIN Next LT Pro Light" charset="0"/>
              <a:sym typeface="Wingdings" panose="05000000000000000000" pitchFamily="2" charset="2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1400" dirty="0">
              <a:solidFill>
                <a:srgbClr val="275070"/>
              </a:solidFill>
              <a:latin typeface="DIN Next LT Pro Light" charset="0"/>
              <a:ea typeface="DIN Next LT Pro Light" charset="0"/>
              <a:cs typeface="DIN Next LT Pro Light" charset="0"/>
              <a:sym typeface="Wingdings" panose="05000000000000000000" pitchFamily="2" charset="2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514435" y="4384722"/>
            <a:ext cx="3258937" cy="535531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bg1"/>
                </a:solidFill>
                <a:ea typeface="DIN Next LT Pro Light" charset="0"/>
                <a:cs typeface="DIN Next LT Pro Light" charset="0"/>
                <a:sym typeface="Wingdings" panose="05000000000000000000" pitchFamily="2" charset="2"/>
              </a:rPr>
              <a:t>Internationalisation </a:t>
            </a:r>
            <a:r>
              <a:rPr lang="fr-FR" sz="1600" b="1" dirty="0" err="1">
                <a:solidFill>
                  <a:schemeClr val="bg1"/>
                </a:solidFill>
                <a:ea typeface="DIN Next LT Pro Light" charset="0"/>
                <a:cs typeface="DIN Next LT Pro Light" charset="0"/>
                <a:sym typeface="Wingdings" panose="05000000000000000000" pitchFamily="2" charset="2"/>
              </a:rPr>
              <a:t>projects</a:t>
            </a:r>
            <a:endParaRPr lang="fr-FR" sz="1600" b="1" dirty="0">
              <a:solidFill>
                <a:schemeClr val="bg1"/>
              </a:solidFill>
              <a:ea typeface="DIN Next LT Pro Light" charset="0"/>
              <a:cs typeface="DIN Next LT Pro Light" charset="0"/>
              <a:sym typeface="Wingdings" panose="05000000000000000000" pitchFamily="2" charset="2"/>
            </a:endParaRP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fr-FR" sz="1600" b="1" dirty="0">
              <a:solidFill>
                <a:schemeClr val="bg1"/>
              </a:solidFill>
              <a:ea typeface="DIN Next LT Pro Light" charset="0"/>
              <a:cs typeface="DIN Next LT Pro Light" charset="0"/>
              <a:sym typeface="Wingdings" panose="05000000000000000000" pitchFamily="2" charset="2"/>
            </a:endParaRPr>
          </a:p>
        </p:txBody>
      </p:sp>
      <p:grpSp>
        <p:nvGrpSpPr>
          <p:cNvPr id="61" name="Groupe 60"/>
          <p:cNvGrpSpPr/>
          <p:nvPr/>
        </p:nvGrpSpPr>
        <p:grpSpPr>
          <a:xfrm>
            <a:off x="8541147" y="3165988"/>
            <a:ext cx="1659875" cy="693498"/>
            <a:chOff x="8541147" y="3165988"/>
            <a:chExt cx="1659875" cy="693498"/>
          </a:xfrm>
        </p:grpSpPr>
        <p:sp>
          <p:nvSpPr>
            <p:cNvPr id="58" name="Rectangle 57"/>
            <p:cNvSpPr/>
            <p:nvPr/>
          </p:nvSpPr>
          <p:spPr>
            <a:xfrm>
              <a:off x="8541147" y="3165988"/>
              <a:ext cx="1659875" cy="693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3917" y="3208242"/>
              <a:ext cx="1357048" cy="569796"/>
            </a:xfrm>
            <a:prstGeom prst="rect">
              <a:avLst/>
            </a:prstGeom>
          </p:spPr>
        </p:pic>
      </p:grpSp>
      <p:pic>
        <p:nvPicPr>
          <p:cNvPr id="39" name="Imag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620" y="4989831"/>
            <a:ext cx="774562" cy="439809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60370" y="3797484"/>
            <a:ext cx="2707482" cy="13361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"/>
          <a:stretch/>
        </p:blipFill>
        <p:spPr>
          <a:xfrm>
            <a:off x="1115052" y="4018296"/>
            <a:ext cx="1398117" cy="94645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752245" y="3792393"/>
            <a:ext cx="2707482" cy="13412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Picture 4" descr="http://www.midipyrenees-eco.fr/IMG/jpg/inspace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01" y="4181749"/>
            <a:ext cx="2256972" cy="38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129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9115762" y="2138997"/>
            <a:ext cx="2602832" cy="3278046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6193750" y="2138997"/>
            <a:ext cx="2602832" cy="3278046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Pentagone 14"/>
          <p:cNvSpPr/>
          <p:nvPr/>
        </p:nvSpPr>
        <p:spPr>
          <a:xfrm>
            <a:off x="6345652" y="2191148"/>
            <a:ext cx="2373120" cy="3346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b="1" dirty="0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SPACE AGENCIES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71738" y="2138997"/>
            <a:ext cx="2602832" cy="3278046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Pentagone 14"/>
          <p:cNvSpPr/>
          <p:nvPr/>
        </p:nvSpPr>
        <p:spPr>
          <a:xfrm>
            <a:off x="3423640" y="2191148"/>
            <a:ext cx="2373120" cy="3346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b="1" dirty="0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REGIONS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66396" y="2138997"/>
            <a:ext cx="2602832" cy="3278046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4"/>
          <p:cNvSpPr txBox="1">
            <a:spLocks/>
          </p:cNvSpPr>
          <p:nvPr/>
        </p:nvSpPr>
        <p:spPr>
          <a:xfrm>
            <a:off x="914400" y="677080"/>
            <a:ext cx="9351078" cy="7491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>
                <a:solidFill>
                  <a:srgbClr val="60035A"/>
                </a:solidFill>
                <a:latin typeface="Arial Black" panose="020B0A04020102020204" pitchFamily="34" charset="0"/>
              </a:rPr>
              <a:t>Institutional</a:t>
            </a:r>
            <a:r>
              <a:rPr lang="fr-FR" sz="4000" dirty="0">
                <a:solidFill>
                  <a:srgbClr val="60035A"/>
                </a:solidFill>
                <a:latin typeface="Arial Black" panose="020B0A04020102020204" pitchFamily="34" charset="0"/>
              </a:rPr>
              <a:t> Supports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662048" y="4114523"/>
            <a:ext cx="1605293" cy="846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Pentagone 14"/>
          <p:cNvSpPr/>
          <p:nvPr/>
        </p:nvSpPr>
        <p:spPr>
          <a:xfrm>
            <a:off x="518298" y="2191148"/>
            <a:ext cx="2373120" cy="3346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b="1" dirty="0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METROPOLES</a:t>
            </a:r>
          </a:p>
        </p:txBody>
      </p:sp>
      <p:sp>
        <p:nvSpPr>
          <p:cNvPr id="52" name="Pentagone 14"/>
          <p:cNvSpPr/>
          <p:nvPr/>
        </p:nvSpPr>
        <p:spPr>
          <a:xfrm>
            <a:off x="9267664" y="2191148"/>
            <a:ext cx="2373120" cy="3346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b="1" dirty="0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EUROPE</a:t>
            </a:r>
          </a:p>
        </p:txBody>
      </p:sp>
      <p:pic>
        <p:nvPicPr>
          <p:cNvPr id="59" name="Espace réservé du contenu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465" y="754951"/>
            <a:ext cx="499402" cy="49940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24824" y="2551522"/>
            <a:ext cx="2062977" cy="26356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17535" r="6507" b="12887"/>
          <a:stretch/>
        </p:blipFill>
        <p:spPr>
          <a:xfrm>
            <a:off x="860883" y="2779256"/>
            <a:ext cx="1608221" cy="620673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9" r="43324"/>
          <a:stretch/>
        </p:blipFill>
        <p:spPr>
          <a:xfrm>
            <a:off x="874222" y="3352711"/>
            <a:ext cx="1580294" cy="104421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3" r="24076"/>
          <a:stretch/>
        </p:blipFill>
        <p:spPr>
          <a:xfrm>
            <a:off x="838923" y="4230750"/>
            <a:ext cx="1652140" cy="106341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558342" y="2544545"/>
            <a:ext cx="2062977" cy="26356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3895334" y="2744769"/>
            <a:ext cx="1395299" cy="2216347"/>
            <a:chOff x="3043610" y="2960005"/>
            <a:chExt cx="1395299" cy="221634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708" y="2960005"/>
              <a:ext cx="984012" cy="98401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610" y="4422938"/>
              <a:ext cx="1395299" cy="753414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sp>
        <p:nvSpPr>
          <p:cNvPr id="34" name="Rectangle 33"/>
          <p:cNvSpPr/>
          <p:nvPr/>
        </p:nvSpPr>
        <p:spPr>
          <a:xfrm>
            <a:off x="6481024" y="2544545"/>
            <a:ext cx="2062977" cy="26356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34" y="2677202"/>
            <a:ext cx="950676" cy="1007213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9385689" y="2551522"/>
            <a:ext cx="2062977" cy="2635620"/>
            <a:chOff x="9385689" y="2551522"/>
            <a:chExt cx="2062977" cy="2635620"/>
          </a:xfrm>
        </p:grpSpPr>
        <p:sp>
          <p:nvSpPr>
            <p:cNvPr id="35" name="Rectangle 34"/>
            <p:cNvSpPr/>
            <p:nvPr/>
          </p:nvSpPr>
          <p:spPr>
            <a:xfrm>
              <a:off x="9385689" y="2551522"/>
              <a:ext cx="2062977" cy="26356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13" b="35239"/>
            <a:stretch/>
          </p:blipFill>
          <p:spPr>
            <a:xfrm>
              <a:off x="9653834" y="4564830"/>
              <a:ext cx="1526685" cy="467896"/>
            </a:xfrm>
            <a:prstGeom prst="rect">
              <a:avLst/>
            </a:prstGeom>
          </p:spPr>
        </p:pic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640" y="2564163"/>
              <a:ext cx="1900112" cy="737288"/>
            </a:xfrm>
            <a:prstGeom prst="rect">
              <a:avLst/>
            </a:prstGeom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6" t="6740" r="10306" b="13856"/>
            <a:stretch/>
          </p:blipFill>
          <p:spPr>
            <a:xfrm>
              <a:off x="9638376" y="3394033"/>
              <a:ext cx="1557602" cy="669495"/>
            </a:xfrm>
            <a:prstGeom prst="rect">
              <a:avLst/>
            </a:prstGeom>
          </p:spPr>
        </p:pic>
      </p:grpSp>
      <p:pic>
        <p:nvPicPr>
          <p:cNvPr id="55" name="Picture 12" descr="http://cache.media.education.gouv.fr/image/Comprendre_Horizon_2020/19/3/Le_programme_H2020_276193.14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030" y="4001190"/>
            <a:ext cx="1122473" cy="67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895" y="4065249"/>
            <a:ext cx="1349586" cy="8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15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49176" y="2510730"/>
            <a:ext cx="2277350" cy="26356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4"/>
          <p:cNvSpPr txBox="1">
            <a:spLocks/>
          </p:cNvSpPr>
          <p:nvPr/>
        </p:nvSpPr>
        <p:spPr>
          <a:xfrm>
            <a:off x="962526" y="718663"/>
            <a:ext cx="9351078" cy="7491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Industrial</a:t>
            </a:r>
            <a:r>
              <a:rPr lang="fr-FR" sz="4000" dirty="0">
                <a:solidFill>
                  <a:schemeClr val="bg1"/>
                </a:solidFill>
                <a:latin typeface="Arial Black" panose="020B0A04020102020204" pitchFamily="34" charset="0"/>
              </a:rPr>
              <a:t> support</a:t>
            </a:r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4558061" y="2430225"/>
            <a:ext cx="6772" cy="2302196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3" y="4474478"/>
            <a:ext cx="1831020" cy="309090"/>
          </a:xfrm>
          <a:prstGeom prst="rect">
            <a:avLst/>
          </a:prstGeom>
        </p:spPr>
      </p:pic>
      <p:sp>
        <p:nvSpPr>
          <p:cNvPr id="21" name="Pentagone 14"/>
          <p:cNvSpPr/>
          <p:nvPr/>
        </p:nvSpPr>
        <p:spPr>
          <a:xfrm>
            <a:off x="267923" y="1985625"/>
            <a:ext cx="3594342" cy="3971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b="1" dirty="0">
                <a:solidFill>
                  <a:srgbClr val="60035A"/>
                </a:solidFill>
                <a:ea typeface="DIN Next LT Pro Heavy" charset="0"/>
                <a:cs typeface="DIN Next LT Pro Heavy" charset="0"/>
              </a:rPr>
              <a:t>HUMAN RESSOURCES </a:t>
            </a:r>
          </a:p>
        </p:txBody>
      </p:sp>
      <p:sp>
        <p:nvSpPr>
          <p:cNvPr id="22" name="Pentagone 14"/>
          <p:cNvSpPr/>
          <p:nvPr/>
        </p:nvSpPr>
        <p:spPr>
          <a:xfrm>
            <a:off x="4351423" y="1982029"/>
            <a:ext cx="5416133" cy="3971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b="1" dirty="0">
                <a:solidFill>
                  <a:srgbClr val="60035A"/>
                </a:solidFill>
                <a:ea typeface="DIN Next LT Pro Heavy" charset="0"/>
                <a:cs typeface="DIN Next LT Pro Heavy" charset="0"/>
              </a:rPr>
              <a:t>DISTRICT TECHNICAL PARTNERS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651" y="2663231"/>
            <a:ext cx="3841678" cy="233061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64099" y="2665693"/>
            <a:ext cx="1948054" cy="600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16772" r="8732" b="16604"/>
          <a:stretch/>
        </p:blipFill>
        <p:spPr>
          <a:xfrm>
            <a:off x="1014379" y="2665692"/>
            <a:ext cx="2015409" cy="60092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97" y="3597939"/>
            <a:ext cx="1152857" cy="40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object 2"/>
          <p:cNvGrpSpPr/>
          <p:nvPr/>
        </p:nvGrpSpPr>
        <p:grpSpPr>
          <a:xfrm>
            <a:off x="-24081" y="1"/>
            <a:ext cx="7122663" cy="6858000"/>
            <a:chOff x="0" y="9"/>
            <a:chExt cx="7122663" cy="6858000"/>
          </a:xfrm>
        </p:grpSpPr>
        <p:sp>
          <p:nvSpPr>
            <p:cNvPr id="47" name="object 3"/>
            <p:cNvSpPr/>
            <p:nvPr/>
          </p:nvSpPr>
          <p:spPr>
            <a:xfrm>
              <a:off x="0" y="9"/>
              <a:ext cx="4613910" cy="6858000"/>
            </a:xfrm>
            <a:custGeom>
              <a:avLst/>
              <a:gdLst/>
              <a:ahLst/>
              <a:cxnLst/>
              <a:rect l="l" t="t" r="r" b="b"/>
              <a:pathLst>
                <a:path w="4613910" h="7560309">
                  <a:moveTo>
                    <a:pt x="779348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613554" y="7559992"/>
                  </a:lnTo>
                  <a:lnTo>
                    <a:pt x="779348" y="0"/>
                  </a:lnTo>
                  <a:close/>
                </a:path>
              </a:pathLst>
            </a:custGeom>
            <a:solidFill>
              <a:srgbClr val="FB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"/>
            <p:cNvSpPr/>
            <p:nvPr/>
          </p:nvSpPr>
          <p:spPr>
            <a:xfrm>
              <a:off x="0" y="401048"/>
              <a:ext cx="5148181" cy="6456960"/>
            </a:xfrm>
            <a:custGeom>
              <a:avLst/>
              <a:gdLst/>
              <a:ahLst/>
              <a:cxnLst/>
              <a:rect l="l" t="t" r="r" b="b"/>
              <a:pathLst>
                <a:path w="4645025" h="7158990">
                  <a:moveTo>
                    <a:pt x="1989556" y="0"/>
                  </a:moveTo>
                  <a:lnTo>
                    <a:pt x="0" y="482003"/>
                  </a:lnTo>
                  <a:lnTo>
                    <a:pt x="0" y="7158951"/>
                  </a:lnTo>
                  <a:lnTo>
                    <a:pt x="2341333" y="7158951"/>
                  </a:lnTo>
                  <a:lnTo>
                    <a:pt x="4644974" y="5235740"/>
                  </a:lnTo>
                  <a:lnTo>
                    <a:pt x="1989556" y="0"/>
                  </a:lnTo>
                  <a:close/>
                </a:path>
              </a:pathLst>
            </a:custGeom>
            <a:solidFill>
              <a:srgbClr val="9CD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"/>
            <p:cNvSpPr/>
            <p:nvPr/>
          </p:nvSpPr>
          <p:spPr>
            <a:xfrm>
              <a:off x="3971404" y="292119"/>
              <a:ext cx="3151259" cy="2032356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6"/>
          <p:cNvSpPr txBox="1"/>
          <p:nvPr/>
        </p:nvSpPr>
        <p:spPr>
          <a:xfrm>
            <a:off x="1232536" y="1327375"/>
            <a:ext cx="1428115" cy="82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300" spc="80" dirty="0">
                <a:solidFill>
                  <a:srgbClr val="364157"/>
                </a:solidFill>
                <a:latin typeface="Arial Black"/>
                <a:cs typeface="Arial Black"/>
              </a:rPr>
              <a:t>TOULOUSE</a:t>
            </a:r>
            <a:endParaRPr sz="1300" dirty="0">
              <a:latin typeface="Arial Black"/>
              <a:cs typeface="Arial Black"/>
            </a:endParaRPr>
          </a:p>
          <a:p>
            <a:pPr marL="12700" marR="574040">
              <a:lnSpc>
                <a:spcPts val="1200"/>
              </a:lnSpc>
              <a:spcBef>
                <a:spcPts val="10"/>
              </a:spcBef>
            </a:pP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Bâtiment</a:t>
            </a:r>
            <a:r>
              <a:rPr sz="1000" spc="-95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B612  3 rue</a:t>
            </a:r>
            <a:r>
              <a:rPr sz="1000" spc="-55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000" spc="-25" dirty="0">
                <a:solidFill>
                  <a:srgbClr val="364157"/>
                </a:solidFill>
                <a:latin typeface="Arial"/>
                <a:cs typeface="Arial"/>
              </a:rPr>
              <a:t>Tarfaya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CS</a:t>
            </a:r>
            <a:r>
              <a:rPr sz="1000" spc="-10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64403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31405 </a:t>
            </a:r>
            <a:r>
              <a:rPr sz="1000" spc="-20" dirty="0">
                <a:solidFill>
                  <a:srgbClr val="364157"/>
                </a:solidFill>
                <a:latin typeface="Arial"/>
                <a:cs typeface="Arial"/>
              </a:rPr>
              <a:t>Toulouse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Cedex</a:t>
            </a:r>
            <a:r>
              <a:rPr sz="1000" spc="-70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4</a:t>
            </a:r>
            <a:endParaRPr sz="1000" dirty="0">
              <a:latin typeface="Arial"/>
              <a:cs typeface="Arial"/>
            </a:endParaRPr>
          </a:p>
        </p:txBody>
      </p:sp>
      <p:grpSp>
        <p:nvGrpSpPr>
          <p:cNvPr id="51" name="object 7"/>
          <p:cNvGrpSpPr/>
          <p:nvPr/>
        </p:nvGrpSpPr>
        <p:grpSpPr>
          <a:xfrm>
            <a:off x="542046" y="1466763"/>
            <a:ext cx="10878211" cy="5012700"/>
            <a:chOff x="-209794" y="2169080"/>
            <a:chExt cx="10878211" cy="5012700"/>
          </a:xfrm>
        </p:grpSpPr>
        <p:sp>
          <p:nvSpPr>
            <p:cNvPr id="52" name="object 8"/>
            <p:cNvSpPr/>
            <p:nvPr/>
          </p:nvSpPr>
          <p:spPr>
            <a:xfrm>
              <a:off x="6591560" y="4110769"/>
              <a:ext cx="180000" cy="180000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9"/>
            <p:cNvSpPr/>
            <p:nvPr/>
          </p:nvSpPr>
          <p:spPr>
            <a:xfrm>
              <a:off x="6591566" y="4878349"/>
              <a:ext cx="179993" cy="180000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0"/>
            <p:cNvSpPr/>
            <p:nvPr/>
          </p:nvSpPr>
          <p:spPr>
            <a:xfrm>
              <a:off x="6591560" y="4494559"/>
              <a:ext cx="180000" cy="1800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1"/>
            <p:cNvSpPr/>
            <p:nvPr/>
          </p:nvSpPr>
          <p:spPr>
            <a:xfrm>
              <a:off x="-209794" y="2169080"/>
              <a:ext cx="335915" cy="4615815"/>
            </a:xfrm>
            <a:custGeom>
              <a:avLst/>
              <a:gdLst/>
              <a:ahLst/>
              <a:cxnLst/>
              <a:rect l="l" t="t" r="r" b="b"/>
              <a:pathLst>
                <a:path w="335915" h="4615815">
                  <a:moveTo>
                    <a:pt x="335635" y="4564951"/>
                  </a:moveTo>
                  <a:lnTo>
                    <a:pt x="0" y="4564951"/>
                  </a:lnTo>
                  <a:lnTo>
                    <a:pt x="0" y="4615751"/>
                  </a:lnTo>
                  <a:lnTo>
                    <a:pt x="335635" y="4615751"/>
                  </a:lnTo>
                  <a:lnTo>
                    <a:pt x="335635" y="4564951"/>
                  </a:lnTo>
                  <a:close/>
                </a:path>
                <a:path w="335915" h="4615815">
                  <a:moveTo>
                    <a:pt x="335635" y="3475190"/>
                  </a:moveTo>
                  <a:lnTo>
                    <a:pt x="0" y="3475190"/>
                  </a:lnTo>
                  <a:lnTo>
                    <a:pt x="0" y="3525990"/>
                  </a:lnTo>
                  <a:lnTo>
                    <a:pt x="335635" y="3525990"/>
                  </a:lnTo>
                  <a:lnTo>
                    <a:pt x="335635" y="3475190"/>
                  </a:lnTo>
                  <a:close/>
                </a:path>
                <a:path w="335915" h="4615815">
                  <a:moveTo>
                    <a:pt x="335635" y="2385428"/>
                  </a:moveTo>
                  <a:lnTo>
                    <a:pt x="0" y="2385428"/>
                  </a:lnTo>
                  <a:lnTo>
                    <a:pt x="0" y="2436228"/>
                  </a:lnTo>
                  <a:lnTo>
                    <a:pt x="335635" y="2436228"/>
                  </a:lnTo>
                  <a:lnTo>
                    <a:pt x="335635" y="2385428"/>
                  </a:lnTo>
                  <a:close/>
                </a:path>
                <a:path w="335915" h="4615815">
                  <a:moveTo>
                    <a:pt x="335635" y="1295666"/>
                  </a:moveTo>
                  <a:lnTo>
                    <a:pt x="0" y="1295666"/>
                  </a:lnTo>
                  <a:lnTo>
                    <a:pt x="0" y="1346466"/>
                  </a:lnTo>
                  <a:lnTo>
                    <a:pt x="335635" y="1346466"/>
                  </a:lnTo>
                  <a:lnTo>
                    <a:pt x="335635" y="1295666"/>
                  </a:lnTo>
                  <a:close/>
                </a:path>
                <a:path w="335915" h="4615815">
                  <a:moveTo>
                    <a:pt x="335635" y="0"/>
                  </a:moveTo>
                  <a:lnTo>
                    <a:pt x="0" y="0"/>
                  </a:lnTo>
                  <a:lnTo>
                    <a:pt x="0" y="50800"/>
                  </a:lnTo>
                  <a:lnTo>
                    <a:pt x="335635" y="50800"/>
                  </a:lnTo>
                  <a:lnTo>
                    <a:pt x="335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12"/>
            <p:cNvSpPr/>
            <p:nvPr/>
          </p:nvSpPr>
          <p:spPr>
            <a:xfrm flipV="1">
              <a:off x="6346742" y="3714075"/>
              <a:ext cx="3840462" cy="71392"/>
            </a:xfrm>
            <a:custGeom>
              <a:avLst/>
              <a:gdLst/>
              <a:ahLst/>
              <a:cxnLst/>
              <a:rect l="l" t="t" r="r" b="b"/>
              <a:pathLst>
                <a:path w="5069205">
                  <a:moveTo>
                    <a:pt x="0" y="0"/>
                  </a:moveTo>
                  <a:lnTo>
                    <a:pt x="5068697" y="0"/>
                  </a:lnTo>
                </a:path>
              </a:pathLst>
            </a:custGeom>
            <a:ln w="12700">
              <a:solidFill>
                <a:srgbClr val="3641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13"/>
            <p:cNvSpPr/>
            <p:nvPr/>
          </p:nvSpPr>
          <p:spPr>
            <a:xfrm>
              <a:off x="9477992" y="5826104"/>
              <a:ext cx="1190425" cy="645170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14"/>
            <p:cNvSpPr/>
            <p:nvPr/>
          </p:nvSpPr>
          <p:spPr>
            <a:xfrm>
              <a:off x="7051241" y="5957856"/>
              <a:ext cx="1115631" cy="517283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15"/>
            <p:cNvSpPr/>
            <p:nvPr/>
          </p:nvSpPr>
          <p:spPr>
            <a:xfrm>
              <a:off x="8245892" y="6056179"/>
              <a:ext cx="1172705" cy="320648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16"/>
            <p:cNvSpPr/>
            <p:nvPr/>
          </p:nvSpPr>
          <p:spPr>
            <a:xfrm>
              <a:off x="5077458" y="5835759"/>
              <a:ext cx="1363268" cy="803565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7"/>
            <p:cNvSpPr/>
            <p:nvPr/>
          </p:nvSpPr>
          <p:spPr>
            <a:xfrm>
              <a:off x="6443026" y="5914560"/>
              <a:ext cx="541540" cy="301937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8"/>
            <p:cNvSpPr/>
            <p:nvPr/>
          </p:nvSpPr>
          <p:spPr>
            <a:xfrm>
              <a:off x="6379080" y="5914904"/>
              <a:ext cx="603186" cy="603199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9"/>
            <p:cNvSpPr/>
            <p:nvPr/>
          </p:nvSpPr>
          <p:spPr>
            <a:xfrm>
              <a:off x="5510121" y="6879152"/>
              <a:ext cx="863028" cy="269697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20"/>
            <p:cNvSpPr/>
            <p:nvPr/>
          </p:nvSpPr>
          <p:spPr>
            <a:xfrm>
              <a:off x="7542041" y="6864157"/>
              <a:ext cx="151130" cy="145415"/>
            </a:xfrm>
            <a:custGeom>
              <a:avLst/>
              <a:gdLst/>
              <a:ahLst/>
              <a:cxnLst/>
              <a:rect l="l" t="t" r="r" b="b"/>
              <a:pathLst>
                <a:path w="151129" h="145415">
                  <a:moveTo>
                    <a:pt x="74282" y="0"/>
                  </a:moveTo>
                  <a:lnTo>
                    <a:pt x="44971" y="22612"/>
                  </a:lnTo>
                  <a:lnTo>
                    <a:pt x="21972" y="51909"/>
                  </a:lnTo>
                  <a:lnTo>
                    <a:pt x="6557" y="86576"/>
                  </a:lnTo>
                  <a:lnTo>
                    <a:pt x="0" y="125298"/>
                  </a:lnTo>
                  <a:lnTo>
                    <a:pt x="11035" y="128820"/>
                  </a:lnTo>
                  <a:lnTo>
                    <a:pt x="56337" y="139395"/>
                  </a:lnTo>
                  <a:lnTo>
                    <a:pt x="100117" y="144505"/>
                  </a:lnTo>
                  <a:lnTo>
                    <a:pt x="124592" y="145183"/>
                  </a:lnTo>
                  <a:lnTo>
                    <a:pt x="150507" y="144157"/>
                  </a:lnTo>
                  <a:lnTo>
                    <a:pt x="140129" y="85071"/>
                  </a:lnTo>
                  <a:lnTo>
                    <a:pt x="118433" y="43980"/>
                  </a:lnTo>
                  <a:lnTo>
                    <a:pt x="74282" y="0"/>
                  </a:lnTo>
                  <a:close/>
                </a:path>
              </a:pathLst>
            </a:custGeom>
            <a:solidFill>
              <a:srgbClr val="005C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21"/>
            <p:cNvSpPr/>
            <p:nvPr/>
          </p:nvSpPr>
          <p:spPr>
            <a:xfrm>
              <a:off x="7638034" y="6844220"/>
              <a:ext cx="195580" cy="162560"/>
            </a:xfrm>
            <a:custGeom>
              <a:avLst/>
              <a:gdLst/>
              <a:ahLst/>
              <a:cxnLst/>
              <a:rect l="l" t="t" r="r" b="b"/>
              <a:pathLst>
                <a:path w="195579" h="162559">
                  <a:moveTo>
                    <a:pt x="51053" y="0"/>
                  </a:moveTo>
                  <a:lnTo>
                    <a:pt x="37752" y="621"/>
                  </a:lnTo>
                  <a:lnTo>
                    <a:pt x="24779" y="2439"/>
                  </a:lnTo>
                  <a:lnTo>
                    <a:pt x="12179" y="5384"/>
                  </a:lnTo>
                  <a:lnTo>
                    <a:pt x="0" y="9385"/>
                  </a:lnTo>
                  <a:lnTo>
                    <a:pt x="12822" y="20620"/>
                  </a:lnTo>
                  <a:lnTo>
                    <a:pt x="27087" y="35560"/>
                  </a:lnTo>
                  <a:lnTo>
                    <a:pt x="54851" y="76784"/>
                  </a:lnTo>
                  <a:lnTo>
                    <a:pt x="69445" y="115327"/>
                  </a:lnTo>
                  <a:lnTo>
                    <a:pt x="75628" y="161937"/>
                  </a:lnTo>
                  <a:lnTo>
                    <a:pt x="104542" y="156838"/>
                  </a:lnTo>
                  <a:lnTo>
                    <a:pt x="134329" y="148882"/>
                  </a:lnTo>
                  <a:lnTo>
                    <a:pt x="164737" y="137706"/>
                  </a:lnTo>
                  <a:lnTo>
                    <a:pt x="195516" y="122948"/>
                  </a:lnTo>
                  <a:lnTo>
                    <a:pt x="177925" y="75021"/>
                  </a:lnTo>
                  <a:lnTo>
                    <a:pt x="146581" y="36491"/>
                  </a:lnTo>
                  <a:lnTo>
                    <a:pt x="104539" y="10504"/>
                  </a:lnTo>
                  <a:lnTo>
                    <a:pt x="54851" y="203"/>
                  </a:lnTo>
                  <a:lnTo>
                    <a:pt x="51053" y="0"/>
                  </a:lnTo>
                  <a:close/>
                </a:path>
              </a:pathLst>
            </a:custGeom>
            <a:solidFill>
              <a:srgbClr val="E30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22"/>
            <p:cNvSpPr/>
            <p:nvPr/>
          </p:nvSpPr>
          <p:spPr>
            <a:xfrm>
              <a:off x="7669238" y="7015768"/>
              <a:ext cx="104139" cy="126364"/>
            </a:xfrm>
            <a:custGeom>
              <a:avLst/>
              <a:gdLst/>
              <a:ahLst/>
              <a:cxnLst/>
              <a:rect l="l" t="t" r="r" b="b"/>
              <a:pathLst>
                <a:path w="104140" h="126365">
                  <a:moveTo>
                    <a:pt x="103885" y="0"/>
                  </a:moveTo>
                  <a:lnTo>
                    <a:pt x="76668" y="7131"/>
                  </a:lnTo>
                  <a:lnTo>
                    <a:pt x="50166" y="12001"/>
                  </a:lnTo>
                  <a:lnTo>
                    <a:pt x="24552" y="14851"/>
                  </a:lnTo>
                  <a:lnTo>
                    <a:pt x="0" y="15925"/>
                  </a:lnTo>
                  <a:lnTo>
                    <a:pt x="12192" y="57921"/>
                  </a:lnTo>
                  <a:lnTo>
                    <a:pt x="28905" y="89519"/>
                  </a:lnTo>
                  <a:lnTo>
                    <a:pt x="46827" y="111805"/>
                  </a:lnTo>
                  <a:lnTo>
                    <a:pt x="62649" y="125869"/>
                  </a:lnTo>
                  <a:lnTo>
                    <a:pt x="68567" y="123774"/>
                  </a:lnTo>
                  <a:lnTo>
                    <a:pt x="66543" y="115699"/>
                  </a:lnTo>
                  <a:lnTo>
                    <a:pt x="65076" y="107400"/>
                  </a:lnTo>
                  <a:lnTo>
                    <a:pt x="64182" y="98906"/>
                  </a:lnTo>
                  <a:lnTo>
                    <a:pt x="63880" y="90246"/>
                  </a:lnTo>
                  <a:lnTo>
                    <a:pt x="66688" y="64015"/>
                  </a:lnTo>
                  <a:lnTo>
                    <a:pt x="74701" y="39817"/>
                  </a:lnTo>
                  <a:lnTo>
                    <a:pt x="87305" y="18272"/>
                  </a:lnTo>
                  <a:lnTo>
                    <a:pt x="103885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23"/>
            <p:cNvSpPr/>
            <p:nvPr/>
          </p:nvSpPr>
          <p:spPr>
            <a:xfrm>
              <a:off x="7612625" y="7122291"/>
              <a:ext cx="20320" cy="14604"/>
            </a:xfrm>
            <a:custGeom>
              <a:avLst/>
              <a:gdLst/>
              <a:ahLst/>
              <a:cxnLst/>
              <a:rect l="l" t="t" r="r" b="b"/>
              <a:pathLst>
                <a:path w="20320" h="14604">
                  <a:moveTo>
                    <a:pt x="12293" y="0"/>
                  </a:moveTo>
                  <a:lnTo>
                    <a:pt x="0" y="3898"/>
                  </a:lnTo>
                  <a:lnTo>
                    <a:pt x="6375" y="7886"/>
                  </a:lnTo>
                  <a:lnTo>
                    <a:pt x="12966" y="11303"/>
                  </a:lnTo>
                  <a:lnTo>
                    <a:pt x="19850" y="14274"/>
                  </a:lnTo>
                  <a:lnTo>
                    <a:pt x="17157" y="10033"/>
                  </a:lnTo>
                  <a:lnTo>
                    <a:pt x="14541" y="5295"/>
                  </a:lnTo>
                  <a:lnTo>
                    <a:pt x="12293" y="0"/>
                  </a:lnTo>
                  <a:close/>
                </a:path>
              </a:pathLst>
            </a:custGeom>
            <a:solidFill>
              <a:srgbClr val="E305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24"/>
            <p:cNvSpPr/>
            <p:nvPr/>
          </p:nvSpPr>
          <p:spPr>
            <a:xfrm>
              <a:off x="7632570" y="7097368"/>
              <a:ext cx="73025" cy="51435"/>
            </a:xfrm>
            <a:custGeom>
              <a:avLst/>
              <a:gdLst/>
              <a:ahLst/>
              <a:cxnLst/>
              <a:rect l="l" t="t" r="r" b="b"/>
              <a:pathLst>
                <a:path w="73025" h="51434">
                  <a:moveTo>
                    <a:pt x="36258" y="0"/>
                  </a:moveTo>
                  <a:lnTo>
                    <a:pt x="26753" y="2622"/>
                  </a:lnTo>
                  <a:lnTo>
                    <a:pt x="17538" y="4719"/>
                  </a:lnTo>
                  <a:lnTo>
                    <a:pt x="8619" y="6352"/>
                  </a:lnTo>
                  <a:lnTo>
                    <a:pt x="0" y="7581"/>
                  </a:lnTo>
                  <a:lnTo>
                    <a:pt x="4442" y="20852"/>
                  </a:lnTo>
                  <a:lnTo>
                    <a:pt x="30854" y="48532"/>
                  </a:lnTo>
                  <a:lnTo>
                    <a:pt x="56489" y="50863"/>
                  </a:lnTo>
                  <a:lnTo>
                    <a:pt x="61976" y="50863"/>
                  </a:lnTo>
                  <a:lnTo>
                    <a:pt x="67424" y="50558"/>
                  </a:lnTo>
                  <a:lnTo>
                    <a:pt x="72732" y="49936"/>
                  </a:lnTo>
                  <a:lnTo>
                    <a:pt x="63627" y="40458"/>
                  </a:lnTo>
                  <a:lnTo>
                    <a:pt x="54281" y="29073"/>
                  </a:lnTo>
                  <a:lnTo>
                    <a:pt x="45041" y="15635"/>
                  </a:lnTo>
                  <a:lnTo>
                    <a:pt x="36258" y="0"/>
                  </a:lnTo>
                  <a:close/>
                </a:path>
              </a:pathLst>
            </a:custGeom>
            <a:solidFill>
              <a:srgbClr val="005C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25"/>
            <p:cNvSpPr/>
            <p:nvPr/>
          </p:nvSpPr>
          <p:spPr>
            <a:xfrm>
              <a:off x="7542780" y="7012703"/>
              <a:ext cx="120650" cy="80645"/>
            </a:xfrm>
            <a:custGeom>
              <a:avLst/>
              <a:gdLst/>
              <a:ahLst/>
              <a:cxnLst/>
              <a:rect l="l" t="t" r="r" b="b"/>
              <a:pathLst>
                <a:path w="120650" h="80645">
                  <a:moveTo>
                    <a:pt x="0" y="0"/>
                  </a:moveTo>
                  <a:lnTo>
                    <a:pt x="9912" y="40800"/>
                  </a:lnTo>
                  <a:lnTo>
                    <a:pt x="29730" y="76276"/>
                  </a:lnTo>
                  <a:lnTo>
                    <a:pt x="67703" y="80424"/>
                  </a:lnTo>
                  <a:lnTo>
                    <a:pt x="92513" y="78660"/>
                  </a:lnTo>
                  <a:lnTo>
                    <a:pt x="120535" y="72694"/>
                  </a:lnTo>
                  <a:lnTo>
                    <a:pt x="115836" y="60697"/>
                  </a:lnTo>
                  <a:lnTo>
                    <a:pt x="111628" y="47717"/>
                  </a:lnTo>
                  <a:lnTo>
                    <a:pt x="108003" y="33722"/>
                  </a:lnTo>
                  <a:lnTo>
                    <a:pt x="105054" y="18681"/>
                  </a:lnTo>
                  <a:lnTo>
                    <a:pt x="73153" y="16060"/>
                  </a:lnTo>
                  <a:lnTo>
                    <a:pt x="44683" y="11536"/>
                  </a:lnTo>
                  <a:lnTo>
                    <a:pt x="20134" y="5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B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26"/>
            <p:cNvSpPr/>
            <p:nvPr/>
          </p:nvSpPr>
          <p:spPr>
            <a:xfrm>
              <a:off x="7586099" y="7104816"/>
              <a:ext cx="34925" cy="12065"/>
            </a:xfrm>
            <a:custGeom>
              <a:avLst/>
              <a:gdLst/>
              <a:ahLst/>
              <a:cxnLst/>
              <a:rect l="l" t="t" r="r" b="b"/>
              <a:pathLst>
                <a:path w="34925" h="12065">
                  <a:moveTo>
                    <a:pt x="0" y="0"/>
                  </a:moveTo>
                  <a:lnTo>
                    <a:pt x="4254" y="4279"/>
                  </a:lnTo>
                  <a:lnTo>
                    <a:pt x="8648" y="8204"/>
                  </a:lnTo>
                  <a:lnTo>
                    <a:pt x="13335" y="12014"/>
                  </a:lnTo>
                  <a:lnTo>
                    <a:pt x="34683" y="5105"/>
                  </a:lnTo>
                  <a:lnTo>
                    <a:pt x="33820" y="1193"/>
                  </a:lnTo>
                  <a:lnTo>
                    <a:pt x="26784" y="1536"/>
                  </a:lnTo>
                  <a:lnTo>
                    <a:pt x="14846" y="1536"/>
                  </a:lnTo>
                  <a:lnTo>
                    <a:pt x="7023" y="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7"/>
            <p:cNvSpPr/>
            <p:nvPr/>
          </p:nvSpPr>
          <p:spPr>
            <a:xfrm>
              <a:off x="7783218" y="7014140"/>
              <a:ext cx="423545" cy="167640"/>
            </a:xfrm>
            <a:custGeom>
              <a:avLst/>
              <a:gdLst/>
              <a:ahLst/>
              <a:cxnLst/>
              <a:rect l="l" t="t" r="r" b="b"/>
              <a:pathLst>
                <a:path w="423545" h="167640">
                  <a:moveTo>
                    <a:pt x="50965" y="43878"/>
                  </a:moveTo>
                  <a:lnTo>
                    <a:pt x="50088" y="34417"/>
                  </a:lnTo>
                  <a:lnTo>
                    <a:pt x="46977" y="27127"/>
                  </a:lnTo>
                  <a:lnTo>
                    <a:pt x="40894" y="22428"/>
                  </a:lnTo>
                  <a:lnTo>
                    <a:pt x="31102" y="20777"/>
                  </a:lnTo>
                  <a:lnTo>
                    <a:pt x="24765" y="20777"/>
                  </a:lnTo>
                  <a:lnTo>
                    <a:pt x="18288" y="23888"/>
                  </a:lnTo>
                  <a:lnTo>
                    <a:pt x="14490" y="30137"/>
                  </a:lnTo>
                  <a:lnTo>
                    <a:pt x="14160" y="30137"/>
                  </a:lnTo>
                  <a:lnTo>
                    <a:pt x="14160" y="22364"/>
                  </a:lnTo>
                  <a:lnTo>
                    <a:pt x="0" y="22364"/>
                  </a:lnTo>
                  <a:lnTo>
                    <a:pt x="0" y="78498"/>
                  </a:lnTo>
                  <a:lnTo>
                    <a:pt x="14897" y="78498"/>
                  </a:lnTo>
                  <a:lnTo>
                    <a:pt x="14897" y="37668"/>
                  </a:lnTo>
                  <a:lnTo>
                    <a:pt x="18402" y="33007"/>
                  </a:lnTo>
                  <a:lnTo>
                    <a:pt x="33426" y="33007"/>
                  </a:lnTo>
                  <a:lnTo>
                    <a:pt x="36042" y="37541"/>
                  </a:lnTo>
                  <a:lnTo>
                    <a:pt x="36042" y="78498"/>
                  </a:lnTo>
                  <a:lnTo>
                    <a:pt x="50965" y="78498"/>
                  </a:lnTo>
                  <a:lnTo>
                    <a:pt x="50965" y="43878"/>
                  </a:lnTo>
                  <a:close/>
                </a:path>
                <a:path w="423545" h="167640">
                  <a:moveTo>
                    <a:pt x="63195" y="108610"/>
                  </a:moveTo>
                  <a:lnTo>
                    <a:pt x="58127" y="103390"/>
                  </a:lnTo>
                  <a:lnTo>
                    <a:pt x="42557" y="103390"/>
                  </a:lnTo>
                  <a:lnTo>
                    <a:pt x="36906" y="106286"/>
                  </a:lnTo>
                  <a:lnTo>
                    <a:pt x="34251" y="112318"/>
                  </a:lnTo>
                  <a:lnTo>
                    <a:pt x="32639" y="106286"/>
                  </a:lnTo>
                  <a:lnTo>
                    <a:pt x="27393" y="103390"/>
                  </a:lnTo>
                  <a:lnTo>
                    <a:pt x="14452" y="103390"/>
                  </a:lnTo>
                  <a:lnTo>
                    <a:pt x="9766" y="106883"/>
                  </a:lnTo>
                  <a:lnTo>
                    <a:pt x="6946" y="112369"/>
                  </a:lnTo>
                  <a:lnTo>
                    <a:pt x="6692" y="112369"/>
                  </a:lnTo>
                  <a:lnTo>
                    <a:pt x="6692" y="104673"/>
                  </a:lnTo>
                  <a:lnTo>
                    <a:pt x="1638" y="104673"/>
                  </a:lnTo>
                  <a:lnTo>
                    <a:pt x="1638" y="150660"/>
                  </a:lnTo>
                  <a:lnTo>
                    <a:pt x="7162" y="150660"/>
                  </a:lnTo>
                  <a:lnTo>
                    <a:pt x="7188" y="115417"/>
                  </a:lnTo>
                  <a:lnTo>
                    <a:pt x="10998" y="108077"/>
                  </a:lnTo>
                  <a:lnTo>
                    <a:pt x="27292" y="108077"/>
                  </a:lnTo>
                  <a:lnTo>
                    <a:pt x="29743" y="113245"/>
                  </a:lnTo>
                  <a:lnTo>
                    <a:pt x="29667" y="119456"/>
                  </a:lnTo>
                  <a:lnTo>
                    <a:pt x="29667" y="150660"/>
                  </a:lnTo>
                  <a:lnTo>
                    <a:pt x="35077" y="150660"/>
                  </a:lnTo>
                  <a:lnTo>
                    <a:pt x="35077" y="116065"/>
                  </a:lnTo>
                  <a:lnTo>
                    <a:pt x="37795" y="108077"/>
                  </a:lnTo>
                  <a:lnTo>
                    <a:pt x="54952" y="108077"/>
                  </a:lnTo>
                  <a:lnTo>
                    <a:pt x="57721" y="112141"/>
                  </a:lnTo>
                  <a:lnTo>
                    <a:pt x="57721" y="150660"/>
                  </a:lnTo>
                  <a:lnTo>
                    <a:pt x="63195" y="150660"/>
                  </a:lnTo>
                  <a:lnTo>
                    <a:pt x="63195" y="108610"/>
                  </a:lnTo>
                  <a:close/>
                </a:path>
                <a:path w="423545" h="167640">
                  <a:moveTo>
                    <a:pt x="77622" y="22364"/>
                  </a:moveTo>
                  <a:lnTo>
                    <a:pt x="62687" y="22364"/>
                  </a:lnTo>
                  <a:lnTo>
                    <a:pt x="62687" y="78397"/>
                  </a:lnTo>
                  <a:lnTo>
                    <a:pt x="77622" y="78397"/>
                  </a:lnTo>
                  <a:lnTo>
                    <a:pt x="77622" y="22364"/>
                  </a:lnTo>
                  <a:close/>
                </a:path>
                <a:path w="423545" h="167640">
                  <a:moveTo>
                    <a:pt x="88646" y="15392"/>
                  </a:moveTo>
                  <a:lnTo>
                    <a:pt x="82105" y="6680"/>
                  </a:lnTo>
                  <a:lnTo>
                    <a:pt x="77101" y="0"/>
                  </a:lnTo>
                  <a:lnTo>
                    <a:pt x="63411" y="0"/>
                  </a:lnTo>
                  <a:lnTo>
                    <a:pt x="51803" y="15392"/>
                  </a:lnTo>
                  <a:lnTo>
                    <a:pt x="63195" y="15392"/>
                  </a:lnTo>
                  <a:lnTo>
                    <a:pt x="69824" y="6680"/>
                  </a:lnTo>
                  <a:lnTo>
                    <a:pt x="76390" y="15392"/>
                  </a:lnTo>
                  <a:lnTo>
                    <a:pt x="88646" y="15392"/>
                  </a:lnTo>
                  <a:close/>
                </a:path>
                <a:path w="423545" h="167640">
                  <a:moveTo>
                    <a:pt x="108216" y="85712"/>
                  </a:moveTo>
                  <a:lnTo>
                    <a:pt x="101523" y="85712"/>
                  </a:lnTo>
                  <a:lnTo>
                    <a:pt x="92443" y="98298"/>
                  </a:lnTo>
                  <a:lnTo>
                    <a:pt x="96875" y="98298"/>
                  </a:lnTo>
                  <a:lnTo>
                    <a:pt x="108216" y="85712"/>
                  </a:lnTo>
                  <a:close/>
                </a:path>
                <a:path w="423545" h="167640">
                  <a:moveTo>
                    <a:pt x="117817" y="129197"/>
                  </a:moveTo>
                  <a:lnTo>
                    <a:pt x="117386" y="124460"/>
                  </a:lnTo>
                  <a:lnTo>
                    <a:pt x="116941" y="119684"/>
                  </a:lnTo>
                  <a:lnTo>
                    <a:pt x="113550" y="111417"/>
                  </a:lnTo>
                  <a:lnTo>
                    <a:pt x="112395" y="110324"/>
                  </a:lnTo>
                  <a:lnTo>
                    <a:pt x="112395" y="124460"/>
                  </a:lnTo>
                  <a:lnTo>
                    <a:pt x="83616" y="124460"/>
                  </a:lnTo>
                  <a:lnTo>
                    <a:pt x="84467" y="116065"/>
                  </a:lnTo>
                  <a:lnTo>
                    <a:pt x="89344" y="108089"/>
                  </a:lnTo>
                  <a:lnTo>
                    <a:pt x="107048" y="108089"/>
                  </a:lnTo>
                  <a:lnTo>
                    <a:pt x="112153" y="115989"/>
                  </a:lnTo>
                  <a:lnTo>
                    <a:pt x="112395" y="124460"/>
                  </a:lnTo>
                  <a:lnTo>
                    <a:pt x="112395" y="110324"/>
                  </a:lnTo>
                  <a:lnTo>
                    <a:pt x="110032" y="108089"/>
                  </a:lnTo>
                  <a:lnTo>
                    <a:pt x="107403" y="105587"/>
                  </a:lnTo>
                  <a:lnTo>
                    <a:pt x="98272" y="103390"/>
                  </a:lnTo>
                  <a:lnTo>
                    <a:pt x="89166" y="105473"/>
                  </a:lnTo>
                  <a:lnTo>
                    <a:pt x="82905" y="110985"/>
                  </a:lnTo>
                  <a:lnTo>
                    <a:pt x="79311" y="118770"/>
                  </a:lnTo>
                  <a:lnTo>
                    <a:pt x="78155" y="127660"/>
                  </a:lnTo>
                  <a:lnTo>
                    <a:pt x="79311" y="136969"/>
                  </a:lnTo>
                  <a:lnTo>
                    <a:pt x="82905" y="144716"/>
                  </a:lnTo>
                  <a:lnTo>
                    <a:pt x="89166" y="149999"/>
                  </a:lnTo>
                  <a:lnTo>
                    <a:pt x="98272" y="151968"/>
                  </a:lnTo>
                  <a:lnTo>
                    <a:pt x="105676" y="150850"/>
                  </a:lnTo>
                  <a:lnTo>
                    <a:pt x="111277" y="147624"/>
                  </a:lnTo>
                  <a:lnTo>
                    <a:pt x="111556" y="147256"/>
                  </a:lnTo>
                  <a:lnTo>
                    <a:pt x="115227" y="142443"/>
                  </a:lnTo>
                  <a:lnTo>
                    <a:pt x="117652" y="135509"/>
                  </a:lnTo>
                  <a:lnTo>
                    <a:pt x="112204" y="135509"/>
                  </a:lnTo>
                  <a:lnTo>
                    <a:pt x="110464" y="142455"/>
                  </a:lnTo>
                  <a:lnTo>
                    <a:pt x="106146" y="147256"/>
                  </a:lnTo>
                  <a:lnTo>
                    <a:pt x="87795" y="147256"/>
                  </a:lnTo>
                  <a:lnTo>
                    <a:pt x="83731" y="137414"/>
                  </a:lnTo>
                  <a:lnTo>
                    <a:pt x="83616" y="129197"/>
                  </a:lnTo>
                  <a:lnTo>
                    <a:pt x="117817" y="129197"/>
                  </a:lnTo>
                  <a:close/>
                </a:path>
                <a:path w="423545" h="167640">
                  <a:moveTo>
                    <a:pt x="149720" y="104673"/>
                  </a:moveTo>
                  <a:lnTo>
                    <a:pt x="140665" y="104673"/>
                  </a:lnTo>
                  <a:lnTo>
                    <a:pt x="140665" y="90893"/>
                  </a:lnTo>
                  <a:lnTo>
                    <a:pt x="135204" y="90893"/>
                  </a:lnTo>
                  <a:lnTo>
                    <a:pt x="135204" y="104673"/>
                  </a:lnTo>
                  <a:lnTo>
                    <a:pt x="127419" y="104673"/>
                  </a:lnTo>
                  <a:lnTo>
                    <a:pt x="127419" y="109410"/>
                  </a:lnTo>
                  <a:lnTo>
                    <a:pt x="135204" y="109410"/>
                  </a:lnTo>
                  <a:lnTo>
                    <a:pt x="135204" y="140855"/>
                  </a:lnTo>
                  <a:lnTo>
                    <a:pt x="135077" y="148615"/>
                  </a:lnTo>
                  <a:lnTo>
                    <a:pt x="137642" y="151180"/>
                  </a:lnTo>
                  <a:lnTo>
                    <a:pt x="146494" y="151180"/>
                  </a:lnTo>
                  <a:lnTo>
                    <a:pt x="148069" y="150964"/>
                  </a:lnTo>
                  <a:lnTo>
                    <a:pt x="149720" y="150964"/>
                  </a:lnTo>
                  <a:lnTo>
                    <a:pt x="149720" y="146164"/>
                  </a:lnTo>
                  <a:lnTo>
                    <a:pt x="148170" y="146342"/>
                  </a:lnTo>
                  <a:lnTo>
                    <a:pt x="145034" y="146443"/>
                  </a:lnTo>
                  <a:lnTo>
                    <a:pt x="141173" y="146164"/>
                  </a:lnTo>
                  <a:lnTo>
                    <a:pt x="140665" y="144018"/>
                  </a:lnTo>
                  <a:lnTo>
                    <a:pt x="140665" y="109410"/>
                  </a:lnTo>
                  <a:lnTo>
                    <a:pt x="149720" y="109410"/>
                  </a:lnTo>
                  <a:lnTo>
                    <a:pt x="149720" y="104673"/>
                  </a:lnTo>
                  <a:close/>
                </a:path>
                <a:path w="423545" h="167640">
                  <a:moveTo>
                    <a:pt x="172808" y="40881"/>
                  </a:moveTo>
                  <a:lnTo>
                    <a:pt x="171323" y="31610"/>
                  </a:lnTo>
                  <a:lnTo>
                    <a:pt x="167208" y="25387"/>
                  </a:lnTo>
                  <a:lnTo>
                    <a:pt x="160909" y="21869"/>
                  </a:lnTo>
                  <a:lnTo>
                    <a:pt x="152933" y="20777"/>
                  </a:lnTo>
                  <a:lnTo>
                    <a:pt x="145376" y="20777"/>
                  </a:lnTo>
                  <a:lnTo>
                    <a:pt x="139712" y="25260"/>
                  </a:lnTo>
                  <a:lnTo>
                    <a:pt x="136563" y="30137"/>
                  </a:lnTo>
                  <a:lnTo>
                    <a:pt x="133616" y="23444"/>
                  </a:lnTo>
                  <a:lnTo>
                    <a:pt x="127533" y="20777"/>
                  </a:lnTo>
                  <a:lnTo>
                    <a:pt x="113690" y="20777"/>
                  </a:lnTo>
                  <a:lnTo>
                    <a:pt x="107950" y="24168"/>
                  </a:lnTo>
                  <a:lnTo>
                    <a:pt x="104089" y="29933"/>
                  </a:lnTo>
                  <a:lnTo>
                    <a:pt x="103911" y="29933"/>
                  </a:lnTo>
                  <a:lnTo>
                    <a:pt x="103911" y="22364"/>
                  </a:lnTo>
                  <a:lnTo>
                    <a:pt x="89814" y="22364"/>
                  </a:lnTo>
                  <a:lnTo>
                    <a:pt x="89814" y="78498"/>
                  </a:lnTo>
                  <a:lnTo>
                    <a:pt x="104749" y="78498"/>
                  </a:lnTo>
                  <a:lnTo>
                    <a:pt x="104749" y="34899"/>
                  </a:lnTo>
                  <a:lnTo>
                    <a:pt x="111874" y="33007"/>
                  </a:lnTo>
                  <a:lnTo>
                    <a:pt x="124269" y="33007"/>
                  </a:lnTo>
                  <a:lnTo>
                    <a:pt x="123825" y="40513"/>
                  </a:lnTo>
                  <a:lnTo>
                    <a:pt x="123825" y="78498"/>
                  </a:lnTo>
                  <a:lnTo>
                    <a:pt x="138785" y="78498"/>
                  </a:lnTo>
                  <a:lnTo>
                    <a:pt x="138785" y="40132"/>
                  </a:lnTo>
                  <a:lnTo>
                    <a:pt x="140335" y="33007"/>
                  </a:lnTo>
                  <a:lnTo>
                    <a:pt x="157289" y="33007"/>
                  </a:lnTo>
                  <a:lnTo>
                    <a:pt x="157861" y="39179"/>
                  </a:lnTo>
                  <a:lnTo>
                    <a:pt x="157861" y="78498"/>
                  </a:lnTo>
                  <a:lnTo>
                    <a:pt x="172808" y="78498"/>
                  </a:lnTo>
                  <a:lnTo>
                    <a:pt x="172808" y="40881"/>
                  </a:lnTo>
                  <a:close/>
                </a:path>
                <a:path w="423545" h="167640">
                  <a:moveTo>
                    <a:pt x="186486" y="104076"/>
                  </a:moveTo>
                  <a:lnTo>
                    <a:pt x="178396" y="103708"/>
                  </a:lnTo>
                  <a:lnTo>
                    <a:pt x="172402" y="108077"/>
                  </a:lnTo>
                  <a:lnTo>
                    <a:pt x="169595" y="115493"/>
                  </a:lnTo>
                  <a:lnTo>
                    <a:pt x="169468" y="115493"/>
                  </a:lnTo>
                  <a:lnTo>
                    <a:pt x="169468" y="104673"/>
                  </a:lnTo>
                  <a:lnTo>
                    <a:pt x="164477" y="104673"/>
                  </a:lnTo>
                  <a:lnTo>
                    <a:pt x="164477" y="150660"/>
                  </a:lnTo>
                  <a:lnTo>
                    <a:pt x="169862" y="150660"/>
                  </a:lnTo>
                  <a:lnTo>
                    <a:pt x="169862" y="116586"/>
                  </a:lnTo>
                  <a:lnTo>
                    <a:pt x="176669" y="109131"/>
                  </a:lnTo>
                  <a:lnTo>
                    <a:pt x="186486" y="109702"/>
                  </a:lnTo>
                  <a:lnTo>
                    <a:pt x="186486" y="104076"/>
                  </a:lnTo>
                  <a:close/>
                </a:path>
                <a:path w="423545" h="167640">
                  <a:moveTo>
                    <a:pt x="236042" y="54127"/>
                  </a:moveTo>
                  <a:lnTo>
                    <a:pt x="221119" y="23431"/>
                  </a:lnTo>
                  <a:lnTo>
                    <a:pt x="221119" y="44373"/>
                  </a:lnTo>
                  <a:lnTo>
                    <a:pt x="196850" y="44373"/>
                  </a:lnTo>
                  <a:lnTo>
                    <a:pt x="197078" y="40030"/>
                  </a:lnTo>
                  <a:lnTo>
                    <a:pt x="199796" y="32461"/>
                  </a:lnTo>
                  <a:lnTo>
                    <a:pt x="216509" y="32461"/>
                  </a:lnTo>
                  <a:lnTo>
                    <a:pt x="219773" y="36525"/>
                  </a:lnTo>
                  <a:lnTo>
                    <a:pt x="221119" y="44373"/>
                  </a:lnTo>
                  <a:lnTo>
                    <a:pt x="221119" y="23431"/>
                  </a:lnTo>
                  <a:lnTo>
                    <a:pt x="209638" y="20777"/>
                  </a:lnTo>
                  <a:lnTo>
                    <a:pt x="198374" y="23050"/>
                  </a:lnTo>
                  <a:lnTo>
                    <a:pt x="189598" y="29311"/>
                  </a:lnTo>
                  <a:lnTo>
                    <a:pt x="183908" y="38709"/>
                  </a:lnTo>
                  <a:lnTo>
                    <a:pt x="181889" y="50431"/>
                  </a:lnTo>
                  <a:lnTo>
                    <a:pt x="183819" y="62369"/>
                  </a:lnTo>
                  <a:lnTo>
                    <a:pt x="189357" y="71691"/>
                  </a:lnTo>
                  <a:lnTo>
                    <a:pt x="198094" y="77762"/>
                  </a:lnTo>
                  <a:lnTo>
                    <a:pt x="209638" y="79921"/>
                  </a:lnTo>
                  <a:lnTo>
                    <a:pt x="218224" y="78841"/>
                  </a:lnTo>
                  <a:lnTo>
                    <a:pt x="225412" y="75463"/>
                  </a:lnTo>
                  <a:lnTo>
                    <a:pt x="231076" y="69608"/>
                  </a:lnTo>
                  <a:lnTo>
                    <a:pt x="231660" y="68351"/>
                  </a:lnTo>
                  <a:lnTo>
                    <a:pt x="235089" y="61074"/>
                  </a:lnTo>
                  <a:lnTo>
                    <a:pt x="221970" y="61074"/>
                  </a:lnTo>
                  <a:lnTo>
                    <a:pt x="221056" y="64528"/>
                  </a:lnTo>
                  <a:lnTo>
                    <a:pt x="216204" y="68351"/>
                  </a:lnTo>
                  <a:lnTo>
                    <a:pt x="201930" y="68351"/>
                  </a:lnTo>
                  <a:lnTo>
                    <a:pt x="197256" y="63881"/>
                  </a:lnTo>
                  <a:lnTo>
                    <a:pt x="196850" y="54127"/>
                  </a:lnTo>
                  <a:lnTo>
                    <a:pt x="236042" y="54127"/>
                  </a:lnTo>
                  <a:close/>
                </a:path>
                <a:path w="423545" h="167640">
                  <a:moveTo>
                    <a:pt x="236766" y="127635"/>
                  </a:moveTo>
                  <a:lnTo>
                    <a:pt x="235407" y="118287"/>
                  </a:lnTo>
                  <a:lnTo>
                    <a:pt x="231394" y="110578"/>
                  </a:lnTo>
                  <a:lnTo>
                    <a:pt x="231368" y="117856"/>
                  </a:lnTo>
                  <a:lnTo>
                    <a:pt x="231368" y="137439"/>
                  </a:lnTo>
                  <a:lnTo>
                    <a:pt x="226187" y="147243"/>
                  </a:lnTo>
                  <a:lnTo>
                    <a:pt x="205333" y="147243"/>
                  </a:lnTo>
                  <a:lnTo>
                    <a:pt x="200177" y="137439"/>
                  </a:lnTo>
                  <a:lnTo>
                    <a:pt x="200177" y="117856"/>
                  </a:lnTo>
                  <a:lnTo>
                    <a:pt x="205333" y="108077"/>
                  </a:lnTo>
                  <a:lnTo>
                    <a:pt x="226187" y="108077"/>
                  </a:lnTo>
                  <a:lnTo>
                    <a:pt x="231368" y="117856"/>
                  </a:lnTo>
                  <a:lnTo>
                    <a:pt x="231368" y="110566"/>
                  </a:lnTo>
                  <a:lnTo>
                    <a:pt x="228257" y="108077"/>
                  </a:lnTo>
                  <a:lnTo>
                    <a:pt x="224815" y="105333"/>
                  </a:lnTo>
                  <a:lnTo>
                    <a:pt x="215785" y="103390"/>
                  </a:lnTo>
                  <a:lnTo>
                    <a:pt x="206743" y="105333"/>
                  </a:lnTo>
                  <a:lnTo>
                    <a:pt x="200126" y="110578"/>
                  </a:lnTo>
                  <a:lnTo>
                    <a:pt x="196075" y="118287"/>
                  </a:lnTo>
                  <a:lnTo>
                    <a:pt x="194703" y="127635"/>
                  </a:lnTo>
                  <a:lnTo>
                    <a:pt x="196075" y="137007"/>
                  </a:lnTo>
                  <a:lnTo>
                    <a:pt x="200126" y="144754"/>
                  </a:lnTo>
                  <a:lnTo>
                    <a:pt x="206743" y="150012"/>
                  </a:lnTo>
                  <a:lnTo>
                    <a:pt x="215785" y="151955"/>
                  </a:lnTo>
                  <a:lnTo>
                    <a:pt x="224815" y="150012"/>
                  </a:lnTo>
                  <a:lnTo>
                    <a:pt x="228282" y="147243"/>
                  </a:lnTo>
                  <a:lnTo>
                    <a:pt x="231394" y="144754"/>
                  </a:lnTo>
                  <a:lnTo>
                    <a:pt x="235407" y="137007"/>
                  </a:lnTo>
                  <a:lnTo>
                    <a:pt x="236766" y="127635"/>
                  </a:lnTo>
                  <a:close/>
                </a:path>
                <a:path w="423545" h="167640">
                  <a:moveTo>
                    <a:pt x="292557" y="50012"/>
                  </a:moveTo>
                  <a:lnTo>
                    <a:pt x="284073" y="46723"/>
                  </a:lnTo>
                  <a:lnTo>
                    <a:pt x="275348" y="44716"/>
                  </a:lnTo>
                  <a:lnTo>
                    <a:pt x="266839" y="42621"/>
                  </a:lnTo>
                  <a:lnTo>
                    <a:pt x="258394" y="41871"/>
                  </a:lnTo>
                  <a:lnTo>
                    <a:pt x="258394" y="31826"/>
                  </a:lnTo>
                  <a:lnTo>
                    <a:pt x="263398" y="31165"/>
                  </a:lnTo>
                  <a:lnTo>
                    <a:pt x="272097" y="31165"/>
                  </a:lnTo>
                  <a:lnTo>
                    <a:pt x="276491" y="32753"/>
                  </a:lnTo>
                  <a:lnTo>
                    <a:pt x="276948" y="38735"/>
                  </a:lnTo>
                  <a:lnTo>
                    <a:pt x="291109" y="38735"/>
                  </a:lnTo>
                  <a:lnTo>
                    <a:pt x="288531" y="30124"/>
                  </a:lnTo>
                  <a:lnTo>
                    <a:pt x="283121" y="24587"/>
                  </a:lnTo>
                  <a:lnTo>
                    <a:pt x="275717" y="21640"/>
                  </a:lnTo>
                  <a:lnTo>
                    <a:pt x="267119" y="20777"/>
                  </a:lnTo>
                  <a:lnTo>
                    <a:pt x="258521" y="21577"/>
                  </a:lnTo>
                  <a:lnTo>
                    <a:pt x="250952" y="24422"/>
                  </a:lnTo>
                  <a:lnTo>
                    <a:pt x="245554" y="29959"/>
                  </a:lnTo>
                  <a:lnTo>
                    <a:pt x="243509" y="38811"/>
                  </a:lnTo>
                  <a:lnTo>
                    <a:pt x="243509" y="48641"/>
                  </a:lnTo>
                  <a:lnTo>
                    <a:pt x="252133" y="51866"/>
                  </a:lnTo>
                  <a:lnTo>
                    <a:pt x="271475" y="56197"/>
                  </a:lnTo>
                  <a:lnTo>
                    <a:pt x="277647" y="57759"/>
                  </a:lnTo>
                  <a:lnTo>
                    <a:pt x="277647" y="67919"/>
                  </a:lnTo>
                  <a:lnTo>
                    <a:pt x="272148" y="69684"/>
                  </a:lnTo>
                  <a:lnTo>
                    <a:pt x="262001" y="69684"/>
                  </a:lnTo>
                  <a:lnTo>
                    <a:pt x="256540" y="66929"/>
                  </a:lnTo>
                  <a:lnTo>
                    <a:pt x="256463" y="60261"/>
                  </a:lnTo>
                  <a:lnTo>
                    <a:pt x="242252" y="60261"/>
                  </a:lnTo>
                  <a:lnTo>
                    <a:pt x="244729" y="69583"/>
                  </a:lnTo>
                  <a:lnTo>
                    <a:pt x="250532" y="75653"/>
                  </a:lnTo>
                  <a:lnTo>
                    <a:pt x="258572" y="78943"/>
                  </a:lnTo>
                  <a:lnTo>
                    <a:pt x="267792" y="79933"/>
                  </a:lnTo>
                  <a:lnTo>
                    <a:pt x="276860" y="78955"/>
                  </a:lnTo>
                  <a:lnTo>
                    <a:pt x="284797" y="75704"/>
                  </a:lnTo>
                  <a:lnTo>
                    <a:pt x="290423" y="69684"/>
                  </a:lnTo>
                  <a:lnTo>
                    <a:pt x="292557" y="60439"/>
                  </a:lnTo>
                  <a:lnTo>
                    <a:pt x="292557" y="50012"/>
                  </a:lnTo>
                  <a:close/>
                </a:path>
                <a:path w="423545" h="167640">
                  <a:moveTo>
                    <a:pt x="292862" y="127635"/>
                  </a:moveTo>
                  <a:lnTo>
                    <a:pt x="291642" y="118364"/>
                  </a:lnTo>
                  <a:lnTo>
                    <a:pt x="287921" y="110642"/>
                  </a:lnTo>
                  <a:lnTo>
                    <a:pt x="287375" y="110185"/>
                  </a:lnTo>
                  <a:lnTo>
                    <a:pt x="287375" y="118173"/>
                  </a:lnTo>
                  <a:lnTo>
                    <a:pt x="287375" y="137134"/>
                  </a:lnTo>
                  <a:lnTo>
                    <a:pt x="283210" y="147256"/>
                  </a:lnTo>
                  <a:lnTo>
                    <a:pt x="261289" y="147256"/>
                  </a:lnTo>
                  <a:lnTo>
                    <a:pt x="259118" y="141833"/>
                  </a:lnTo>
                  <a:lnTo>
                    <a:pt x="257225" y="137134"/>
                  </a:lnTo>
                  <a:lnTo>
                    <a:pt x="257225" y="117208"/>
                  </a:lnTo>
                  <a:lnTo>
                    <a:pt x="258711" y="113461"/>
                  </a:lnTo>
                  <a:lnTo>
                    <a:pt x="260845" y="108089"/>
                  </a:lnTo>
                  <a:lnTo>
                    <a:pt x="283210" y="108089"/>
                  </a:lnTo>
                  <a:lnTo>
                    <a:pt x="287375" y="118173"/>
                  </a:lnTo>
                  <a:lnTo>
                    <a:pt x="287375" y="110185"/>
                  </a:lnTo>
                  <a:lnTo>
                    <a:pt x="284899" y="108089"/>
                  </a:lnTo>
                  <a:lnTo>
                    <a:pt x="281673" y="105346"/>
                  </a:lnTo>
                  <a:lnTo>
                    <a:pt x="272834" y="103390"/>
                  </a:lnTo>
                  <a:lnTo>
                    <a:pt x="265684" y="103390"/>
                  </a:lnTo>
                  <a:lnTo>
                    <a:pt x="259486" y="107162"/>
                  </a:lnTo>
                  <a:lnTo>
                    <a:pt x="256984" y="113461"/>
                  </a:lnTo>
                  <a:lnTo>
                    <a:pt x="256781" y="113461"/>
                  </a:lnTo>
                  <a:lnTo>
                    <a:pt x="256781" y="104686"/>
                  </a:lnTo>
                  <a:lnTo>
                    <a:pt x="251853" y="104686"/>
                  </a:lnTo>
                  <a:lnTo>
                    <a:pt x="251853" y="167614"/>
                  </a:lnTo>
                  <a:lnTo>
                    <a:pt x="257225" y="167614"/>
                  </a:lnTo>
                  <a:lnTo>
                    <a:pt x="257225" y="141833"/>
                  </a:lnTo>
                  <a:lnTo>
                    <a:pt x="257403" y="141833"/>
                  </a:lnTo>
                  <a:lnTo>
                    <a:pt x="259740" y="148463"/>
                  </a:lnTo>
                  <a:lnTo>
                    <a:pt x="266204" y="151930"/>
                  </a:lnTo>
                  <a:lnTo>
                    <a:pt x="272834" y="151930"/>
                  </a:lnTo>
                  <a:lnTo>
                    <a:pt x="281673" y="149961"/>
                  </a:lnTo>
                  <a:lnTo>
                    <a:pt x="284873" y="147256"/>
                  </a:lnTo>
                  <a:lnTo>
                    <a:pt x="287921" y="144665"/>
                  </a:lnTo>
                  <a:lnTo>
                    <a:pt x="291642" y="136918"/>
                  </a:lnTo>
                  <a:lnTo>
                    <a:pt x="292862" y="127635"/>
                  </a:lnTo>
                  <a:close/>
                </a:path>
                <a:path w="423545" h="167640">
                  <a:moveTo>
                    <a:pt x="348005" y="127635"/>
                  </a:moveTo>
                  <a:lnTo>
                    <a:pt x="346633" y="118287"/>
                  </a:lnTo>
                  <a:lnTo>
                    <a:pt x="342582" y="110578"/>
                  </a:lnTo>
                  <a:lnTo>
                    <a:pt x="342569" y="117856"/>
                  </a:lnTo>
                  <a:lnTo>
                    <a:pt x="342569" y="137439"/>
                  </a:lnTo>
                  <a:lnTo>
                    <a:pt x="337362" y="147243"/>
                  </a:lnTo>
                  <a:lnTo>
                    <a:pt x="316509" y="147243"/>
                  </a:lnTo>
                  <a:lnTo>
                    <a:pt x="311353" y="137439"/>
                  </a:lnTo>
                  <a:lnTo>
                    <a:pt x="311353" y="117856"/>
                  </a:lnTo>
                  <a:lnTo>
                    <a:pt x="316509" y="108077"/>
                  </a:lnTo>
                  <a:lnTo>
                    <a:pt x="337362" y="108077"/>
                  </a:lnTo>
                  <a:lnTo>
                    <a:pt x="342569" y="117856"/>
                  </a:lnTo>
                  <a:lnTo>
                    <a:pt x="342569" y="110578"/>
                  </a:lnTo>
                  <a:lnTo>
                    <a:pt x="339458" y="108077"/>
                  </a:lnTo>
                  <a:lnTo>
                    <a:pt x="336003" y="105333"/>
                  </a:lnTo>
                  <a:lnTo>
                    <a:pt x="327012" y="103390"/>
                  </a:lnTo>
                  <a:lnTo>
                    <a:pt x="317969" y="105333"/>
                  </a:lnTo>
                  <a:lnTo>
                    <a:pt x="311365" y="110578"/>
                  </a:lnTo>
                  <a:lnTo>
                    <a:pt x="307301" y="118287"/>
                  </a:lnTo>
                  <a:lnTo>
                    <a:pt x="305917" y="127635"/>
                  </a:lnTo>
                  <a:lnTo>
                    <a:pt x="307301" y="137007"/>
                  </a:lnTo>
                  <a:lnTo>
                    <a:pt x="311365" y="144754"/>
                  </a:lnTo>
                  <a:lnTo>
                    <a:pt x="317969" y="150012"/>
                  </a:lnTo>
                  <a:lnTo>
                    <a:pt x="327012" y="151955"/>
                  </a:lnTo>
                  <a:lnTo>
                    <a:pt x="336003" y="150012"/>
                  </a:lnTo>
                  <a:lnTo>
                    <a:pt x="339471" y="147243"/>
                  </a:lnTo>
                  <a:lnTo>
                    <a:pt x="342582" y="144754"/>
                  </a:lnTo>
                  <a:lnTo>
                    <a:pt x="346633" y="137007"/>
                  </a:lnTo>
                  <a:lnTo>
                    <a:pt x="348005" y="127635"/>
                  </a:lnTo>
                  <a:close/>
                </a:path>
                <a:path w="423545" h="167640">
                  <a:moveTo>
                    <a:pt x="368617" y="87109"/>
                  </a:moveTo>
                  <a:lnTo>
                    <a:pt x="363093" y="87109"/>
                  </a:lnTo>
                  <a:lnTo>
                    <a:pt x="363093" y="150634"/>
                  </a:lnTo>
                  <a:lnTo>
                    <a:pt x="368617" y="150634"/>
                  </a:lnTo>
                  <a:lnTo>
                    <a:pt x="368617" y="87109"/>
                  </a:lnTo>
                  <a:close/>
                </a:path>
                <a:path w="423545" h="167640">
                  <a:moveTo>
                    <a:pt x="423278" y="129197"/>
                  </a:moveTo>
                  <a:lnTo>
                    <a:pt x="422846" y="124460"/>
                  </a:lnTo>
                  <a:lnTo>
                    <a:pt x="422414" y="119684"/>
                  </a:lnTo>
                  <a:lnTo>
                    <a:pt x="419011" y="111417"/>
                  </a:lnTo>
                  <a:lnTo>
                    <a:pt x="417842" y="110312"/>
                  </a:lnTo>
                  <a:lnTo>
                    <a:pt x="417842" y="124460"/>
                  </a:lnTo>
                  <a:lnTo>
                    <a:pt x="389064" y="124460"/>
                  </a:lnTo>
                  <a:lnTo>
                    <a:pt x="389928" y="116065"/>
                  </a:lnTo>
                  <a:lnTo>
                    <a:pt x="394830" y="108089"/>
                  </a:lnTo>
                  <a:lnTo>
                    <a:pt x="412534" y="108089"/>
                  </a:lnTo>
                  <a:lnTo>
                    <a:pt x="417550" y="115989"/>
                  </a:lnTo>
                  <a:lnTo>
                    <a:pt x="417842" y="124460"/>
                  </a:lnTo>
                  <a:lnTo>
                    <a:pt x="417842" y="110312"/>
                  </a:lnTo>
                  <a:lnTo>
                    <a:pt x="415493" y="108089"/>
                  </a:lnTo>
                  <a:lnTo>
                    <a:pt x="412851" y="105587"/>
                  </a:lnTo>
                  <a:lnTo>
                    <a:pt x="403694" y="103390"/>
                  </a:lnTo>
                  <a:lnTo>
                    <a:pt x="394589" y="105473"/>
                  </a:lnTo>
                  <a:lnTo>
                    <a:pt x="388366" y="110998"/>
                  </a:lnTo>
                  <a:lnTo>
                    <a:pt x="384771" y="118770"/>
                  </a:lnTo>
                  <a:lnTo>
                    <a:pt x="383628" y="127673"/>
                  </a:lnTo>
                  <a:lnTo>
                    <a:pt x="384771" y="136969"/>
                  </a:lnTo>
                  <a:lnTo>
                    <a:pt x="388366" y="144703"/>
                  </a:lnTo>
                  <a:lnTo>
                    <a:pt x="394589" y="149999"/>
                  </a:lnTo>
                  <a:lnTo>
                    <a:pt x="403694" y="151955"/>
                  </a:lnTo>
                  <a:lnTo>
                    <a:pt x="411149" y="150837"/>
                  </a:lnTo>
                  <a:lnTo>
                    <a:pt x="416750" y="147612"/>
                  </a:lnTo>
                  <a:lnTo>
                    <a:pt x="417029" y="147256"/>
                  </a:lnTo>
                  <a:lnTo>
                    <a:pt x="420674" y="142443"/>
                  </a:lnTo>
                  <a:lnTo>
                    <a:pt x="423100" y="135509"/>
                  </a:lnTo>
                  <a:lnTo>
                    <a:pt x="417677" y="135509"/>
                  </a:lnTo>
                  <a:lnTo>
                    <a:pt x="415950" y="142455"/>
                  </a:lnTo>
                  <a:lnTo>
                    <a:pt x="411657" y="147256"/>
                  </a:lnTo>
                  <a:lnTo>
                    <a:pt x="393306" y="147256"/>
                  </a:lnTo>
                  <a:lnTo>
                    <a:pt x="389178" y="137414"/>
                  </a:lnTo>
                  <a:lnTo>
                    <a:pt x="389064" y="129197"/>
                  </a:lnTo>
                  <a:lnTo>
                    <a:pt x="423278" y="129197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8"/>
            <p:cNvSpPr/>
            <p:nvPr/>
          </p:nvSpPr>
          <p:spPr>
            <a:xfrm>
              <a:off x="6498470" y="6854312"/>
              <a:ext cx="894138" cy="316337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29"/>
            <p:cNvSpPr/>
            <p:nvPr/>
          </p:nvSpPr>
          <p:spPr>
            <a:xfrm>
              <a:off x="8395574" y="6862901"/>
              <a:ext cx="474967" cy="312883"/>
            </a:xfrm>
            <a:prstGeom prst="rect">
              <a:avLst/>
            </a:prstGeom>
            <a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30"/>
            <p:cNvSpPr/>
            <p:nvPr/>
          </p:nvSpPr>
          <p:spPr>
            <a:xfrm>
              <a:off x="6547072" y="3423744"/>
              <a:ext cx="191109" cy="191109"/>
            </a:xfrm>
            <a:prstGeom prst="rect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31"/>
          <p:cNvSpPr txBox="1"/>
          <p:nvPr/>
        </p:nvSpPr>
        <p:spPr>
          <a:xfrm>
            <a:off x="7698568" y="3403500"/>
            <a:ext cx="16649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5" dirty="0">
                <a:solidFill>
                  <a:srgbClr val="364157"/>
                </a:solidFill>
                <a:latin typeface="Arial Black"/>
                <a:cs typeface="Arial Black"/>
              </a:rPr>
              <a:t>@AEROSPACEVALLEY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76" name="object 32"/>
          <p:cNvSpPr txBox="1"/>
          <p:nvPr/>
        </p:nvSpPr>
        <p:spPr>
          <a:xfrm>
            <a:off x="7698568" y="4171081"/>
            <a:ext cx="18522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5" dirty="0">
                <a:solidFill>
                  <a:srgbClr val="364157"/>
                </a:solidFill>
                <a:latin typeface="Arial Black"/>
                <a:cs typeface="Arial Black"/>
              </a:rPr>
              <a:t>@AEROSPACEVALLEY31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77" name="object 33"/>
          <p:cNvSpPr txBox="1"/>
          <p:nvPr/>
        </p:nvSpPr>
        <p:spPr>
          <a:xfrm>
            <a:off x="7698568" y="3787290"/>
            <a:ext cx="17157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45" dirty="0">
                <a:solidFill>
                  <a:srgbClr val="364157"/>
                </a:solidFill>
                <a:latin typeface="Arial Black"/>
                <a:cs typeface="Arial Black"/>
              </a:rPr>
              <a:t>@AEROSPACE</a:t>
            </a:r>
            <a:r>
              <a:rPr sz="1000" spc="85" dirty="0">
                <a:solidFill>
                  <a:srgbClr val="364157"/>
                </a:solidFill>
                <a:latin typeface="Arial Black"/>
                <a:cs typeface="Arial Black"/>
              </a:rPr>
              <a:t> </a:t>
            </a:r>
            <a:r>
              <a:rPr sz="1000" spc="60" dirty="0">
                <a:solidFill>
                  <a:srgbClr val="364157"/>
                </a:solidFill>
                <a:latin typeface="Arial Black"/>
                <a:cs typeface="Arial Black"/>
              </a:rPr>
              <a:t>VALLEY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78" name="object 34"/>
          <p:cNvSpPr txBox="1"/>
          <p:nvPr/>
        </p:nvSpPr>
        <p:spPr>
          <a:xfrm>
            <a:off x="1223362" y="2623039"/>
            <a:ext cx="1794510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300" spc="80" dirty="0">
                <a:solidFill>
                  <a:srgbClr val="364157"/>
                </a:solidFill>
                <a:latin typeface="Arial Black"/>
                <a:cs typeface="Arial Black"/>
              </a:rPr>
              <a:t>BORDEAUX</a:t>
            </a:r>
            <a:endParaRPr sz="1300">
              <a:latin typeface="Arial Black"/>
              <a:cs typeface="Arial Black"/>
            </a:endParaRPr>
          </a:p>
          <a:p>
            <a:pPr marL="12700" marR="5080">
              <a:lnSpc>
                <a:spcPts val="1200"/>
              </a:lnSpc>
              <a:spcBef>
                <a:spcPts val="10"/>
              </a:spcBef>
            </a:pP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Chez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Arts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et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Métiers Paris</a:t>
            </a:r>
            <a:r>
              <a:rPr sz="1000" spc="-155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000" spc="-35" dirty="0">
                <a:solidFill>
                  <a:srgbClr val="364157"/>
                </a:solidFill>
                <a:latin typeface="Arial"/>
                <a:cs typeface="Arial"/>
              </a:rPr>
              <a:t>Tech 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Esplanade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des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Arts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et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Métiers 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33405 </a:t>
            </a:r>
            <a:r>
              <a:rPr sz="1000" spc="-20" dirty="0">
                <a:solidFill>
                  <a:srgbClr val="364157"/>
                </a:solidFill>
                <a:latin typeface="Arial"/>
                <a:cs typeface="Arial"/>
              </a:rPr>
              <a:t>Talence</a:t>
            </a:r>
            <a:r>
              <a:rPr sz="1000" spc="-30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Cedex</a:t>
            </a:r>
            <a:endParaRPr sz="1000">
              <a:latin typeface="Arial"/>
              <a:cs typeface="Arial"/>
            </a:endParaRPr>
          </a:p>
        </p:txBody>
      </p:sp>
      <p:sp>
        <p:nvSpPr>
          <p:cNvPr id="79" name="object 35"/>
          <p:cNvSpPr txBox="1"/>
          <p:nvPr/>
        </p:nvSpPr>
        <p:spPr>
          <a:xfrm>
            <a:off x="1223362" y="3712802"/>
            <a:ext cx="1366520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300" spc="5" dirty="0">
                <a:solidFill>
                  <a:srgbClr val="364157"/>
                </a:solidFill>
                <a:latin typeface="Arial Black"/>
                <a:cs typeface="Arial Black"/>
              </a:rPr>
              <a:t>PAU</a:t>
            </a:r>
            <a:endParaRPr sz="1300">
              <a:latin typeface="Arial Black"/>
              <a:cs typeface="Arial Black"/>
            </a:endParaRPr>
          </a:p>
          <a:p>
            <a:pPr marL="12700">
              <a:lnSpc>
                <a:spcPts val="1170"/>
              </a:lnSpc>
            </a:pP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Chez</a:t>
            </a:r>
            <a:r>
              <a:rPr sz="1000" spc="-15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Helioparc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2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avenue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Pierre</a:t>
            </a:r>
            <a:r>
              <a:rPr sz="1000" spc="-95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Hangot  64053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Pau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Cedex</a:t>
            </a:r>
            <a:r>
              <a:rPr sz="1000" spc="-35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9</a:t>
            </a:r>
            <a:endParaRPr sz="1000">
              <a:latin typeface="Arial"/>
              <a:cs typeface="Arial"/>
            </a:endParaRPr>
          </a:p>
        </p:txBody>
      </p:sp>
      <p:sp>
        <p:nvSpPr>
          <p:cNvPr id="80" name="object 36"/>
          <p:cNvSpPr txBox="1"/>
          <p:nvPr/>
        </p:nvSpPr>
        <p:spPr>
          <a:xfrm>
            <a:off x="1223362" y="4802566"/>
            <a:ext cx="2531110" cy="67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300" spc="90" dirty="0">
                <a:solidFill>
                  <a:srgbClr val="364157"/>
                </a:solidFill>
                <a:latin typeface="Arial Black"/>
                <a:cs typeface="Arial Black"/>
              </a:rPr>
              <a:t>MONTPELLIER</a:t>
            </a:r>
            <a:endParaRPr sz="1300">
              <a:latin typeface="Arial Black"/>
              <a:cs typeface="Arial Black"/>
            </a:endParaRPr>
          </a:p>
          <a:p>
            <a:pPr marL="12700" marR="5080">
              <a:lnSpc>
                <a:spcPts val="1200"/>
              </a:lnSpc>
              <a:spcBef>
                <a:spcPts val="10"/>
              </a:spcBef>
            </a:pP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Cité de l’économie et des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métiers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de demain  132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Boulevard Pénélope (Bureau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3B140)  34000</a:t>
            </a:r>
            <a:r>
              <a:rPr sz="1000" spc="-10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Montpellier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81" name="object 37"/>
          <p:cNvSpPr txBox="1"/>
          <p:nvPr/>
        </p:nvSpPr>
        <p:spPr>
          <a:xfrm>
            <a:off x="1223362" y="5892329"/>
            <a:ext cx="126047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300" spc="65" dirty="0">
                <a:solidFill>
                  <a:srgbClr val="364157"/>
                </a:solidFill>
                <a:latin typeface="Arial Black"/>
                <a:cs typeface="Arial Black"/>
              </a:rPr>
              <a:t>R</a:t>
            </a:r>
            <a:r>
              <a:rPr sz="1300" spc="90" dirty="0">
                <a:solidFill>
                  <a:srgbClr val="364157"/>
                </a:solidFill>
                <a:latin typeface="Arial Black"/>
                <a:cs typeface="Arial Black"/>
              </a:rPr>
              <a:t>OCHEFO</a:t>
            </a:r>
            <a:r>
              <a:rPr sz="1300" spc="75" dirty="0">
                <a:solidFill>
                  <a:srgbClr val="364157"/>
                </a:solidFill>
                <a:latin typeface="Arial Black"/>
                <a:cs typeface="Arial Black"/>
              </a:rPr>
              <a:t>R</a:t>
            </a:r>
            <a:r>
              <a:rPr sz="1300" dirty="0">
                <a:solidFill>
                  <a:srgbClr val="364157"/>
                </a:solidFill>
                <a:latin typeface="Arial Black"/>
                <a:cs typeface="Arial Black"/>
              </a:rPr>
              <a:t>T</a:t>
            </a:r>
            <a:endParaRPr sz="1300" dirty="0">
              <a:latin typeface="Arial Black"/>
              <a:cs typeface="Arial Black"/>
            </a:endParaRPr>
          </a:p>
          <a:p>
            <a:pPr marL="12700" marR="180340">
              <a:lnSpc>
                <a:spcPts val="1200"/>
              </a:lnSpc>
              <a:spcBef>
                <a:spcPts val="10"/>
              </a:spcBef>
            </a:pP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22 </a:t>
            </a:r>
            <a:r>
              <a:rPr sz="1000" dirty="0">
                <a:solidFill>
                  <a:srgbClr val="364157"/>
                </a:solidFill>
                <a:latin typeface="Arial"/>
                <a:cs typeface="Arial"/>
              </a:rPr>
              <a:t>rue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de</a:t>
            </a:r>
            <a:r>
              <a:rPr sz="1000" spc="-90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l’Arsenal  17300</a:t>
            </a:r>
            <a:r>
              <a:rPr sz="1000" spc="-25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64157"/>
                </a:solidFill>
                <a:latin typeface="Arial"/>
                <a:cs typeface="Arial"/>
              </a:rPr>
              <a:t>Rochefort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2" name="object 38"/>
          <p:cNvSpPr txBox="1"/>
          <p:nvPr/>
        </p:nvSpPr>
        <p:spPr>
          <a:xfrm>
            <a:off x="7335529" y="1988479"/>
            <a:ext cx="3007995" cy="45720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lang="fr-FR" sz="1000" spc="40" dirty="0">
                <a:solidFill>
                  <a:srgbClr val="364157"/>
                </a:solidFill>
                <a:latin typeface="Arial Black"/>
                <a:cs typeface="Arial Black"/>
              </a:rPr>
              <a:t>PHONE</a:t>
            </a:r>
            <a:r>
              <a:rPr sz="1000" spc="40" dirty="0">
                <a:solidFill>
                  <a:srgbClr val="364157"/>
                </a:solidFill>
                <a:latin typeface="Arial Black"/>
                <a:cs typeface="Arial Black"/>
              </a:rPr>
              <a:t> </a:t>
            </a:r>
            <a:r>
              <a:rPr sz="1000" dirty="0">
                <a:solidFill>
                  <a:srgbClr val="364157"/>
                </a:solidFill>
                <a:latin typeface="Arial Black"/>
                <a:cs typeface="Arial Black"/>
              </a:rPr>
              <a:t>: </a:t>
            </a:r>
            <a:r>
              <a:rPr sz="1300" dirty="0">
                <a:solidFill>
                  <a:srgbClr val="364157"/>
                </a:solidFill>
                <a:latin typeface="Arial"/>
                <a:cs typeface="Arial"/>
              </a:rPr>
              <a:t>+33 (0)5 </a:t>
            </a:r>
            <a:r>
              <a:rPr sz="1300" spc="-5" dirty="0">
                <a:solidFill>
                  <a:srgbClr val="364157"/>
                </a:solidFill>
                <a:latin typeface="Arial"/>
                <a:cs typeface="Arial"/>
              </a:rPr>
              <a:t>61 14 80</a:t>
            </a:r>
            <a:r>
              <a:rPr sz="1300" spc="165" dirty="0">
                <a:solidFill>
                  <a:srgbClr val="364157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364157"/>
                </a:solidFill>
                <a:latin typeface="Arial"/>
                <a:cs typeface="Arial"/>
              </a:rPr>
              <a:t>30</a:t>
            </a:r>
            <a:endParaRPr sz="1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00" spc="50" dirty="0">
                <a:solidFill>
                  <a:srgbClr val="364157"/>
                </a:solidFill>
                <a:latin typeface="Arial Black"/>
                <a:cs typeface="Arial Black"/>
              </a:rPr>
              <a:t>E-MAIL </a:t>
            </a:r>
            <a:r>
              <a:rPr sz="1000" dirty="0">
                <a:solidFill>
                  <a:srgbClr val="364157"/>
                </a:solidFill>
                <a:latin typeface="Arial Black"/>
                <a:cs typeface="Arial Black"/>
              </a:rPr>
              <a:t>:</a:t>
            </a:r>
            <a:r>
              <a:rPr sz="1000" spc="130" dirty="0">
                <a:solidFill>
                  <a:srgbClr val="364157"/>
                </a:solidFill>
                <a:latin typeface="Arial Black"/>
                <a:cs typeface="Arial Black"/>
              </a:rPr>
              <a:t> </a:t>
            </a:r>
            <a:r>
              <a:rPr sz="1300" spc="-5" dirty="0">
                <a:solidFill>
                  <a:srgbClr val="364157"/>
                </a:solidFill>
                <a:latin typeface="Arial"/>
                <a:cs typeface="Arial"/>
                <a:hlinkClick r:id="rId16"/>
              </a:rPr>
              <a:t>contact@aerospace-valley.com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83" name="object 39"/>
          <p:cNvSpPr txBox="1"/>
          <p:nvPr/>
        </p:nvSpPr>
        <p:spPr>
          <a:xfrm>
            <a:off x="12024354" y="6383428"/>
            <a:ext cx="114300" cy="421005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solidFill>
                  <a:srgbClr val="364157"/>
                </a:solidFill>
                <a:latin typeface="Helvetica Neue"/>
                <a:cs typeface="Helvetica Neue"/>
              </a:rPr>
              <a:t>Conception</a:t>
            </a:r>
            <a:endParaRPr sz="600">
              <a:latin typeface="Helvetica Neue"/>
              <a:cs typeface="Helvetica Neue"/>
            </a:endParaRPr>
          </a:p>
        </p:txBody>
      </p:sp>
      <p:sp>
        <p:nvSpPr>
          <p:cNvPr id="84" name="object 40"/>
          <p:cNvSpPr/>
          <p:nvPr/>
        </p:nvSpPr>
        <p:spPr>
          <a:xfrm>
            <a:off x="12051800" y="5616810"/>
            <a:ext cx="64769" cy="603250"/>
          </a:xfrm>
          <a:custGeom>
            <a:avLst/>
            <a:gdLst/>
            <a:ahLst/>
            <a:cxnLst/>
            <a:rect l="l" t="t" r="r" b="b"/>
            <a:pathLst>
              <a:path w="64770" h="603250">
                <a:moveTo>
                  <a:pt x="63233" y="544195"/>
                </a:moveTo>
                <a:lnTo>
                  <a:pt x="40652" y="554367"/>
                </a:lnTo>
                <a:lnTo>
                  <a:pt x="40652" y="557923"/>
                </a:lnTo>
                <a:lnTo>
                  <a:pt x="40652" y="589191"/>
                </a:lnTo>
                <a:lnTo>
                  <a:pt x="9029" y="575106"/>
                </a:lnTo>
                <a:lnTo>
                  <a:pt x="5308" y="573697"/>
                </a:lnTo>
                <a:lnTo>
                  <a:pt x="5308" y="573430"/>
                </a:lnTo>
                <a:lnTo>
                  <a:pt x="9029" y="572008"/>
                </a:lnTo>
                <a:lnTo>
                  <a:pt x="40652" y="557923"/>
                </a:lnTo>
                <a:lnTo>
                  <a:pt x="40652" y="554367"/>
                </a:lnTo>
                <a:lnTo>
                  <a:pt x="1244" y="572096"/>
                </a:lnTo>
                <a:lnTo>
                  <a:pt x="1244" y="575017"/>
                </a:lnTo>
                <a:lnTo>
                  <a:pt x="63233" y="602919"/>
                </a:lnTo>
                <a:lnTo>
                  <a:pt x="63233" y="599287"/>
                </a:lnTo>
                <a:lnTo>
                  <a:pt x="43751" y="590613"/>
                </a:lnTo>
                <a:lnTo>
                  <a:pt x="43751" y="589191"/>
                </a:lnTo>
                <a:lnTo>
                  <a:pt x="43751" y="557923"/>
                </a:lnTo>
                <a:lnTo>
                  <a:pt x="43751" y="556514"/>
                </a:lnTo>
                <a:lnTo>
                  <a:pt x="63233" y="547827"/>
                </a:lnTo>
                <a:lnTo>
                  <a:pt x="63233" y="544195"/>
                </a:lnTo>
                <a:close/>
              </a:path>
              <a:path w="64770" h="603250">
                <a:moveTo>
                  <a:pt x="63233" y="425716"/>
                </a:moveTo>
                <a:lnTo>
                  <a:pt x="59956" y="425716"/>
                </a:lnTo>
                <a:lnTo>
                  <a:pt x="59956" y="462381"/>
                </a:lnTo>
                <a:lnTo>
                  <a:pt x="31356" y="462381"/>
                </a:lnTo>
                <a:lnTo>
                  <a:pt x="31356" y="433070"/>
                </a:lnTo>
                <a:lnTo>
                  <a:pt x="28155" y="433070"/>
                </a:lnTo>
                <a:lnTo>
                  <a:pt x="28155" y="462381"/>
                </a:lnTo>
                <a:lnTo>
                  <a:pt x="4508" y="462381"/>
                </a:lnTo>
                <a:lnTo>
                  <a:pt x="4508" y="426250"/>
                </a:lnTo>
                <a:lnTo>
                  <a:pt x="1244" y="426250"/>
                </a:lnTo>
                <a:lnTo>
                  <a:pt x="1244" y="465747"/>
                </a:lnTo>
                <a:lnTo>
                  <a:pt x="63233" y="465747"/>
                </a:lnTo>
                <a:lnTo>
                  <a:pt x="63233" y="425716"/>
                </a:lnTo>
                <a:close/>
              </a:path>
              <a:path w="64770" h="603250">
                <a:moveTo>
                  <a:pt x="63233" y="238912"/>
                </a:moveTo>
                <a:lnTo>
                  <a:pt x="59956" y="238912"/>
                </a:lnTo>
                <a:lnTo>
                  <a:pt x="59956" y="275577"/>
                </a:lnTo>
                <a:lnTo>
                  <a:pt x="31356" y="275577"/>
                </a:lnTo>
                <a:lnTo>
                  <a:pt x="31356" y="246265"/>
                </a:lnTo>
                <a:lnTo>
                  <a:pt x="28155" y="246265"/>
                </a:lnTo>
                <a:lnTo>
                  <a:pt x="28155" y="275577"/>
                </a:lnTo>
                <a:lnTo>
                  <a:pt x="4508" y="275577"/>
                </a:lnTo>
                <a:lnTo>
                  <a:pt x="4508" y="239445"/>
                </a:lnTo>
                <a:lnTo>
                  <a:pt x="1244" y="239445"/>
                </a:lnTo>
                <a:lnTo>
                  <a:pt x="1244" y="278942"/>
                </a:lnTo>
                <a:lnTo>
                  <a:pt x="63233" y="278942"/>
                </a:lnTo>
                <a:lnTo>
                  <a:pt x="63233" y="238912"/>
                </a:lnTo>
                <a:close/>
              </a:path>
              <a:path w="64770" h="603250">
                <a:moveTo>
                  <a:pt x="63233" y="55219"/>
                </a:moveTo>
                <a:lnTo>
                  <a:pt x="40373" y="68948"/>
                </a:lnTo>
                <a:lnTo>
                  <a:pt x="37020" y="61772"/>
                </a:lnTo>
                <a:lnTo>
                  <a:pt x="30810" y="57785"/>
                </a:lnTo>
                <a:lnTo>
                  <a:pt x="29845" y="57785"/>
                </a:lnTo>
                <a:lnTo>
                  <a:pt x="29845" y="75412"/>
                </a:lnTo>
                <a:lnTo>
                  <a:pt x="29845" y="90995"/>
                </a:lnTo>
                <a:lnTo>
                  <a:pt x="15138" y="90995"/>
                </a:lnTo>
                <a:lnTo>
                  <a:pt x="15138" y="75412"/>
                </a:lnTo>
                <a:lnTo>
                  <a:pt x="19126" y="73291"/>
                </a:lnTo>
                <a:lnTo>
                  <a:pt x="25857" y="73291"/>
                </a:lnTo>
                <a:lnTo>
                  <a:pt x="29845" y="75412"/>
                </a:lnTo>
                <a:lnTo>
                  <a:pt x="29845" y="57785"/>
                </a:lnTo>
                <a:lnTo>
                  <a:pt x="22491" y="57785"/>
                </a:lnTo>
                <a:lnTo>
                  <a:pt x="13792" y="59486"/>
                </a:lnTo>
                <a:lnTo>
                  <a:pt x="7086" y="64427"/>
                </a:lnTo>
                <a:lnTo>
                  <a:pt x="2768" y="72275"/>
                </a:lnTo>
                <a:lnTo>
                  <a:pt x="1231" y="82765"/>
                </a:lnTo>
                <a:lnTo>
                  <a:pt x="1231" y="105879"/>
                </a:lnTo>
                <a:lnTo>
                  <a:pt x="63233" y="105879"/>
                </a:lnTo>
                <a:lnTo>
                  <a:pt x="63233" y="90995"/>
                </a:lnTo>
                <a:lnTo>
                  <a:pt x="43040" y="90995"/>
                </a:lnTo>
                <a:lnTo>
                  <a:pt x="43040" y="83388"/>
                </a:lnTo>
                <a:lnTo>
                  <a:pt x="60744" y="73291"/>
                </a:lnTo>
                <a:lnTo>
                  <a:pt x="63233" y="71869"/>
                </a:lnTo>
                <a:lnTo>
                  <a:pt x="63233" y="68948"/>
                </a:lnTo>
                <a:lnTo>
                  <a:pt x="63233" y="55219"/>
                </a:lnTo>
                <a:close/>
              </a:path>
              <a:path w="64770" h="603250">
                <a:moveTo>
                  <a:pt x="63246" y="363156"/>
                </a:moveTo>
                <a:lnTo>
                  <a:pt x="1244" y="363156"/>
                </a:lnTo>
                <a:lnTo>
                  <a:pt x="1244" y="366522"/>
                </a:lnTo>
                <a:lnTo>
                  <a:pt x="50749" y="366522"/>
                </a:lnTo>
                <a:lnTo>
                  <a:pt x="57658" y="366166"/>
                </a:lnTo>
                <a:lnTo>
                  <a:pt x="57658" y="366433"/>
                </a:lnTo>
                <a:lnTo>
                  <a:pt x="54648" y="368554"/>
                </a:lnTo>
                <a:lnTo>
                  <a:pt x="1244" y="408330"/>
                </a:lnTo>
                <a:lnTo>
                  <a:pt x="1244" y="411518"/>
                </a:lnTo>
                <a:lnTo>
                  <a:pt x="63246" y="411518"/>
                </a:lnTo>
                <a:lnTo>
                  <a:pt x="63246" y="408152"/>
                </a:lnTo>
                <a:lnTo>
                  <a:pt x="13284" y="408152"/>
                </a:lnTo>
                <a:lnTo>
                  <a:pt x="6464" y="408419"/>
                </a:lnTo>
                <a:lnTo>
                  <a:pt x="6464" y="408152"/>
                </a:lnTo>
                <a:lnTo>
                  <a:pt x="9042" y="406552"/>
                </a:lnTo>
                <a:lnTo>
                  <a:pt x="63246" y="366344"/>
                </a:lnTo>
                <a:lnTo>
                  <a:pt x="63246" y="363156"/>
                </a:lnTo>
                <a:close/>
              </a:path>
              <a:path w="64770" h="603250">
                <a:moveTo>
                  <a:pt x="63246" y="211861"/>
                </a:moveTo>
                <a:lnTo>
                  <a:pt x="43751" y="211861"/>
                </a:lnTo>
                <a:lnTo>
                  <a:pt x="43751" y="203098"/>
                </a:lnTo>
                <a:lnTo>
                  <a:pt x="42481" y="194157"/>
                </a:lnTo>
                <a:lnTo>
                  <a:pt x="42291" y="192849"/>
                </a:lnTo>
                <a:lnTo>
                  <a:pt x="38100" y="185166"/>
                </a:lnTo>
                <a:lnTo>
                  <a:pt x="31419" y="180327"/>
                </a:lnTo>
                <a:lnTo>
                  <a:pt x="29857" y="180035"/>
                </a:lnTo>
                <a:lnTo>
                  <a:pt x="29857" y="197612"/>
                </a:lnTo>
                <a:lnTo>
                  <a:pt x="29857" y="211861"/>
                </a:lnTo>
                <a:lnTo>
                  <a:pt x="15151" y="211861"/>
                </a:lnTo>
                <a:lnTo>
                  <a:pt x="15151" y="197612"/>
                </a:lnTo>
                <a:lnTo>
                  <a:pt x="17894" y="194157"/>
                </a:lnTo>
                <a:lnTo>
                  <a:pt x="27101" y="194157"/>
                </a:lnTo>
                <a:lnTo>
                  <a:pt x="29857" y="197612"/>
                </a:lnTo>
                <a:lnTo>
                  <a:pt x="29857" y="180035"/>
                </a:lnTo>
                <a:lnTo>
                  <a:pt x="1244" y="203098"/>
                </a:lnTo>
                <a:lnTo>
                  <a:pt x="1244" y="226745"/>
                </a:lnTo>
                <a:lnTo>
                  <a:pt x="63246" y="226745"/>
                </a:lnTo>
                <a:lnTo>
                  <a:pt x="63246" y="211861"/>
                </a:lnTo>
                <a:close/>
              </a:path>
              <a:path w="64770" h="603250">
                <a:moveTo>
                  <a:pt x="63246" y="0"/>
                </a:moveTo>
                <a:lnTo>
                  <a:pt x="49339" y="0"/>
                </a:lnTo>
                <a:lnTo>
                  <a:pt x="49339" y="30734"/>
                </a:lnTo>
                <a:lnTo>
                  <a:pt x="38354" y="30734"/>
                </a:lnTo>
                <a:lnTo>
                  <a:pt x="38354" y="7086"/>
                </a:lnTo>
                <a:lnTo>
                  <a:pt x="25336" y="7086"/>
                </a:lnTo>
                <a:lnTo>
                  <a:pt x="25336" y="30734"/>
                </a:lnTo>
                <a:lnTo>
                  <a:pt x="15151" y="30734"/>
                </a:lnTo>
                <a:lnTo>
                  <a:pt x="15151" y="533"/>
                </a:lnTo>
                <a:lnTo>
                  <a:pt x="1244" y="533"/>
                </a:lnTo>
                <a:lnTo>
                  <a:pt x="1244" y="45605"/>
                </a:lnTo>
                <a:lnTo>
                  <a:pt x="63246" y="45605"/>
                </a:lnTo>
                <a:lnTo>
                  <a:pt x="63246" y="0"/>
                </a:lnTo>
                <a:close/>
              </a:path>
              <a:path w="64770" h="603250">
                <a:moveTo>
                  <a:pt x="64477" y="508914"/>
                </a:moveTo>
                <a:lnTo>
                  <a:pt x="63004" y="498944"/>
                </a:lnTo>
                <a:lnTo>
                  <a:pt x="59512" y="491426"/>
                </a:lnTo>
                <a:lnTo>
                  <a:pt x="55359" y="486219"/>
                </a:lnTo>
                <a:lnTo>
                  <a:pt x="51904" y="483235"/>
                </a:lnTo>
                <a:lnTo>
                  <a:pt x="54559" y="483235"/>
                </a:lnTo>
                <a:lnTo>
                  <a:pt x="63411" y="483235"/>
                </a:lnTo>
                <a:lnTo>
                  <a:pt x="63411" y="480047"/>
                </a:lnTo>
                <a:lnTo>
                  <a:pt x="32689" y="480047"/>
                </a:lnTo>
                <a:lnTo>
                  <a:pt x="32689" y="503428"/>
                </a:lnTo>
                <a:lnTo>
                  <a:pt x="35699" y="503428"/>
                </a:lnTo>
                <a:lnTo>
                  <a:pt x="35699" y="483235"/>
                </a:lnTo>
                <a:lnTo>
                  <a:pt x="47294" y="483235"/>
                </a:lnTo>
                <a:lnTo>
                  <a:pt x="51854" y="486511"/>
                </a:lnTo>
                <a:lnTo>
                  <a:pt x="56375" y="492125"/>
                </a:lnTo>
                <a:lnTo>
                  <a:pt x="59817" y="499706"/>
                </a:lnTo>
                <a:lnTo>
                  <a:pt x="61201" y="508914"/>
                </a:lnTo>
                <a:lnTo>
                  <a:pt x="59080" y="520166"/>
                </a:lnTo>
                <a:lnTo>
                  <a:pt x="53124" y="529272"/>
                </a:lnTo>
                <a:lnTo>
                  <a:pt x="43980" y="535381"/>
                </a:lnTo>
                <a:lnTo>
                  <a:pt x="32245" y="537616"/>
                </a:lnTo>
                <a:lnTo>
                  <a:pt x="20383" y="535381"/>
                </a:lnTo>
                <a:lnTo>
                  <a:pt x="11239" y="529272"/>
                </a:lnTo>
                <a:lnTo>
                  <a:pt x="5359" y="520166"/>
                </a:lnTo>
                <a:lnTo>
                  <a:pt x="3276" y="508914"/>
                </a:lnTo>
                <a:lnTo>
                  <a:pt x="4216" y="501256"/>
                </a:lnTo>
                <a:lnTo>
                  <a:pt x="6946" y="494398"/>
                </a:lnTo>
                <a:lnTo>
                  <a:pt x="11264" y="488632"/>
                </a:lnTo>
                <a:lnTo>
                  <a:pt x="17005" y="484212"/>
                </a:lnTo>
                <a:lnTo>
                  <a:pt x="16116" y="480758"/>
                </a:lnTo>
                <a:lnTo>
                  <a:pt x="9690" y="485533"/>
                </a:lnTo>
                <a:lnTo>
                  <a:pt x="4699" y="491871"/>
                </a:lnTo>
                <a:lnTo>
                  <a:pt x="1384" y="499694"/>
                </a:lnTo>
                <a:lnTo>
                  <a:pt x="0" y="508914"/>
                </a:lnTo>
                <a:lnTo>
                  <a:pt x="2400" y="521449"/>
                </a:lnTo>
                <a:lnTo>
                  <a:pt x="9105" y="531672"/>
                </a:lnTo>
                <a:lnTo>
                  <a:pt x="19316" y="538543"/>
                </a:lnTo>
                <a:lnTo>
                  <a:pt x="32245" y="541070"/>
                </a:lnTo>
                <a:lnTo>
                  <a:pt x="45161" y="538543"/>
                </a:lnTo>
                <a:lnTo>
                  <a:pt x="55359" y="531672"/>
                </a:lnTo>
                <a:lnTo>
                  <a:pt x="62064" y="521449"/>
                </a:lnTo>
                <a:lnTo>
                  <a:pt x="64477" y="508914"/>
                </a:lnTo>
                <a:close/>
              </a:path>
              <a:path w="64770" h="603250">
                <a:moveTo>
                  <a:pt x="64477" y="318312"/>
                </a:moveTo>
                <a:lnTo>
                  <a:pt x="63220" y="309054"/>
                </a:lnTo>
                <a:lnTo>
                  <a:pt x="59651" y="300888"/>
                </a:lnTo>
                <a:lnTo>
                  <a:pt x="54013" y="294182"/>
                </a:lnTo>
                <a:lnTo>
                  <a:pt x="46583" y="289255"/>
                </a:lnTo>
                <a:lnTo>
                  <a:pt x="45618" y="292620"/>
                </a:lnTo>
                <a:lnTo>
                  <a:pt x="52031" y="297065"/>
                </a:lnTo>
                <a:lnTo>
                  <a:pt x="56921" y="303034"/>
                </a:lnTo>
                <a:lnTo>
                  <a:pt x="60020" y="310222"/>
                </a:lnTo>
                <a:lnTo>
                  <a:pt x="61112" y="318312"/>
                </a:lnTo>
                <a:lnTo>
                  <a:pt x="59004" y="329552"/>
                </a:lnTo>
                <a:lnTo>
                  <a:pt x="53086" y="338658"/>
                </a:lnTo>
                <a:lnTo>
                  <a:pt x="43954" y="344766"/>
                </a:lnTo>
                <a:lnTo>
                  <a:pt x="32232" y="347002"/>
                </a:lnTo>
                <a:lnTo>
                  <a:pt x="20383" y="344766"/>
                </a:lnTo>
                <a:lnTo>
                  <a:pt x="11239" y="338658"/>
                </a:lnTo>
                <a:lnTo>
                  <a:pt x="5359" y="329552"/>
                </a:lnTo>
                <a:lnTo>
                  <a:pt x="3276" y="318312"/>
                </a:lnTo>
                <a:lnTo>
                  <a:pt x="4229" y="310654"/>
                </a:lnTo>
                <a:lnTo>
                  <a:pt x="6959" y="303796"/>
                </a:lnTo>
                <a:lnTo>
                  <a:pt x="11277" y="298018"/>
                </a:lnTo>
                <a:lnTo>
                  <a:pt x="17005" y="293598"/>
                </a:lnTo>
                <a:lnTo>
                  <a:pt x="16116" y="290144"/>
                </a:lnTo>
                <a:lnTo>
                  <a:pt x="9448" y="295186"/>
                </a:lnTo>
                <a:lnTo>
                  <a:pt x="4368" y="301764"/>
                </a:lnTo>
                <a:lnTo>
                  <a:pt x="1130" y="309575"/>
                </a:lnTo>
                <a:lnTo>
                  <a:pt x="0" y="318312"/>
                </a:lnTo>
                <a:lnTo>
                  <a:pt x="2413" y="330847"/>
                </a:lnTo>
                <a:lnTo>
                  <a:pt x="9105" y="341058"/>
                </a:lnTo>
                <a:lnTo>
                  <a:pt x="19316" y="347929"/>
                </a:lnTo>
                <a:lnTo>
                  <a:pt x="32232" y="350456"/>
                </a:lnTo>
                <a:lnTo>
                  <a:pt x="45161" y="347929"/>
                </a:lnTo>
                <a:lnTo>
                  <a:pt x="55359" y="341058"/>
                </a:lnTo>
                <a:lnTo>
                  <a:pt x="62064" y="330847"/>
                </a:lnTo>
                <a:lnTo>
                  <a:pt x="64477" y="318312"/>
                </a:lnTo>
                <a:close/>
              </a:path>
              <a:path w="64770" h="603250">
                <a:moveTo>
                  <a:pt x="64477" y="144614"/>
                </a:moveTo>
                <a:lnTo>
                  <a:pt x="62585" y="133426"/>
                </a:lnTo>
                <a:lnTo>
                  <a:pt x="57061" y="124790"/>
                </a:lnTo>
                <a:lnTo>
                  <a:pt x="48031" y="119214"/>
                </a:lnTo>
                <a:lnTo>
                  <a:pt x="35699" y="117246"/>
                </a:lnTo>
                <a:lnTo>
                  <a:pt x="1244" y="117246"/>
                </a:lnTo>
                <a:lnTo>
                  <a:pt x="1244" y="132118"/>
                </a:lnTo>
                <a:lnTo>
                  <a:pt x="45974" y="132118"/>
                </a:lnTo>
                <a:lnTo>
                  <a:pt x="50584" y="136461"/>
                </a:lnTo>
                <a:lnTo>
                  <a:pt x="50584" y="152755"/>
                </a:lnTo>
                <a:lnTo>
                  <a:pt x="45974" y="157099"/>
                </a:lnTo>
                <a:lnTo>
                  <a:pt x="1244" y="157099"/>
                </a:lnTo>
                <a:lnTo>
                  <a:pt x="1244" y="171983"/>
                </a:lnTo>
                <a:lnTo>
                  <a:pt x="35699" y="171983"/>
                </a:lnTo>
                <a:lnTo>
                  <a:pt x="48031" y="170027"/>
                </a:lnTo>
                <a:lnTo>
                  <a:pt x="57061" y="164477"/>
                </a:lnTo>
                <a:lnTo>
                  <a:pt x="62585" y="155841"/>
                </a:lnTo>
                <a:lnTo>
                  <a:pt x="64477" y="144614"/>
                </a:lnTo>
                <a:close/>
              </a:path>
            </a:pathLst>
          </a:custGeom>
          <a:solidFill>
            <a:srgbClr val="3641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41"/>
          <p:cNvSpPr/>
          <p:nvPr/>
        </p:nvSpPr>
        <p:spPr>
          <a:xfrm>
            <a:off x="12052740" y="6265310"/>
            <a:ext cx="62230" cy="81915"/>
          </a:xfrm>
          <a:custGeom>
            <a:avLst/>
            <a:gdLst/>
            <a:ahLst/>
            <a:cxnLst/>
            <a:rect l="l" t="t" r="r" b="b"/>
            <a:pathLst>
              <a:path w="62229" h="81915">
                <a:moveTo>
                  <a:pt x="32613" y="7315"/>
                </a:moveTo>
                <a:lnTo>
                  <a:pt x="25298" y="0"/>
                </a:lnTo>
                <a:lnTo>
                  <a:pt x="7315" y="0"/>
                </a:lnTo>
                <a:lnTo>
                  <a:pt x="0" y="7302"/>
                </a:lnTo>
                <a:lnTo>
                  <a:pt x="0" y="16395"/>
                </a:lnTo>
                <a:lnTo>
                  <a:pt x="0" y="37985"/>
                </a:lnTo>
                <a:lnTo>
                  <a:pt x="8864" y="32905"/>
                </a:lnTo>
                <a:lnTo>
                  <a:pt x="8864" y="16357"/>
                </a:lnTo>
                <a:lnTo>
                  <a:pt x="6400" y="16357"/>
                </a:lnTo>
                <a:lnTo>
                  <a:pt x="8851" y="16294"/>
                </a:lnTo>
                <a:lnTo>
                  <a:pt x="8864" y="12192"/>
                </a:lnTo>
                <a:lnTo>
                  <a:pt x="12204" y="8851"/>
                </a:lnTo>
                <a:lnTo>
                  <a:pt x="20408" y="8851"/>
                </a:lnTo>
                <a:lnTo>
                  <a:pt x="23749" y="12192"/>
                </a:lnTo>
                <a:lnTo>
                  <a:pt x="23749" y="24358"/>
                </a:lnTo>
                <a:lnTo>
                  <a:pt x="32600" y="19278"/>
                </a:lnTo>
                <a:lnTo>
                  <a:pt x="32613" y="7315"/>
                </a:lnTo>
                <a:close/>
              </a:path>
              <a:path w="62229" h="81915">
                <a:moveTo>
                  <a:pt x="62064" y="48399"/>
                </a:moveTo>
                <a:lnTo>
                  <a:pt x="22263" y="71247"/>
                </a:lnTo>
                <a:lnTo>
                  <a:pt x="22263" y="81457"/>
                </a:lnTo>
                <a:lnTo>
                  <a:pt x="62064" y="58610"/>
                </a:lnTo>
                <a:lnTo>
                  <a:pt x="62064" y="48399"/>
                </a:lnTo>
                <a:close/>
              </a:path>
              <a:path w="62229" h="81915">
                <a:moveTo>
                  <a:pt x="62179" y="18389"/>
                </a:moveTo>
                <a:lnTo>
                  <a:pt x="127" y="54013"/>
                </a:lnTo>
                <a:lnTo>
                  <a:pt x="127" y="64223"/>
                </a:lnTo>
                <a:lnTo>
                  <a:pt x="62179" y="28613"/>
                </a:lnTo>
                <a:lnTo>
                  <a:pt x="62179" y="18389"/>
                </a:lnTo>
                <a:close/>
              </a:path>
            </a:pathLst>
          </a:custGeom>
          <a:solidFill>
            <a:srgbClr val="3641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42"/>
          <p:cNvSpPr txBox="1"/>
          <p:nvPr/>
        </p:nvSpPr>
        <p:spPr>
          <a:xfrm>
            <a:off x="12024344" y="139517"/>
            <a:ext cx="114300" cy="5429885"/>
          </a:xfrm>
          <a:prstGeom prst="rect">
            <a:avLst/>
          </a:prstGeom>
        </p:spPr>
        <p:txBody>
          <a:bodyPr vert="vert270" wrap="square" lIns="0" tIns="8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600" dirty="0">
                <a:solidFill>
                  <a:srgbClr val="364157"/>
                </a:solidFill>
                <a:latin typeface="Helvetica Neue"/>
                <a:cs typeface="Helvetica Neue"/>
              </a:rPr>
              <a:t>05 34 26 00 39 - Crédit Photos © Airbus ASS 2014 – A.Domenjou, </a:t>
            </a:r>
            <a:r>
              <a:rPr sz="600" spc="-5" dirty="0">
                <a:solidFill>
                  <a:srgbClr val="364157"/>
                </a:solidFill>
                <a:latin typeface="Helvetica Neue"/>
                <a:cs typeface="Helvetica Neue"/>
              </a:rPr>
              <a:t>CNES/Duscros </a:t>
            </a:r>
            <a:r>
              <a:rPr sz="600" dirty="0">
                <a:solidFill>
                  <a:srgbClr val="364157"/>
                </a:solidFill>
                <a:latin typeface="Helvetica Neue"/>
                <a:cs typeface="Helvetica Neue"/>
              </a:rPr>
              <a:t>Davd 2015, </a:t>
            </a:r>
            <a:r>
              <a:rPr sz="600" spc="-10" dirty="0">
                <a:solidFill>
                  <a:srgbClr val="364157"/>
                </a:solidFill>
                <a:latin typeface="Helvetica Neue"/>
                <a:cs typeface="Helvetica Neue"/>
              </a:rPr>
              <a:t>Delair, </a:t>
            </a:r>
            <a:r>
              <a:rPr sz="600" dirty="0">
                <a:solidFill>
                  <a:srgbClr val="364157"/>
                </a:solidFill>
                <a:latin typeface="Helvetica Neue"/>
                <a:cs typeface="Helvetica Neue"/>
              </a:rPr>
              <a:t>Dassault </a:t>
            </a:r>
            <a:r>
              <a:rPr sz="600" spc="-5" dirty="0">
                <a:solidFill>
                  <a:srgbClr val="364157"/>
                </a:solidFill>
                <a:latin typeface="Helvetica Neue"/>
                <a:cs typeface="Helvetica Neue"/>
              </a:rPr>
              <a:t>Aviation, </a:t>
            </a:r>
            <a:r>
              <a:rPr sz="600" dirty="0">
                <a:solidFill>
                  <a:srgbClr val="364157"/>
                </a:solidFill>
                <a:latin typeface="Helvetica Neue"/>
                <a:cs typeface="Helvetica Neue"/>
              </a:rPr>
              <a:t>Ulkl – Easy Mile + iStock – Juillet</a:t>
            </a:r>
            <a:r>
              <a:rPr sz="600" spc="5" dirty="0">
                <a:solidFill>
                  <a:srgbClr val="364157"/>
                </a:solidFill>
                <a:latin typeface="Helvetica Neue"/>
                <a:cs typeface="Helvetica Neue"/>
              </a:rPr>
              <a:t> </a:t>
            </a:r>
            <a:r>
              <a:rPr sz="600" dirty="0">
                <a:solidFill>
                  <a:srgbClr val="364157"/>
                </a:solidFill>
                <a:latin typeface="Helvetica Neue"/>
                <a:cs typeface="Helvetica Neue"/>
              </a:rPr>
              <a:t>2020.</a:t>
            </a:r>
            <a:endParaRPr sz="600" dirty="0">
              <a:latin typeface="Helvetica Neue"/>
              <a:cs typeface="Helvetica Neue"/>
            </a:endParaRPr>
          </a:p>
        </p:txBody>
      </p:sp>
      <p:sp>
        <p:nvSpPr>
          <p:cNvPr id="87" name="object 43"/>
          <p:cNvSpPr txBox="1"/>
          <p:nvPr/>
        </p:nvSpPr>
        <p:spPr>
          <a:xfrm>
            <a:off x="7640069" y="2716326"/>
            <a:ext cx="25844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65" dirty="0">
                <a:solidFill>
                  <a:srgbClr val="364157"/>
                </a:solidFill>
                <a:latin typeface="Arial Black"/>
                <a:cs typeface="Arial Black"/>
              </a:rPr>
              <a:t>AEROSPACE-VALLEY.COM</a:t>
            </a:r>
            <a:endParaRPr sz="130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29671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54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2"/>
          <p:cNvSpPr/>
          <p:nvPr/>
        </p:nvSpPr>
        <p:spPr>
          <a:xfrm>
            <a:off x="4717982" y="1791300"/>
            <a:ext cx="7474018" cy="4373038"/>
          </a:xfrm>
          <a:custGeom>
            <a:avLst/>
            <a:gdLst/>
            <a:ahLst/>
            <a:cxnLst/>
            <a:rect l="l" t="t" r="r" b="b"/>
            <a:pathLst>
              <a:path w="5974080" h="4623434">
                <a:moveTo>
                  <a:pt x="0" y="4623181"/>
                </a:moveTo>
                <a:lnTo>
                  <a:pt x="5974016" y="4623181"/>
                </a:lnTo>
                <a:lnTo>
                  <a:pt x="5974016" y="0"/>
                </a:lnTo>
                <a:lnTo>
                  <a:pt x="0" y="0"/>
                </a:lnTo>
                <a:lnTo>
                  <a:pt x="0" y="4623181"/>
                </a:lnTo>
                <a:close/>
              </a:path>
            </a:pathLst>
          </a:custGeom>
          <a:solidFill>
            <a:srgbClr val="B0E0F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object 3"/>
          <p:cNvSpPr/>
          <p:nvPr/>
        </p:nvSpPr>
        <p:spPr>
          <a:xfrm>
            <a:off x="899997" y="33453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003" y="0"/>
                </a:lnTo>
              </a:path>
            </a:pathLst>
          </a:custGeom>
          <a:ln w="50800">
            <a:solidFill>
              <a:srgbClr val="9CD8F7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object 4"/>
          <p:cNvSpPr txBox="1">
            <a:spLocks noGrp="1"/>
          </p:cNvSpPr>
          <p:nvPr>
            <p:ph type="title"/>
          </p:nvPr>
        </p:nvSpPr>
        <p:spPr>
          <a:xfrm>
            <a:off x="846225" y="408814"/>
            <a:ext cx="769229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3000" dirty="0">
                <a:latin typeface="Arial Black" panose="020B0A04020102020204" pitchFamily="34" charset="0"/>
              </a:rPr>
              <a:t>The</a:t>
            </a:r>
            <a:r>
              <a:rPr sz="3000" spc="-80" dirty="0">
                <a:latin typeface="Arial Black" panose="020B0A04020102020204" pitchFamily="34" charset="0"/>
              </a:rPr>
              <a:t> </a:t>
            </a:r>
            <a:r>
              <a:rPr lang="fr-FR" sz="3000" spc="-80" dirty="0">
                <a:latin typeface="Arial Black" panose="020B0A04020102020204" pitchFamily="34" charset="0"/>
              </a:rPr>
              <a:t>Aerospace Valley </a:t>
            </a:r>
            <a:r>
              <a:rPr sz="3000" spc="15" dirty="0" err="1">
                <a:latin typeface="Arial Black" panose="020B0A04020102020204" pitchFamily="34" charset="0"/>
              </a:rPr>
              <a:t>territor</a:t>
            </a:r>
            <a:r>
              <a:rPr lang="fr-FR" sz="3000" spc="15" dirty="0">
                <a:latin typeface="Arial Black" panose="020B0A04020102020204" pitchFamily="34" charset="0"/>
              </a:rPr>
              <a:t>y</a:t>
            </a:r>
            <a:endParaRPr sz="3000" dirty="0">
              <a:latin typeface="Arial Black" panose="020B0A04020102020204" pitchFamily="34" charset="0"/>
            </a:endParaRPr>
          </a:p>
        </p:txBody>
      </p:sp>
      <p:sp>
        <p:nvSpPr>
          <p:cNvPr id="68" name="object 5"/>
          <p:cNvSpPr txBox="1"/>
          <p:nvPr/>
        </p:nvSpPr>
        <p:spPr>
          <a:xfrm>
            <a:off x="866329" y="1132917"/>
            <a:ext cx="10600890" cy="489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Aerospace Valley competitiveness cluster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840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gathers members from the Regions </a:t>
            </a:r>
            <a:r>
              <a:rPr kumimoji="0" lang="fr-FR" sz="1400" b="0" i="0" u="none" strike="noStrike" kern="1200" cap="none" spc="7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NOUVELLE-AQUITAINE </a:t>
            </a:r>
            <a:r>
              <a:rPr kumimoji="0" lang="fr-FR" sz="1600" b="0" i="0" u="none" strike="noStrike" kern="1200" cap="none" spc="-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and </a:t>
            </a:r>
            <a:r>
              <a:rPr kumimoji="0" lang="fr-FR" sz="1400" b="0" i="0" u="none" strike="noStrike" kern="1200" cap="none" spc="8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OCCITANIE/ </a:t>
            </a:r>
            <a:r>
              <a:rPr kumimoji="0" lang="fr-FR" sz="1400" b="0" i="0" u="none" strike="noStrike" kern="1200" cap="none" spc="8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PYRÉNÉES-MÉDITERRANÉE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840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constitutes the leading aerospace ecosystem in Europe.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9" name="object 6"/>
          <p:cNvGrpSpPr/>
          <p:nvPr/>
        </p:nvGrpSpPr>
        <p:grpSpPr>
          <a:xfrm>
            <a:off x="0" y="1731626"/>
            <a:ext cx="4718050" cy="4725670"/>
            <a:chOff x="0" y="2093810"/>
            <a:chExt cx="4718050" cy="4725670"/>
          </a:xfrm>
        </p:grpSpPr>
        <p:sp>
          <p:nvSpPr>
            <p:cNvPr id="70" name="object 7"/>
            <p:cNvSpPr/>
            <p:nvPr/>
          </p:nvSpPr>
          <p:spPr>
            <a:xfrm>
              <a:off x="0" y="2202649"/>
              <a:ext cx="4717982" cy="4616538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object 8"/>
            <p:cNvSpPr/>
            <p:nvPr/>
          </p:nvSpPr>
          <p:spPr>
            <a:xfrm>
              <a:off x="2863557" y="2093810"/>
              <a:ext cx="1854835" cy="1335405"/>
            </a:xfrm>
            <a:custGeom>
              <a:avLst/>
              <a:gdLst/>
              <a:ahLst/>
              <a:cxnLst/>
              <a:rect l="l" t="t" r="r" b="b"/>
              <a:pathLst>
                <a:path w="1854835" h="1335404">
                  <a:moveTo>
                    <a:pt x="1854428" y="0"/>
                  </a:moveTo>
                  <a:lnTo>
                    <a:pt x="0" y="0"/>
                  </a:lnTo>
                  <a:lnTo>
                    <a:pt x="0" y="1335392"/>
                  </a:lnTo>
                  <a:lnTo>
                    <a:pt x="1854428" y="1335392"/>
                  </a:lnTo>
                  <a:lnTo>
                    <a:pt x="1854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2" name="object 9"/>
          <p:cNvSpPr txBox="1"/>
          <p:nvPr/>
        </p:nvSpPr>
        <p:spPr>
          <a:xfrm>
            <a:off x="2968327" y="1791300"/>
            <a:ext cx="1547495" cy="1339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Secteurs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aéronautiques et</a:t>
            </a:r>
            <a:r>
              <a:rPr kumimoji="0" sz="700" b="1" i="0" u="none" strike="noStrike" kern="1200" cap="none" spc="-4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spatiaux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object 10"/>
          <p:cNvSpPr txBox="1"/>
          <p:nvPr/>
        </p:nvSpPr>
        <p:spPr>
          <a:xfrm>
            <a:off x="3096474" y="2006184"/>
            <a:ext cx="1477010" cy="984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415" lvl="0" indent="0" algn="l" defTabSz="914400" rtl="0" eaLnBrk="1" fontAlgn="auto" latinLnBrk="0" hangingPunct="1">
              <a:lnSpc>
                <a:spcPct val="1048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1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Fabrication équipements </a:t>
            </a:r>
            <a:r>
              <a:rPr kumimoji="0" sz="600" b="0" i="0" u="none" strike="noStrike" kern="1200" cap="none" spc="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électriques,  électroniques, informatiques </a:t>
            </a:r>
            <a:r>
              <a:rPr kumimoji="0" sz="600" b="0" i="0" u="none" strike="noStrike" kern="1200" cap="none" spc="1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machines  </a:t>
            </a:r>
            <a:r>
              <a:rPr kumimoji="0" sz="600" b="0" i="0" u="none" strike="noStrike" kern="1200" cap="none" spc="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Construction aéronautique et </a:t>
            </a:r>
            <a:r>
              <a:rPr kumimoji="0" sz="600" b="0" i="0" u="none" strike="noStrike" kern="1200" cap="none" spc="1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spatiale  Métallurgie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8419" lvl="0" indent="0" algn="l" defTabSz="914400" rtl="0" eaLnBrk="1" fontAlgn="auto" latinLnBrk="0" hangingPunct="1">
              <a:lnSpc>
                <a:spcPct val="10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Réparation </a:t>
            </a:r>
            <a:r>
              <a:rPr kumimoji="0" sz="600" b="0" i="0" u="none" strike="noStrike" kern="1200" cap="none" spc="1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</a:t>
            </a:r>
            <a:r>
              <a:rPr kumimoji="0" sz="600" b="0" i="0" u="none" strike="noStrike" kern="1200" cap="none" spc="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installation </a:t>
            </a:r>
            <a:r>
              <a:rPr kumimoji="0" sz="600" b="0" i="0" u="none" strike="noStrike" kern="1200" cap="none" spc="1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(maintenance)  Fabrication </a:t>
            </a:r>
            <a:r>
              <a:rPr kumimoji="0" sz="600" b="0" i="0" u="none" strike="noStrike" kern="1200" cap="none" spc="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d’autres produits industriels  </a:t>
            </a:r>
            <a:r>
              <a:rPr kumimoji="0" sz="600" b="0" i="0" u="none" strike="noStrike" kern="1200" cap="none" spc="1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Commerces, </a:t>
            </a:r>
            <a:r>
              <a:rPr kumimoji="0" sz="600" b="0" i="0" u="none" strike="noStrike" kern="1200" cap="none" spc="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logistique </a:t>
            </a:r>
            <a:r>
              <a:rPr kumimoji="0" sz="600" b="0" i="0" u="none" strike="noStrike" kern="1200" cap="none" spc="1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</a:t>
            </a:r>
            <a:r>
              <a:rPr kumimoji="0" sz="600" b="0" i="0" u="none" strike="noStrike" kern="1200" cap="none" spc="1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soutien  Activités</a:t>
            </a: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0" u="none" strike="noStrike" kern="1200" cap="none" spc="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informatiques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1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Ingénierie </a:t>
            </a:r>
            <a:r>
              <a:rPr kumimoji="0" sz="600" b="0" i="0" u="none" strike="noStrike" kern="1200" cap="none" spc="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autres activités </a:t>
            </a:r>
            <a:r>
              <a:rPr kumimoji="0" sz="600" b="0" i="0" u="none" strike="noStrike" kern="1200" cap="none" spc="1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spécialisées  scientifiques </a:t>
            </a:r>
            <a:r>
              <a:rPr kumimoji="0" sz="600" b="0" i="0" u="none" strike="noStrike" kern="1200" cap="none" spc="1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0" u="none" strike="noStrike" kern="1200" cap="none" spc="1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techniques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74" name="object 11"/>
          <p:cNvGrpSpPr/>
          <p:nvPr/>
        </p:nvGrpSpPr>
        <p:grpSpPr>
          <a:xfrm>
            <a:off x="2981032" y="2038985"/>
            <a:ext cx="1737360" cy="1998980"/>
            <a:chOff x="2981032" y="2427389"/>
            <a:chExt cx="1737360" cy="1998980"/>
          </a:xfrm>
        </p:grpSpPr>
        <p:sp>
          <p:nvSpPr>
            <p:cNvPr id="75" name="object 12"/>
            <p:cNvSpPr/>
            <p:nvPr/>
          </p:nvSpPr>
          <p:spPr>
            <a:xfrm>
              <a:off x="2981032" y="2427389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60274" y="0"/>
                  </a:moveTo>
                  <a:lnTo>
                    <a:pt x="0" y="0"/>
                  </a:lnTo>
                  <a:lnTo>
                    <a:pt x="0" y="60274"/>
                  </a:lnTo>
                  <a:lnTo>
                    <a:pt x="60274" y="60274"/>
                  </a:lnTo>
                  <a:lnTo>
                    <a:pt x="60274" y="0"/>
                  </a:lnTo>
                  <a:close/>
                </a:path>
              </a:pathLst>
            </a:custGeom>
            <a:solidFill>
              <a:srgbClr val="A1629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object 13"/>
            <p:cNvSpPr/>
            <p:nvPr/>
          </p:nvSpPr>
          <p:spPr>
            <a:xfrm>
              <a:off x="2981032" y="2619616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60274" y="0"/>
                  </a:moveTo>
                  <a:lnTo>
                    <a:pt x="0" y="0"/>
                  </a:lnTo>
                  <a:lnTo>
                    <a:pt x="0" y="60274"/>
                  </a:lnTo>
                  <a:lnTo>
                    <a:pt x="60274" y="60274"/>
                  </a:lnTo>
                  <a:lnTo>
                    <a:pt x="60274" y="0"/>
                  </a:lnTo>
                  <a:close/>
                </a:path>
              </a:pathLst>
            </a:custGeom>
            <a:solidFill>
              <a:srgbClr val="D8A72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" name="object 14"/>
            <p:cNvSpPr/>
            <p:nvPr/>
          </p:nvSpPr>
          <p:spPr>
            <a:xfrm>
              <a:off x="2981032" y="2715717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60274" y="0"/>
                  </a:moveTo>
                  <a:lnTo>
                    <a:pt x="0" y="0"/>
                  </a:lnTo>
                  <a:lnTo>
                    <a:pt x="0" y="60274"/>
                  </a:lnTo>
                  <a:lnTo>
                    <a:pt x="60274" y="60274"/>
                  </a:lnTo>
                  <a:lnTo>
                    <a:pt x="60274" y="0"/>
                  </a:lnTo>
                  <a:close/>
                </a:path>
              </a:pathLst>
            </a:custGeom>
            <a:solidFill>
              <a:srgbClr val="8DA7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object 15"/>
            <p:cNvSpPr/>
            <p:nvPr/>
          </p:nvSpPr>
          <p:spPr>
            <a:xfrm>
              <a:off x="2981032" y="2811830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60274" y="0"/>
                  </a:moveTo>
                  <a:lnTo>
                    <a:pt x="0" y="0"/>
                  </a:lnTo>
                  <a:lnTo>
                    <a:pt x="0" y="60274"/>
                  </a:lnTo>
                  <a:lnTo>
                    <a:pt x="60274" y="60274"/>
                  </a:lnTo>
                  <a:lnTo>
                    <a:pt x="60274" y="0"/>
                  </a:lnTo>
                  <a:close/>
                </a:path>
              </a:pathLst>
            </a:custGeom>
            <a:solidFill>
              <a:srgbClr val="72926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object 16"/>
            <p:cNvSpPr/>
            <p:nvPr/>
          </p:nvSpPr>
          <p:spPr>
            <a:xfrm>
              <a:off x="2981032" y="2907944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60274" y="0"/>
                  </a:moveTo>
                  <a:lnTo>
                    <a:pt x="0" y="0"/>
                  </a:lnTo>
                  <a:lnTo>
                    <a:pt x="0" y="60274"/>
                  </a:lnTo>
                  <a:lnTo>
                    <a:pt x="60274" y="60274"/>
                  </a:lnTo>
                  <a:lnTo>
                    <a:pt x="60274" y="0"/>
                  </a:lnTo>
                  <a:close/>
                </a:path>
              </a:pathLst>
            </a:custGeom>
            <a:solidFill>
              <a:srgbClr val="8E8E8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object 17"/>
            <p:cNvSpPr/>
            <p:nvPr/>
          </p:nvSpPr>
          <p:spPr>
            <a:xfrm>
              <a:off x="2981032" y="3004057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60274" y="0"/>
                  </a:moveTo>
                  <a:lnTo>
                    <a:pt x="0" y="0"/>
                  </a:lnTo>
                  <a:lnTo>
                    <a:pt x="0" y="60274"/>
                  </a:lnTo>
                  <a:lnTo>
                    <a:pt x="60274" y="60274"/>
                  </a:lnTo>
                  <a:lnTo>
                    <a:pt x="60274" y="0"/>
                  </a:lnTo>
                  <a:close/>
                </a:path>
              </a:pathLst>
            </a:custGeom>
            <a:solidFill>
              <a:srgbClr val="95B69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object 18"/>
            <p:cNvSpPr/>
            <p:nvPr/>
          </p:nvSpPr>
          <p:spPr>
            <a:xfrm>
              <a:off x="2981032" y="3100158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60274" y="0"/>
                  </a:moveTo>
                  <a:lnTo>
                    <a:pt x="0" y="0"/>
                  </a:lnTo>
                  <a:lnTo>
                    <a:pt x="0" y="60274"/>
                  </a:lnTo>
                  <a:lnTo>
                    <a:pt x="60274" y="60274"/>
                  </a:lnTo>
                  <a:lnTo>
                    <a:pt x="60274" y="0"/>
                  </a:lnTo>
                  <a:close/>
                </a:path>
              </a:pathLst>
            </a:custGeom>
            <a:solidFill>
              <a:srgbClr val="FFC5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" name="object 19"/>
            <p:cNvSpPr/>
            <p:nvPr/>
          </p:nvSpPr>
          <p:spPr>
            <a:xfrm>
              <a:off x="2981032" y="3196272"/>
              <a:ext cx="60325" cy="60325"/>
            </a:xfrm>
            <a:custGeom>
              <a:avLst/>
              <a:gdLst/>
              <a:ahLst/>
              <a:cxnLst/>
              <a:rect l="l" t="t" r="r" b="b"/>
              <a:pathLst>
                <a:path w="60325" h="60325">
                  <a:moveTo>
                    <a:pt x="60274" y="0"/>
                  </a:moveTo>
                  <a:lnTo>
                    <a:pt x="0" y="0"/>
                  </a:lnTo>
                  <a:lnTo>
                    <a:pt x="0" y="60274"/>
                  </a:lnTo>
                  <a:lnTo>
                    <a:pt x="60274" y="60274"/>
                  </a:lnTo>
                  <a:lnTo>
                    <a:pt x="60274" y="0"/>
                  </a:lnTo>
                  <a:close/>
                </a:path>
              </a:pathLst>
            </a:custGeom>
            <a:solidFill>
              <a:srgbClr val="238FC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" name="object 20"/>
            <p:cNvSpPr/>
            <p:nvPr/>
          </p:nvSpPr>
          <p:spPr>
            <a:xfrm>
              <a:off x="3391306" y="3451707"/>
              <a:ext cx="1327150" cy="974725"/>
            </a:xfrm>
            <a:custGeom>
              <a:avLst/>
              <a:gdLst/>
              <a:ahLst/>
              <a:cxnLst/>
              <a:rect l="l" t="t" r="r" b="b"/>
              <a:pathLst>
                <a:path w="1327150" h="974725">
                  <a:moveTo>
                    <a:pt x="1326680" y="0"/>
                  </a:moveTo>
                  <a:lnTo>
                    <a:pt x="0" y="0"/>
                  </a:lnTo>
                  <a:lnTo>
                    <a:pt x="0" y="974432"/>
                  </a:lnTo>
                  <a:lnTo>
                    <a:pt x="1326680" y="974432"/>
                  </a:lnTo>
                  <a:lnTo>
                    <a:pt x="1326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4" name="object 21"/>
          <p:cNvSpPr txBox="1"/>
          <p:nvPr/>
        </p:nvSpPr>
        <p:spPr>
          <a:xfrm>
            <a:off x="3511021" y="3114615"/>
            <a:ext cx="1060450" cy="349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6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Nombre 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salariés </a:t>
            </a:r>
            <a:r>
              <a:rPr kumimoji="0" sz="700" b="1" i="0" u="none" strike="noStrike" kern="1200" cap="none" spc="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 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commune au</a:t>
            </a:r>
            <a:r>
              <a:rPr kumimoji="0" sz="700" b="1" i="0" u="none" strike="noStrike" kern="1200" cap="none" spc="-4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31/12/2018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7686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606425" algn="l"/>
              </a:tabLst>
              <a:defRPr/>
            </a:pPr>
            <a:r>
              <a:rPr kumimoji="0" sz="600" b="0" i="0" u="sng" strike="noStrike" kern="1200" cap="none" spc="-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"/>
                <a:ea typeface="+mn-ea"/>
                <a:cs typeface="Arial"/>
              </a:rPr>
              <a:t> 	</a:t>
            </a: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0" u="none" strike="noStrike" kern="1200" cap="none" spc="7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0" u="none" strike="noStrike" kern="1200" cap="none" spc="-1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</a:t>
            </a:r>
            <a:r>
              <a:rPr kumimoji="0" sz="600" b="0" i="0" u="none" strike="noStrike" kern="1200" cap="none" spc="-1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0" u="none" strike="noStrike" kern="1200" cap="none" spc="-1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5" name="object 22"/>
          <p:cNvSpPr txBox="1"/>
          <p:nvPr/>
        </p:nvSpPr>
        <p:spPr>
          <a:xfrm>
            <a:off x="4156530" y="3599133"/>
            <a:ext cx="213995" cy="116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600" b="0" i="0" u="none" strike="noStrike" kern="1200" cap="none" spc="-6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0" u="none" strike="noStrike" kern="1200" cap="none" spc="-1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400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6" name="object 23"/>
          <p:cNvSpPr txBox="1"/>
          <p:nvPr/>
        </p:nvSpPr>
        <p:spPr>
          <a:xfrm>
            <a:off x="4156530" y="3761427"/>
            <a:ext cx="213995" cy="116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-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600" b="0" i="0" u="none" strike="noStrike" kern="1200" cap="none" spc="-6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00" b="0" i="0" u="none" strike="noStrike" kern="1200" cap="none" spc="-1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7" name="object 24"/>
          <p:cNvGrpSpPr/>
          <p:nvPr/>
        </p:nvGrpSpPr>
        <p:grpSpPr>
          <a:xfrm>
            <a:off x="0" y="2095604"/>
            <a:ext cx="12192000" cy="4809525"/>
            <a:chOff x="0" y="2750708"/>
            <a:chExt cx="12192000" cy="4809525"/>
          </a:xfrm>
        </p:grpSpPr>
        <p:sp>
          <p:nvSpPr>
            <p:cNvPr id="88" name="object 25"/>
            <p:cNvSpPr/>
            <p:nvPr/>
          </p:nvSpPr>
          <p:spPr>
            <a:xfrm>
              <a:off x="3527488" y="3800872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5" h="521335">
                  <a:moveTo>
                    <a:pt x="260565" y="521131"/>
                  </a:moveTo>
                  <a:lnTo>
                    <a:pt x="307402" y="516933"/>
                  </a:lnTo>
                  <a:lnTo>
                    <a:pt x="351484" y="504829"/>
                  </a:lnTo>
                  <a:lnTo>
                    <a:pt x="392077" y="485556"/>
                  </a:lnTo>
                  <a:lnTo>
                    <a:pt x="428444" y="459849"/>
                  </a:lnTo>
                  <a:lnTo>
                    <a:pt x="459849" y="428444"/>
                  </a:lnTo>
                  <a:lnTo>
                    <a:pt x="485556" y="392077"/>
                  </a:lnTo>
                  <a:lnTo>
                    <a:pt x="504829" y="351484"/>
                  </a:lnTo>
                  <a:lnTo>
                    <a:pt x="516933" y="307402"/>
                  </a:lnTo>
                  <a:lnTo>
                    <a:pt x="521131" y="260565"/>
                  </a:lnTo>
                  <a:lnTo>
                    <a:pt x="516933" y="213729"/>
                  </a:lnTo>
                  <a:lnTo>
                    <a:pt x="504829" y="169647"/>
                  </a:lnTo>
                  <a:lnTo>
                    <a:pt x="485556" y="129054"/>
                  </a:lnTo>
                  <a:lnTo>
                    <a:pt x="459849" y="92687"/>
                  </a:lnTo>
                  <a:lnTo>
                    <a:pt x="428444" y="61282"/>
                  </a:lnTo>
                  <a:lnTo>
                    <a:pt x="392077" y="35575"/>
                  </a:lnTo>
                  <a:lnTo>
                    <a:pt x="351484" y="16301"/>
                  </a:lnTo>
                  <a:lnTo>
                    <a:pt x="307402" y="4198"/>
                  </a:lnTo>
                  <a:lnTo>
                    <a:pt x="260565" y="0"/>
                  </a:lnTo>
                  <a:lnTo>
                    <a:pt x="213729" y="4198"/>
                  </a:lnTo>
                  <a:lnTo>
                    <a:pt x="169647" y="16301"/>
                  </a:lnTo>
                  <a:lnTo>
                    <a:pt x="129054" y="35575"/>
                  </a:lnTo>
                  <a:lnTo>
                    <a:pt x="92687" y="61282"/>
                  </a:lnTo>
                  <a:lnTo>
                    <a:pt x="61282" y="92687"/>
                  </a:lnTo>
                  <a:lnTo>
                    <a:pt x="35575" y="129054"/>
                  </a:lnTo>
                  <a:lnTo>
                    <a:pt x="16301" y="169647"/>
                  </a:lnTo>
                  <a:lnTo>
                    <a:pt x="4198" y="213729"/>
                  </a:lnTo>
                  <a:lnTo>
                    <a:pt x="0" y="260565"/>
                  </a:lnTo>
                  <a:lnTo>
                    <a:pt x="4198" y="307402"/>
                  </a:lnTo>
                  <a:lnTo>
                    <a:pt x="16301" y="351484"/>
                  </a:lnTo>
                  <a:lnTo>
                    <a:pt x="35575" y="392077"/>
                  </a:lnTo>
                  <a:lnTo>
                    <a:pt x="61282" y="428444"/>
                  </a:lnTo>
                  <a:lnTo>
                    <a:pt x="92687" y="459849"/>
                  </a:lnTo>
                  <a:lnTo>
                    <a:pt x="129054" y="485556"/>
                  </a:lnTo>
                  <a:lnTo>
                    <a:pt x="169647" y="504829"/>
                  </a:lnTo>
                  <a:lnTo>
                    <a:pt x="213729" y="516933"/>
                  </a:lnTo>
                  <a:lnTo>
                    <a:pt x="260565" y="521131"/>
                  </a:lnTo>
                  <a:close/>
                </a:path>
              </a:pathLst>
            </a:custGeom>
            <a:ln w="7531">
              <a:solidFill>
                <a:srgbClr val="3641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object 26"/>
            <p:cNvSpPr/>
            <p:nvPr/>
          </p:nvSpPr>
          <p:spPr>
            <a:xfrm>
              <a:off x="3788054" y="3800873"/>
              <a:ext cx="330200" cy="0"/>
            </a:xfrm>
            <a:custGeom>
              <a:avLst/>
              <a:gdLst/>
              <a:ahLst/>
              <a:cxnLst/>
              <a:rect l="l" t="t" r="r" b="b"/>
              <a:pathLst>
                <a:path w="330200">
                  <a:moveTo>
                    <a:pt x="0" y="0"/>
                  </a:moveTo>
                  <a:lnTo>
                    <a:pt x="329920" y="0"/>
                  </a:lnTo>
                </a:path>
              </a:pathLst>
            </a:custGeom>
            <a:ln w="7531">
              <a:solidFill>
                <a:srgbClr val="3641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object 27"/>
            <p:cNvSpPr/>
            <p:nvPr/>
          </p:nvSpPr>
          <p:spPr>
            <a:xfrm>
              <a:off x="3653002" y="4051888"/>
              <a:ext cx="270510" cy="270510"/>
            </a:xfrm>
            <a:custGeom>
              <a:avLst/>
              <a:gdLst/>
              <a:ahLst/>
              <a:cxnLst/>
              <a:rect l="l" t="t" r="r" b="b"/>
              <a:pathLst>
                <a:path w="270510" h="270510">
                  <a:moveTo>
                    <a:pt x="135051" y="270116"/>
                  </a:moveTo>
                  <a:lnTo>
                    <a:pt x="177738" y="263231"/>
                  </a:lnTo>
                  <a:lnTo>
                    <a:pt x="214811" y="244058"/>
                  </a:lnTo>
                  <a:lnTo>
                    <a:pt x="244046" y="214821"/>
                  </a:lnTo>
                  <a:lnTo>
                    <a:pt x="263218" y="177744"/>
                  </a:lnTo>
                  <a:lnTo>
                    <a:pt x="270103" y="135051"/>
                  </a:lnTo>
                  <a:lnTo>
                    <a:pt x="263218" y="92364"/>
                  </a:lnTo>
                  <a:lnTo>
                    <a:pt x="244046" y="55291"/>
                  </a:lnTo>
                  <a:lnTo>
                    <a:pt x="214811" y="26057"/>
                  </a:lnTo>
                  <a:lnTo>
                    <a:pt x="177738" y="6885"/>
                  </a:lnTo>
                  <a:lnTo>
                    <a:pt x="135051" y="0"/>
                  </a:lnTo>
                  <a:lnTo>
                    <a:pt x="92364" y="6885"/>
                  </a:lnTo>
                  <a:lnTo>
                    <a:pt x="55291" y="26057"/>
                  </a:lnTo>
                  <a:lnTo>
                    <a:pt x="26057" y="55291"/>
                  </a:lnTo>
                  <a:lnTo>
                    <a:pt x="6885" y="92364"/>
                  </a:lnTo>
                  <a:lnTo>
                    <a:pt x="0" y="135051"/>
                  </a:lnTo>
                  <a:lnTo>
                    <a:pt x="6885" y="177744"/>
                  </a:lnTo>
                  <a:lnTo>
                    <a:pt x="26057" y="214821"/>
                  </a:lnTo>
                  <a:lnTo>
                    <a:pt x="55291" y="244058"/>
                  </a:lnTo>
                  <a:lnTo>
                    <a:pt x="92364" y="263231"/>
                  </a:lnTo>
                  <a:lnTo>
                    <a:pt x="135051" y="270116"/>
                  </a:lnTo>
                  <a:close/>
                </a:path>
              </a:pathLst>
            </a:custGeom>
            <a:ln w="7531">
              <a:solidFill>
                <a:srgbClr val="3641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object 28"/>
            <p:cNvSpPr/>
            <p:nvPr/>
          </p:nvSpPr>
          <p:spPr>
            <a:xfrm>
              <a:off x="3730390" y="4210441"/>
              <a:ext cx="115328" cy="115328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object 29"/>
            <p:cNvSpPr/>
            <p:nvPr/>
          </p:nvSpPr>
          <p:spPr>
            <a:xfrm>
              <a:off x="3788054" y="4214203"/>
              <a:ext cx="330200" cy="0"/>
            </a:xfrm>
            <a:custGeom>
              <a:avLst/>
              <a:gdLst/>
              <a:ahLst/>
              <a:cxnLst/>
              <a:rect l="l" t="t" r="r" b="b"/>
              <a:pathLst>
                <a:path w="330200">
                  <a:moveTo>
                    <a:pt x="0" y="0"/>
                  </a:moveTo>
                  <a:lnTo>
                    <a:pt x="329920" y="0"/>
                  </a:lnTo>
                </a:path>
              </a:pathLst>
            </a:custGeom>
            <a:ln w="7531">
              <a:solidFill>
                <a:srgbClr val="3641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object 30"/>
            <p:cNvSpPr/>
            <p:nvPr/>
          </p:nvSpPr>
          <p:spPr>
            <a:xfrm>
              <a:off x="0" y="6819188"/>
              <a:ext cx="12192000" cy="741045"/>
            </a:xfrm>
            <a:custGeom>
              <a:avLst/>
              <a:gdLst/>
              <a:ahLst/>
              <a:cxnLst/>
              <a:rect l="l" t="t" r="r" b="b"/>
              <a:pathLst>
                <a:path w="10692130" h="741045">
                  <a:moveTo>
                    <a:pt x="10692003" y="0"/>
                  </a:moveTo>
                  <a:lnTo>
                    <a:pt x="0" y="0"/>
                  </a:lnTo>
                  <a:lnTo>
                    <a:pt x="0" y="740816"/>
                  </a:lnTo>
                  <a:lnTo>
                    <a:pt x="10692003" y="740816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3641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object 31"/>
            <p:cNvSpPr/>
            <p:nvPr/>
          </p:nvSpPr>
          <p:spPr>
            <a:xfrm>
              <a:off x="242958" y="6979030"/>
              <a:ext cx="657039" cy="421132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object 32"/>
            <p:cNvSpPr/>
            <p:nvPr/>
          </p:nvSpPr>
          <p:spPr>
            <a:xfrm>
              <a:off x="5593564" y="2760916"/>
              <a:ext cx="644525" cy="644525"/>
            </a:xfrm>
            <a:custGeom>
              <a:avLst/>
              <a:gdLst/>
              <a:ahLst/>
              <a:cxnLst/>
              <a:rect l="l" t="t" r="r" b="b"/>
              <a:pathLst>
                <a:path w="644525" h="644525">
                  <a:moveTo>
                    <a:pt x="322186" y="0"/>
                  </a:moveTo>
                  <a:lnTo>
                    <a:pt x="274575" y="3493"/>
                  </a:lnTo>
                  <a:lnTo>
                    <a:pt x="229134" y="13640"/>
                  </a:lnTo>
                  <a:lnTo>
                    <a:pt x="186360" y="29944"/>
                  </a:lnTo>
                  <a:lnTo>
                    <a:pt x="146751" y="51905"/>
                  </a:lnTo>
                  <a:lnTo>
                    <a:pt x="110807" y="79025"/>
                  </a:lnTo>
                  <a:lnTo>
                    <a:pt x="79026" y="110805"/>
                  </a:lnTo>
                  <a:lnTo>
                    <a:pt x="51905" y="146748"/>
                  </a:lnTo>
                  <a:lnTo>
                    <a:pt x="29944" y="186355"/>
                  </a:lnTo>
                  <a:lnTo>
                    <a:pt x="13640" y="229127"/>
                  </a:lnTo>
                  <a:lnTo>
                    <a:pt x="3493" y="274566"/>
                  </a:lnTo>
                  <a:lnTo>
                    <a:pt x="0" y="322173"/>
                  </a:lnTo>
                  <a:lnTo>
                    <a:pt x="3493" y="369784"/>
                  </a:lnTo>
                  <a:lnTo>
                    <a:pt x="13640" y="415225"/>
                  </a:lnTo>
                  <a:lnTo>
                    <a:pt x="29944" y="457999"/>
                  </a:lnTo>
                  <a:lnTo>
                    <a:pt x="51905" y="497607"/>
                  </a:lnTo>
                  <a:lnTo>
                    <a:pt x="79026" y="533551"/>
                  </a:lnTo>
                  <a:lnTo>
                    <a:pt x="110807" y="565333"/>
                  </a:lnTo>
                  <a:lnTo>
                    <a:pt x="146751" y="592453"/>
                  </a:lnTo>
                  <a:lnTo>
                    <a:pt x="186360" y="614415"/>
                  </a:lnTo>
                  <a:lnTo>
                    <a:pt x="229134" y="630718"/>
                  </a:lnTo>
                  <a:lnTo>
                    <a:pt x="274575" y="640866"/>
                  </a:lnTo>
                  <a:lnTo>
                    <a:pt x="322186" y="644359"/>
                  </a:lnTo>
                  <a:lnTo>
                    <a:pt x="369796" y="640866"/>
                  </a:lnTo>
                  <a:lnTo>
                    <a:pt x="415238" y="630718"/>
                  </a:lnTo>
                  <a:lnTo>
                    <a:pt x="458012" y="614415"/>
                  </a:lnTo>
                  <a:lnTo>
                    <a:pt x="497620" y="592453"/>
                  </a:lnTo>
                  <a:lnTo>
                    <a:pt x="533564" y="565333"/>
                  </a:lnTo>
                  <a:lnTo>
                    <a:pt x="565346" y="533551"/>
                  </a:lnTo>
                  <a:lnTo>
                    <a:pt x="592466" y="497607"/>
                  </a:lnTo>
                  <a:lnTo>
                    <a:pt x="614427" y="457999"/>
                  </a:lnTo>
                  <a:lnTo>
                    <a:pt x="630731" y="415225"/>
                  </a:lnTo>
                  <a:lnTo>
                    <a:pt x="640879" y="369784"/>
                  </a:lnTo>
                  <a:lnTo>
                    <a:pt x="644372" y="322173"/>
                  </a:lnTo>
                  <a:lnTo>
                    <a:pt x="640879" y="274566"/>
                  </a:lnTo>
                  <a:lnTo>
                    <a:pt x="630731" y="229127"/>
                  </a:lnTo>
                  <a:lnTo>
                    <a:pt x="614427" y="186355"/>
                  </a:lnTo>
                  <a:lnTo>
                    <a:pt x="592466" y="146748"/>
                  </a:lnTo>
                  <a:lnTo>
                    <a:pt x="565346" y="110805"/>
                  </a:lnTo>
                  <a:lnTo>
                    <a:pt x="533564" y="79025"/>
                  </a:lnTo>
                  <a:lnTo>
                    <a:pt x="497620" y="51905"/>
                  </a:lnTo>
                  <a:lnTo>
                    <a:pt x="458012" y="29944"/>
                  </a:lnTo>
                  <a:lnTo>
                    <a:pt x="415238" y="13640"/>
                  </a:lnTo>
                  <a:lnTo>
                    <a:pt x="369796" y="3493"/>
                  </a:lnTo>
                  <a:lnTo>
                    <a:pt x="32218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object 33"/>
            <p:cNvSpPr/>
            <p:nvPr/>
          </p:nvSpPr>
          <p:spPr>
            <a:xfrm>
              <a:off x="5638573" y="2805909"/>
              <a:ext cx="554355" cy="554990"/>
            </a:xfrm>
            <a:custGeom>
              <a:avLst/>
              <a:gdLst/>
              <a:ahLst/>
              <a:cxnLst/>
              <a:rect l="l" t="t" r="r" b="b"/>
              <a:pathLst>
                <a:path w="554354" h="554989">
                  <a:moveTo>
                    <a:pt x="277177" y="0"/>
                  </a:moveTo>
                  <a:lnTo>
                    <a:pt x="227353" y="4465"/>
                  </a:lnTo>
                  <a:lnTo>
                    <a:pt x="180459" y="17341"/>
                  </a:lnTo>
                  <a:lnTo>
                    <a:pt x="137278" y="37845"/>
                  </a:lnTo>
                  <a:lnTo>
                    <a:pt x="98593" y="65192"/>
                  </a:lnTo>
                  <a:lnTo>
                    <a:pt x="65187" y="98600"/>
                  </a:lnTo>
                  <a:lnTo>
                    <a:pt x="37841" y="137287"/>
                  </a:lnTo>
                  <a:lnTo>
                    <a:pt x="17340" y="180470"/>
                  </a:lnTo>
                  <a:lnTo>
                    <a:pt x="4465" y="227365"/>
                  </a:lnTo>
                  <a:lnTo>
                    <a:pt x="0" y="277190"/>
                  </a:lnTo>
                  <a:lnTo>
                    <a:pt x="4465" y="327011"/>
                  </a:lnTo>
                  <a:lnTo>
                    <a:pt x="17340" y="373903"/>
                  </a:lnTo>
                  <a:lnTo>
                    <a:pt x="37841" y="417083"/>
                  </a:lnTo>
                  <a:lnTo>
                    <a:pt x="65187" y="455768"/>
                  </a:lnTo>
                  <a:lnTo>
                    <a:pt x="98593" y="489176"/>
                  </a:lnTo>
                  <a:lnTo>
                    <a:pt x="137278" y="516523"/>
                  </a:lnTo>
                  <a:lnTo>
                    <a:pt x="180459" y="537025"/>
                  </a:lnTo>
                  <a:lnTo>
                    <a:pt x="227353" y="549901"/>
                  </a:lnTo>
                  <a:lnTo>
                    <a:pt x="277177" y="554367"/>
                  </a:lnTo>
                  <a:lnTo>
                    <a:pt x="327001" y="549901"/>
                  </a:lnTo>
                  <a:lnTo>
                    <a:pt x="373895" y="537025"/>
                  </a:lnTo>
                  <a:lnTo>
                    <a:pt x="417076" y="516523"/>
                  </a:lnTo>
                  <a:lnTo>
                    <a:pt x="455761" y="489176"/>
                  </a:lnTo>
                  <a:lnTo>
                    <a:pt x="489167" y="455768"/>
                  </a:lnTo>
                  <a:lnTo>
                    <a:pt x="516513" y="417083"/>
                  </a:lnTo>
                  <a:lnTo>
                    <a:pt x="537014" y="373903"/>
                  </a:lnTo>
                  <a:lnTo>
                    <a:pt x="549889" y="327011"/>
                  </a:lnTo>
                  <a:lnTo>
                    <a:pt x="554354" y="277190"/>
                  </a:lnTo>
                  <a:lnTo>
                    <a:pt x="549889" y="227365"/>
                  </a:lnTo>
                  <a:lnTo>
                    <a:pt x="537014" y="180470"/>
                  </a:lnTo>
                  <a:lnTo>
                    <a:pt x="516513" y="137287"/>
                  </a:lnTo>
                  <a:lnTo>
                    <a:pt x="489167" y="98600"/>
                  </a:lnTo>
                  <a:lnTo>
                    <a:pt x="455761" y="65192"/>
                  </a:lnTo>
                  <a:lnTo>
                    <a:pt x="417076" y="37845"/>
                  </a:lnTo>
                  <a:lnTo>
                    <a:pt x="373895" y="17341"/>
                  </a:lnTo>
                  <a:lnTo>
                    <a:pt x="327001" y="4465"/>
                  </a:lnTo>
                  <a:lnTo>
                    <a:pt x="2771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" name="object 34"/>
            <p:cNvSpPr/>
            <p:nvPr/>
          </p:nvSpPr>
          <p:spPr>
            <a:xfrm>
              <a:off x="7939152" y="2750708"/>
              <a:ext cx="644525" cy="644525"/>
            </a:xfrm>
            <a:custGeom>
              <a:avLst/>
              <a:gdLst/>
              <a:ahLst/>
              <a:cxnLst/>
              <a:rect l="l" t="t" r="r" b="b"/>
              <a:pathLst>
                <a:path w="644525" h="644525">
                  <a:moveTo>
                    <a:pt x="322186" y="0"/>
                  </a:moveTo>
                  <a:lnTo>
                    <a:pt x="274575" y="3493"/>
                  </a:lnTo>
                  <a:lnTo>
                    <a:pt x="229134" y="13640"/>
                  </a:lnTo>
                  <a:lnTo>
                    <a:pt x="186360" y="29944"/>
                  </a:lnTo>
                  <a:lnTo>
                    <a:pt x="146751" y="51905"/>
                  </a:lnTo>
                  <a:lnTo>
                    <a:pt x="110807" y="79025"/>
                  </a:lnTo>
                  <a:lnTo>
                    <a:pt x="79026" y="110805"/>
                  </a:lnTo>
                  <a:lnTo>
                    <a:pt x="51905" y="146748"/>
                  </a:lnTo>
                  <a:lnTo>
                    <a:pt x="29944" y="186355"/>
                  </a:lnTo>
                  <a:lnTo>
                    <a:pt x="13640" y="229127"/>
                  </a:lnTo>
                  <a:lnTo>
                    <a:pt x="3493" y="274566"/>
                  </a:lnTo>
                  <a:lnTo>
                    <a:pt x="0" y="322173"/>
                  </a:lnTo>
                  <a:lnTo>
                    <a:pt x="3493" y="369784"/>
                  </a:lnTo>
                  <a:lnTo>
                    <a:pt x="13640" y="415225"/>
                  </a:lnTo>
                  <a:lnTo>
                    <a:pt x="29944" y="457999"/>
                  </a:lnTo>
                  <a:lnTo>
                    <a:pt x="51905" y="497607"/>
                  </a:lnTo>
                  <a:lnTo>
                    <a:pt x="79026" y="533551"/>
                  </a:lnTo>
                  <a:lnTo>
                    <a:pt x="110807" y="565333"/>
                  </a:lnTo>
                  <a:lnTo>
                    <a:pt x="146751" y="592453"/>
                  </a:lnTo>
                  <a:lnTo>
                    <a:pt x="186360" y="614415"/>
                  </a:lnTo>
                  <a:lnTo>
                    <a:pt x="229134" y="630718"/>
                  </a:lnTo>
                  <a:lnTo>
                    <a:pt x="274575" y="640866"/>
                  </a:lnTo>
                  <a:lnTo>
                    <a:pt x="322186" y="644359"/>
                  </a:lnTo>
                  <a:lnTo>
                    <a:pt x="369796" y="640866"/>
                  </a:lnTo>
                  <a:lnTo>
                    <a:pt x="415238" y="630718"/>
                  </a:lnTo>
                  <a:lnTo>
                    <a:pt x="458012" y="614415"/>
                  </a:lnTo>
                  <a:lnTo>
                    <a:pt x="497620" y="592453"/>
                  </a:lnTo>
                  <a:lnTo>
                    <a:pt x="533564" y="565333"/>
                  </a:lnTo>
                  <a:lnTo>
                    <a:pt x="565346" y="533551"/>
                  </a:lnTo>
                  <a:lnTo>
                    <a:pt x="592466" y="497607"/>
                  </a:lnTo>
                  <a:lnTo>
                    <a:pt x="614427" y="457999"/>
                  </a:lnTo>
                  <a:lnTo>
                    <a:pt x="630731" y="415225"/>
                  </a:lnTo>
                  <a:lnTo>
                    <a:pt x="640879" y="369784"/>
                  </a:lnTo>
                  <a:lnTo>
                    <a:pt x="644372" y="322173"/>
                  </a:lnTo>
                  <a:lnTo>
                    <a:pt x="640879" y="274566"/>
                  </a:lnTo>
                  <a:lnTo>
                    <a:pt x="630731" y="229127"/>
                  </a:lnTo>
                  <a:lnTo>
                    <a:pt x="614427" y="186355"/>
                  </a:lnTo>
                  <a:lnTo>
                    <a:pt x="592466" y="146748"/>
                  </a:lnTo>
                  <a:lnTo>
                    <a:pt x="565346" y="110805"/>
                  </a:lnTo>
                  <a:lnTo>
                    <a:pt x="533564" y="79025"/>
                  </a:lnTo>
                  <a:lnTo>
                    <a:pt x="497620" y="51905"/>
                  </a:lnTo>
                  <a:lnTo>
                    <a:pt x="458012" y="29944"/>
                  </a:lnTo>
                  <a:lnTo>
                    <a:pt x="415238" y="13640"/>
                  </a:lnTo>
                  <a:lnTo>
                    <a:pt x="369796" y="3493"/>
                  </a:lnTo>
                  <a:lnTo>
                    <a:pt x="32218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object 35"/>
            <p:cNvSpPr/>
            <p:nvPr/>
          </p:nvSpPr>
          <p:spPr>
            <a:xfrm>
              <a:off x="7984161" y="2795701"/>
              <a:ext cx="554355" cy="554990"/>
            </a:xfrm>
            <a:custGeom>
              <a:avLst/>
              <a:gdLst/>
              <a:ahLst/>
              <a:cxnLst/>
              <a:rect l="l" t="t" r="r" b="b"/>
              <a:pathLst>
                <a:path w="554354" h="554989">
                  <a:moveTo>
                    <a:pt x="277177" y="0"/>
                  </a:moveTo>
                  <a:lnTo>
                    <a:pt x="227353" y="4465"/>
                  </a:lnTo>
                  <a:lnTo>
                    <a:pt x="180459" y="17341"/>
                  </a:lnTo>
                  <a:lnTo>
                    <a:pt x="137278" y="37845"/>
                  </a:lnTo>
                  <a:lnTo>
                    <a:pt x="98593" y="65192"/>
                  </a:lnTo>
                  <a:lnTo>
                    <a:pt x="65187" y="98600"/>
                  </a:lnTo>
                  <a:lnTo>
                    <a:pt x="37841" y="137287"/>
                  </a:lnTo>
                  <a:lnTo>
                    <a:pt x="17340" y="180470"/>
                  </a:lnTo>
                  <a:lnTo>
                    <a:pt x="4465" y="227365"/>
                  </a:lnTo>
                  <a:lnTo>
                    <a:pt x="0" y="277190"/>
                  </a:lnTo>
                  <a:lnTo>
                    <a:pt x="4465" y="327011"/>
                  </a:lnTo>
                  <a:lnTo>
                    <a:pt x="17340" y="373903"/>
                  </a:lnTo>
                  <a:lnTo>
                    <a:pt x="37841" y="417083"/>
                  </a:lnTo>
                  <a:lnTo>
                    <a:pt x="65187" y="455768"/>
                  </a:lnTo>
                  <a:lnTo>
                    <a:pt x="98593" y="489176"/>
                  </a:lnTo>
                  <a:lnTo>
                    <a:pt x="137278" y="516523"/>
                  </a:lnTo>
                  <a:lnTo>
                    <a:pt x="180459" y="537025"/>
                  </a:lnTo>
                  <a:lnTo>
                    <a:pt x="227353" y="549901"/>
                  </a:lnTo>
                  <a:lnTo>
                    <a:pt x="277177" y="554367"/>
                  </a:lnTo>
                  <a:lnTo>
                    <a:pt x="327001" y="549901"/>
                  </a:lnTo>
                  <a:lnTo>
                    <a:pt x="373895" y="537025"/>
                  </a:lnTo>
                  <a:lnTo>
                    <a:pt x="417076" y="516523"/>
                  </a:lnTo>
                  <a:lnTo>
                    <a:pt x="455761" y="489176"/>
                  </a:lnTo>
                  <a:lnTo>
                    <a:pt x="489167" y="455768"/>
                  </a:lnTo>
                  <a:lnTo>
                    <a:pt x="516513" y="417083"/>
                  </a:lnTo>
                  <a:lnTo>
                    <a:pt x="537014" y="373903"/>
                  </a:lnTo>
                  <a:lnTo>
                    <a:pt x="549889" y="327011"/>
                  </a:lnTo>
                  <a:lnTo>
                    <a:pt x="554355" y="277190"/>
                  </a:lnTo>
                  <a:lnTo>
                    <a:pt x="549889" y="227365"/>
                  </a:lnTo>
                  <a:lnTo>
                    <a:pt x="537014" y="180470"/>
                  </a:lnTo>
                  <a:lnTo>
                    <a:pt x="516513" y="137287"/>
                  </a:lnTo>
                  <a:lnTo>
                    <a:pt x="489167" y="98600"/>
                  </a:lnTo>
                  <a:lnTo>
                    <a:pt x="455761" y="65192"/>
                  </a:lnTo>
                  <a:lnTo>
                    <a:pt x="417076" y="37845"/>
                  </a:lnTo>
                  <a:lnTo>
                    <a:pt x="373895" y="17341"/>
                  </a:lnTo>
                  <a:lnTo>
                    <a:pt x="327001" y="4465"/>
                  </a:lnTo>
                  <a:lnTo>
                    <a:pt x="2771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object 36"/>
            <p:cNvSpPr/>
            <p:nvPr/>
          </p:nvSpPr>
          <p:spPr>
            <a:xfrm>
              <a:off x="6392222" y="3004057"/>
              <a:ext cx="1320165" cy="0"/>
            </a:xfrm>
            <a:custGeom>
              <a:avLst/>
              <a:gdLst/>
              <a:ahLst/>
              <a:cxnLst/>
              <a:rect l="l" t="t" r="r" b="b"/>
              <a:pathLst>
                <a:path w="1320165">
                  <a:moveTo>
                    <a:pt x="0" y="0"/>
                  </a:moveTo>
                  <a:lnTo>
                    <a:pt x="1319999" y="0"/>
                  </a:lnTo>
                </a:path>
              </a:pathLst>
            </a:custGeom>
            <a:ln w="18300">
              <a:solidFill>
                <a:srgbClr val="3641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object 37"/>
            <p:cNvSpPr/>
            <p:nvPr/>
          </p:nvSpPr>
          <p:spPr>
            <a:xfrm>
              <a:off x="8780984" y="3011938"/>
              <a:ext cx="1118235" cy="0"/>
            </a:xfrm>
            <a:custGeom>
              <a:avLst/>
              <a:gdLst/>
              <a:ahLst/>
              <a:cxnLst/>
              <a:rect l="l" t="t" r="r" b="b"/>
              <a:pathLst>
                <a:path w="1118234">
                  <a:moveTo>
                    <a:pt x="0" y="0"/>
                  </a:moveTo>
                  <a:lnTo>
                    <a:pt x="1118146" y="0"/>
                  </a:lnTo>
                </a:path>
              </a:pathLst>
            </a:custGeom>
            <a:ln w="18300">
              <a:solidFill>
                <a:srgbClr val="3641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01" name="object 38"/>
          <p:cNvGrpSpPr/>
          <p:nvPr/>
        </p:nvGrpSpPr>
        <p:grpSpPr>
          <a:xfrm>
            <a:off x="9899219" y="201035"/>
            <a:ext cx="541655" cy="537845"/>
            <a:chOff x="7704988" y="679094"/>
            <a:chExt cx="541655" cy="537845"/>
          </a:xfrm>
        </p:grpSpPr>
        <p:sp>
          <p:nvSpPr>
            <p:cNvPr id="102" name="object 39"/>
            <p:cNvSpPr/>
            <p:nvPr/>
          </p:nvSpPr>
          <p:spPr>
            <a:xfrm>
              <a:off x="7704988" y="679094"/>
              <a:ext cx="541159" cy="270883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object 40"/>
            <p:cNvSpPr/>
            <p:nvPr/>
          </p:nvSpPr>
          <p:spPr>
            <a:xfrm>
              <a:off x="7704988" y="949365"/>
              <a:ext cx="541159" cy="267485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04" name="object 41"/>
          <p:cNvSpPr/>
          <p:nvPr/>
        </p:nvSpPr>
        <p:spPr>
          <a:xfrm>
            <a:off x="10723042" y="177045"/>
            <a:ext cx="1263192" cy="585724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" name="object 42"/>
          <p:cNvSpPr txBox="1"/>
          <p:nvPr/>
        </p:nvSpPr>
        <p:spPr>
          <a:xfrm>
            <a:off x="4901299" y="5962602"/>
            <a:ext cx="55194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: INSEE (enquête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annuelle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filière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aéronautique et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spatiale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dans le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Grand Sud-Ouest -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2018/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Publication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Avril</a:t>
            </a:r>
            <a:r>
              <a:rPr kumimoji="0" sz="800" b="0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2020)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6" name="object 43"/>
          <p:cNvSpPr txBox="1"/>
          <p:nvPr/>
        </p:nvSpPr>
        <p:spPr>
          <a:xfrm>
            <a:off x="6354362" y="2008962"/>
            <a:ext cx="4866088" cy="907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5775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146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000	13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000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35"/>
              </a:spcBef>
              <a:spcAft>
                <a:spcPts val="0"/>
              </a:spcAft>
              <a:buClrTx/>
              <a:buSzTx/>
              <a:buFontTx/>
              <a:buNone/>
              <a:tabLst>
                <a:tab pos="2357755" algn="l"/>
              </a:tabLst>
              <a:defRPr/>
            </a:pPr>
            <a:r>
              <a:rPr kumimoji="0" lang="fr-FR" sz="1000" b="0" i="0" u="none" strike="noStrike" kern="1200" cap="none" spc="5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INDUSTRIAL</a:t>
            </a:r>
            <a:r>
              <a:rPr kumimoji="0" sz="1000" b="0" i="0" u="none" strike="noStrike" kern="1200" cap="none" spc="5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	</a:t>
            </a:r>
            <a:r>
              <a:rPr kumimoji="0" lang="fr-FR" sz="1000" b="0" i="0" u="none" strike="noStrike" kern="1200" cap="none" spc="6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STUDENT</a:t>
            </a:r>
            <a:r>
              <a:rPr kumimoji="0" sz="1000" b="0" i="0" u="none" strike="noStrike" kern="1200" cap="none" spc="6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S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7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JOBS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/>
            </a:endParaRPr>
          </a:p>
        </p:txBody>
      </p:sp>
      <p:grpSp>
        <p:nvGrpSpPr>
          <p:cNvPr id="107" name="object 44"/>
          <p:cNvGrpSpPr/>
          <p:nvPr/>
        </p:nvGrpSpPr>
        <p:grpSpPr>
          <a:xfrm>
            <a:off x="5590246" y="2291105"/>
            <a:ext cx="2993390" cy="2801620"/>
            <a:chOff x="5181066" y="2756148"/>
            <a:chExt cx="2993390" cy="2801620"/>
          </a:xfrm>
        </p:grpSpPr>
        <p:sp>
          <p:nvSpPr>
            <p:cNvPr id="108" name="object 45"/>
            <p:cNvSpPr/>
            <p:nvPr/>
          </p:nvSpPr>
          <p:spPr>
            <a:xfrm>
              <a:off x="5181066" y="3810736"/>
              <a:ext cx="644525" cy="644525"/>
            </a:xfrm>
            <a:custGeom>
              <a:avLst/>
              <a:gdLst/>
              <a:ahLst/>
              <a:cxnLst/>
              <a:rect l="l" t="t" r="r" b="b"/>
              <a:pathLst>
                <a:path w="644525" h="644525">
                  <a:moveTo>
                    <a:pt x="322186" y="0"/>
                  </a:moveTo>
                  <a:lnTo>
                    <a:pt x="274575" y="3493"/>
                  </a:lnTo>
                  <a:lnTo>
                    <a:pt x="229134" y="13640"/>
                  </a:lnTo>
                  <a:lnTo>
                    <a:pt x="186360" y="29944"/>
                  </a:lnTo>
                  <a:lnTo>
                    <a:pt x="146751" y="51905"/>
                  </a:lnTo>
                  <a:lnTo>
                    <a:pt x="110807" y="79025"/>
                  </a:lnTo>
                  <a:lnTo>
                    <a:pt x="79026" y="110805"/>
                  </a:lnTo>
                  <a:lnTo>
                    <a:pt x="51905" y="146748"/>
                  </a:lnTo>
                  <a:lnTo>
                    <a:pt x="29944" y="186355"/>
                  </a:lnTo>
                  <a:lnTo>
                    <a:pt x="13640" y="229127"/>
                  </a:lnTo>
                  <a:lnTo>
                    <a:pt x="3493" y="274566"/>
                  </a:lnTo>
                  <a:lnTo>
                    <a:pt x="0" y="322173"/>
                  </a:lnTo>
                  <a:lnTo>
                    <a:pt x="3493" y="369784"/>
                  </a:lnTo>
                  <a:lnTo>
                    <a:pt x="13640" y="415225"/>
                  </a:lnTo>
                  <a:lnTo>
                    <a:pt x="29944" y="457999"/>
                  </a:lnTo>
                  <a:lnTo>
                    <a:pt x="51905" y="497607"/>
                  </a:lnTo>
                  <a:lnTo>
                    <a:pt x="79026" y="533551"/>
                  </a:lnTo>
                  <a:lnTo>
                    <a:pt x="110807" y="565333"/>
                  </a:lnTo>
                  <a:lnTo>
                    <a:pt x="146751" y="592453"/>
                  </a:lnTo>
                  <a:lnTo>
                    <a:pt x="186360" y="614415"/>
                  </a:lnTo>
                  <a:lnTo>
                    <a:pt x="229134" y="630718"/>
                  </a:lnTo>
                  <a:lnTo>
                    <a:pt x="274575" y="640866"/>
                  </a:lnTo>
                  <a:lnTo>
                    <a:pt x="322186" y="644359"/>
                  </a:lnTo>
                  <a:lnTo>
                    <a:pt x="369796" y="640866"/>
                  </a:lnTo>
                  <a:lnTo>
                    <a:pt x="415238" y="630718"/>
                  </a:lnTo>
                  <a:lnTo>
                    <a:pt x="458012" y="614415"/>
                  </a:lnTo>
                  <a:lnTo>
                    <a:pt x="497620" y="592453"/>
                  </a:lnTo>
                  <a:lnTo>
                    <a:pt x="533564" y="565333"/>
                  </a:lnTo>
                  <a:lnTo>
                    <a:pt x="565346" y="533551"/>
                  </a:lnTo>
                  <a:lnTo>
                    <a:pt x="592466" y="497607"/>
                  </a:lnTo>
                  <a:lnTo>
                    <a:pt x="614427" y="457999"/>
                  </a:lnTo>
                  <a:lnTo>
                    <a:pt x="630731" y="415225"/>
                  </a:lnTo>
                  <a:lnTo>
                    <a:pt x="640879" y="369784"/>
                  </a:lnTo>
                  <a:lnTo>
                    <a:pt x="644372" y="322173"/>
                  </a:lnTo>
                  <a:lnTo>
                    <a:pt x="640879" y="274566"/>
                  </a:lnTo>
                  <a:lnTo>
                    <a:pt x="630731" y="229127"/>
                  </a:lnTo>
                  <a:lnTo>
                    <a:pt x="614427" y="186355"/>
                  </a:lnTo>
                  <a:lnTo>
                    <a:pt x="592466" y="146748"/>
                  </a:lnTo>
                  <a:lnTo>
                    <a:pt x="565346" y="110805"/>
                  </a:lnTo>
                  <a:lnTo>
                    <a:pt x="533564" y="79025"/>
                  </a:lnTo>
                  <a:lnTo>
                    <a:pt x="497620" y="51905"/>
                  </a:lnTo>
                  <a:lnTo>
                    <a:pt x="458012" y="29944"/>
                  </a:lnTo>
                  <a:lnTo>
                    <a:pt x="415238" y="13640"/>
                  </a:lnTo>
                  <a:lnTo>
                    <a:pt x="369796" y="3493"/>
                  </a:lnTo>
                  <a:lnTo>
                    <a:pt x="32218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" name="object 46"/>
            <p:cNvSpPr/>
            <p:nvPr/>
          </p:nvSpPr>
          <p:spPr>
            <a:xfrm>
              <a:off x="5226075" y="3855730"/>
              <a:ext cx="554355" cy="554990"/>
            </a:xfrm>
            <a:custGeom>
              <a:avLst/>
              <a:gdLst/>
              <a:ahLst/>
              <a:cxnLst/>
              <a:rect l="l" t="t" r="r" b="b"/>
              <a:pathLst>
                <a:path w="554354" h="554989">
                  <a:moveTo>
                    <a:pt x="277177" y="0"/>
                  </a:moveTo>
                  <a:lnTo>
                    <a:pt x="227353" y="4465"/>
                  </a:lnTo>
                  <a:lnTo>
                    <a:pt x="180459" y="17341"/>
                  </a:lnTo>
                  <a:lnTo>
                    <a:pt x="137278" y="37845"/>
                  </a:lnTo>
                  <a:lnTo>
                    <a:pt x="98593" y="65192"/>
                  </a:lnTo>
                  <a:lnTo>
                    <a:pt x="65187" y="98600"/>
                  </a:lnTo>
                  <a:lnTo>
                    <a:pt x="37841" y="137287"/>
                  </a:lnTo>
                  <a:lnTo>
                    <a:pt x="17340" y="180470"/>
                  </a:lnTo>
                  <a:lnTo>
                    <a:pt x="4465" y="227365"/>
                  </a:lnTo>
                  <a:lnTo>
                    <a:pt x="0" y="277190"/>
                  </a:lnTo>
                  <a:lnTo>
                    <a:pt x="4465" y="327011"/>
                  </a:lnTo>
                  <a:lnTo>
                    <a:pt x="17340" y="373903"/>
                  </a:lnTo>
                  <a:lnTo>
                    <a:pt x="37841" y="417083"/>
                  </a:lnTo>
                  <a:lnTo>
                    <a:pt x="65187" y="455768"/>
                  </a:lnTo>
                  <a:lnTo>
                    <a:pt x="98593" y="489176"/>
                  </a:lnTo>
                  <a:lnTo>
                    <a:pt x="137278" y="516523"/>
                  </a:lnTo>
                  <a:lnTo>
                    <a:pt x="180459" y="537025"/>
                  </a:lnTo>
                  <a:lnTo>
                    <a:pt x="227353" y="549901"/>
                  </a:lnTo>
                  <a:lnTo>
                    <a:pt x="277177" y="554367"/>
                  </a:lnTo>
                  <a:lnTo>
                    <a:pt x="327001" y="549901"/>
                  </a:lnTo>
                  <a:lnTo>
                    <a:pt x="373895" y="537025"/>
                  </a:lnTo>
                  <a:lnTo>
                    <a:pt x="417076" y="516523"/>
                  </a:lnTo>
                  <a:lnTo>
                    <a:pt x="455761" y="489176"/>
                  </a:lnTo>
                  <a:lnTo>
                    <a:pt x="489167" y="455768"/>
                  </a:lnTo>
                  <a:lnTo>
                    <a:pt x="516513" y="417083"/>
                  </a:lnTo>
                  <a:lnTo>
                    <a:pt x="537014" y="373903"/>
                  </a:lnTo>
                  <a:lnTo>
                    <a:pt x="549889" y="327011"/>
                  </a:lnTo>
                  <a:lnTo>
                    <a:pt x="554354" y="277190"/>
                  </a:lnTo>
                  <a:lnTo>
                    <a:pt x="549889" y="227365"/>
                  </a:lnTo>
                  <a:lnTo>
                    <a:pt x="537014" y="180470"/>
                  </a:lnTo>
                  <a:lnTo>
                    <a:pt x="516513" y="137287"/>
                  </a:lnTo>
                  <a:lnTo>
                    <a:pt x="489167" y="98600"/>
                  </a:lnTo>
                  <a:lnTo>
                    <a:pt x="455761" y="65192"/>
                  </a:lnTo>
                  <a:lnTo>
                    <a:pt x="417076" y="37845"/>
                  </a:lnTo>
                  <a:lnTo>
                    <a:pt x="373895" y="17341"/>
                  </a:lnTo>
                  <a:lnTo>
                    <a:pt x="327001" y="4465"/>
                  </a:lnTo>
                  <a:lnTo>
                    <a:pt x="2771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object 47"/>
            <p:cNvSpPr/>
            <p:nvPr/>
          </p:nvSpPr>
          <p:spPr>
            <a:xfrm>
              <a:off x="7529972" y="3810736"/>
              <a:ext cx="644525" cy="644525"/>
            </a:xfrm>
            <a:custGeom>
              <a:avLst/>
              <a:gdLst/>
              <a:ahLst/>
              <a:cxnLst/>
              <a:rect l="l" t="t" r="r" b="b"/>
              <a:pathLst>
                <a:path w="644525" h="644525">
                  <a:moveTo>
                    <a:pt x="322186" y="0"/>
                  </a:moveTo>
                  <a:lnTo>
                    <a:pt x="274575" y="3493"/>
                  </a:lnTo>
                  <a:lnTo>
                    <a:pt x="229134" y="13640"/>
                  </a:lnTo>
                  <a:lnTo>
                    <a:pt x="186360" y="29944"/>
                  </a:lnTo>
                  <a:lnTo>
                    <a:pt x="146751" y="51905"/>
                  </a:lnTo>
                  <a:lnTo>
                    <a:pt x="110807" y="79025"/>
                  </a:lnTo>
                  <a:lnTo>
                    <a:pt x="79026" y="110805"/>
                  </a:lnTo>
                  <a:lnTo>
                    <a:pt x="51905" y="146748"/>
                  </a:lnTo>
                  <a:lnTo>
                    <a:pt x="29944" y="186355"/>
                  </a:lnTo>
                  <a:lnTo>
                    <a:pt x="13640" y="229127"/>
                  </a:lnTo>
                  <a:lnTo>
                    <a:pt x="3493" y="274566"/>
                  </a:lnTo>
                  <a:lnTo>
                    <a:pt x="0" y="322173"/>
                  </a:lnTo>
                  <a:lnTo>
                    <a:pt x="3493" y="369784"/>
                  </a:lnTo>
                  <a:lnTo>
                    <a:pt x="13640" y="415225"/>
                  </a:lnTo>
                  <a:lnTo>
                    <a:pt x="29944" y="457999"/>
                  </a:lnTo>
                  <a:lnTo>
                    <a:pt x="51905" y="497607"/>
                  </a:lnTo>
                  <a:lnTo>
                    <a:pt x="79026" y="533551"/>
                  </a:lnTo>
                  <a:lnTo>
                    <a:pt x="110807" y="565333"/>
                  </a:lnTo>
                  <a:lnTo>
                    <a:pt x="146751" y="592453"/>
                  </a:lnTo>
                  <a:lnTo>
                    <a:pt x="186360" y="614415"/>
                  </a:lnTo>
                  <a:lnTo>
                    <a:pt x="229134" y="630718"/>
                  </a:lnTo>
                  <a:lnTo>
                    <a:pt x="274575" y="640866"/>
                  </a:lnTo>
                  <a:lnTo>
                    <a:pt x="322186" y="644359"/>
                  </a:lnTo>
                  <a:lnTo>
                    <a:pt x="369796" y="640866"/>
                  </a:lnTo>
                  <a:lnTo>
                    <a:pt x="415238" y="630718"/>
                  </a:lnTo>
                  <a:lnTo>
                    <a:pt x="458012" y="614415"/>
                  </a:lnTo>
                  <a:lnTo>
                    <a:pt x="497620" y="592453"/>
                  </a:lnTo>
                  <a:lnTo>
                    <a:pt x="533564" y="565333"/>
                  </a:lnTo>
                  <a:lnTo>
                    <a:pt x="565346" y="533551"/>
                  </a:lnTo>
                  <a:lnTo>
                    <a:pt x="592466" y="497607"/>
                  </a:lnTo>
                  <a:lnTo>
                    <a:pt x="614427" y="457999"/>
                  </a:lnTo>
                  <a:lnTo>
                    <a:pt x="630731" y="415225"/>
                  </a:lnTo>
                  <a:lnTo>
                    <a:pt x="640879" y="369784"/>
                  </a:lnTo>
                  <a:lnTo>
                    <a:pt x="644372" y="322173"/>
                  </a:lnTo>
                  <a:lnTo>
                    <a:pt x="640879" y="274566"/>
                  </a:lnTo>
                  <a:lnTo>
                    <a:pt x="630731" y="229127"/>
                  </a:lnTo>
                  <a:lnTo>
                    <a:pt x="614427" y="186355"/>
                  </a:lnTo>
                  <a:lnTo>
                    <a:pt x="592466" y="146748"/>
                  </a:lnTo>
                  <a:lnTo>
                    <a:pt x="565346" y="110805"/>
                  </a:lnTo>
                  <a:lnTo>
                    <a:pt x="533564" y="79025"/>
                  </a:lnTo>
                  <a:lnTo>
                    <a:pt x="497620" y="51905"/>
                  </a:lnTo>
                  <a:lnTo>
                    <a:pt x="458012" y="29944"/>
                  </a:lnTo>
                  <a:lnTo>
                    <a:pt x="415238" y="13640"/>
                  </a:lnTo>
                  <a:lnTo>
                    <a:pt x="369796" y="3493"/>
                  </a:lnTo>
                  <a:lnTo>
                    <a:pt x="32218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object 48"/>
            <p:cNvSpPr/>
            <p:nvPr/>
          </p:nvSpPr>
          <p:spPr>
            <a:xfrm>
              <a:off x="7574981" y="3855730"/>
              <a:ext cx="554355" cy="554990"/>
            </a:xfrm>
            <a:custGeom>
              <a:avLst/>
              <a:gdLst/>
              <a:ahLst/>
              <a:cxnLst/>
              <a:rect l="l" t="t" r="r" b="b"/>
              <a:pathLst>
                <a:path w="554354" h="554989">
                  <a:moveTo>
                    <a:pt x="277177" y="0"/>
                  </a:moveTo>
                  <a:lnTo>
                    <a:pt x="227353" y="4465"/>
                  </a:lnTo>
                  <a:lnTo>
                    <a:pt x="180459" y="17341"/>
                  </a:lnTo>
                  <a:lnTo>
                    <a:pt x="137278" y="37845"/>
                  </a:lnTo>
                  <a:lnTo>
                    <a:pt x="98593" y="65192"/>
                  </a:lnTo>
                  <a:lnTo>
                    <a:pt x="65187" y="98600"/>
                  </a:lnTo>
                  <a:lnTo>
                    <a:pt x="37841" y="137287"/>
                  </a:lnTo>
                  <a:lnTo>
                    <a:pt x="17340" y="180470"/>
                  </a:lnTo>
                  <a:lnTo>
                    <a:pt x="4465" y="227365"/>
                  </a:lnTo>
                  <a:lnTo>
                    <a:pt x="0" y="277190"/>
                  </a:lnTo>
                  <a:lnTo>
                    <a:pt x="4465" y="327011"/>
                  </a:lnTo>
                  <a:lnTo>
                    <a:pt x="17340" y="373903"/>
                  </a:lnTo>
                  <a:lnTo>
                    <a:pt x="37841" y="417083"/>
                  </a:lnTo>
                  <a:lnTo>
                    <a:pt x="65187" y="455768"/>
                  </a:lnTo>
                  <a:lnTo>
                    <a:pt x="98593" y="489176"/>
                  </a:lnTo>
                  <a:lnTo>
                    <a:pt x="137278" y="516523"/>
                  </a:lnTo>
                  <a:lnTo>
                    <a:pt x="180459" y="537025"/>
                  </a:lnTo>
                  <a:lnTo>
                    <a:pt x="227353" y="549901"/>
                  </a:lnTo>
                  <a:lnTo>
                    <a:pt x="277177" y="554367"/>
                  </a:lnTo>
                  <a:lnTo>
                    <a:pt x="327001" y="549901"/>
                  </a:lnTo>
                  <a:lnTo>
                    <a:pt x="373895" y="537025"/>
                  </a:lnTo>
                  <a:lnTo>
                    <a:pt x="417076" y="516523"/>
                  </a:lnTo>
                  <a:lnTo>
                    <a:pt x="455761" y="489176"/>
                  </a:lnTo>
                  <a:lnTo>
                    <a:pt x="489167" y="455768"/>
                  </a:lnTo>
                  <a:lnTo>
                    <a:pt x="516513" y="417083"/>
                  </a:lnTo>
                  <a:lnTo>
                    <a:pt x="537014" y="373903"/>
                  </a:lnTo>
                  <a:lnTo>
                    <a:pt x="549889" y="327011"/>
                  </a:lnTo>
                  <a:lnTo>
                    <a:pt x="554355" y="277190"/>
                  </a:lnTo>
                  <a:lnTo>
                    <a:pt x="549889" y="227365"/>
                  </a:lnTo>
                  <a:lnTo>
                    <a:pt x="537014" y="180470"/>
                  </a:lnTo>
                  <a:lnTo>
                    <a:pt x="516513" y="137287"/>
                  </a:lnTo>
                  <a:lnTo>
                    <a:pt x="489167" y="98600"/>
                  </a:lnTo>
                  <a:lnTo>
                    <a:pt x="455761" y="65192"/>
                  </a:lnTo>
                  <a:lnTo>
                    <a:pt x="417076" y="37845"/>
                  </a:lnTo>
                  <a:lnTo>
                    <a:pt x="373895" y="17341"/>
                  </a:lnTo>
                  <a:lnTo>
                    <a:pt x="327001" y="4465"/>
                  </a:lnTo>
                  <a:lnTo>
                    <a:pt x="2771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object 49"/>
            <p:cNvSpPr/>
            <p:nvPr/>
          </p:nvSpPr>
          <p:spPr>
            <a:xfrm>
              <a:off x="5181066" y="4913330"/>
              <a:ext cx="644525" cy="644525"/>
            </a:xfrm>
            <a:custGeom>
              <a:avLst/>
              <a:gdLst/>
              <a:ahLst/>
              <a:cxnLst/>
              <a:rect l="l" t="t" r="r" b="b"/>
              <a:pathLst>
                <a:path w="644525" h="644525">
                  <a:moveTo>
                    <a:pt x="322186" y="0"/>
                  </a:moveTo>
                  <a:lnTo>
                    <a:pt x="274575" y="3493"/>
                  </a:lnTo>
                  <a:lnTo>
                    <a:pt x="229134" y="13640"/>
                  </a:lnTo>
                  <a:lnTo>
                    <a:pt x="186360" y="29944"/>
                  </a:lnTo>
                  <a:lnTo>
                    <a:pt x="146751" y="51905"/>
                  </a:lnTo>
                  <a:lnTo>
                    <a:pt x="110807" y="79025"/>
                  </a:lnTo>
                  <a:lnTo>
                    <a:pt x="79026" y="110805"/>
                  </a:lnTo>
                  <a:lnTo>
                    <a:pt x="51905" y="146748"/>
                  </a:lnTo>
                  <a:lnTo>
                    <a:pt x="29944" y="186355"/>
                  </a:lnTo>
                  <a:lnTo>
                    <a:pt x="13640" y="229127"/>
                  </a:lnTo>
                  <a:lnTo>
                    <a:pt x="3493" y="274566"/>
                  </a:lnTo>
                  <a:lnTo>
                    <a:pt x="0" y="322173"/>
                  </a:lnTo>
                  <a:lnTo>
                    <a:pt x="3493" y="369784"/>
                  </a:lnTo>
                  <a:lnTo>
                    <a:pt x="13640" y="415225"/>
                  </a:lnTo>
                  <a:lnTo>
                    <a:pt x="29944" y="457999"/>
                  </a:lnTo>
                  <a:lnTo>
                    <a:pt x="51905" y="497607"/>
                  </a:lnTo>
                  <a:lnTo>
                    <a:pt x="79026" y="533551"/>
                  </a:lnTo>
                  <a:lnTo>
                    <a:pt x="110807" y="565333"/>
                  </a:lnTo>
                  <a:lnTo>
                    <a:pt x="146751" y="592453"/>
                  </a:lnTo>
                  <a:lnTo>
                    <a:pt x="186360" y="614415"/>
                  </a:lnTo>
                  <a:lnTo>
                    <a:pt x="229134" y="630718"/>
                  </a:lnTo>
                  <a:lnTo>
                    <a:pt x="274575" y="640866"/>
                  </a:lnTo>
                  <a:lnTo>
                    <a:pt x="322186" y="644359"/>
                  </a:lnTo>
                  <a:lnTo>
                    <a:pt x="369796" y="640866"/>
                  </a:lnTo>
                  <a:lnTo>
                    <a:pt x="415238" y="630718"/>
                  </a:lnTo>
                  <a:lnTo>
                    <a:pt x="458012" y="614415"/>
                  </a:lnTo>
                  <a:lnTo>
                    <a:pt x="497620" y="592453"/>
                  </a:lnTo>
                  <a:lnTo>
                    <a:pt x="533564" y="565333"/>
                  </a:lnTo>
                  <a:lnTo>
                    <a:pt x="565346" y="533551"/>
                  </a:lnTo>
                  <a:lnTo>
                    <a:pt x="592466" y="497607"/>
                  </a:lnTo>
                  <a:lnTo>
                    <a:pt x="614427" y="457999"/>
                  </a:lnTo>
                  <a:lnTo>
                    <a:pt x="630731" y="415225"/>
                  </a:lnTo>
                  <a:lnTo>
                    <a:pt x="640879" y="369784"/>
                  </a:lnTo>
                  <a:lnTo>
                    <a:pt x="644372" y="322173"/>
                  </a:lnTo>
                  <a:lnTo>
                    <a:pt x="640879" y="274566"/>
                  </a:lnTo>
                  <a:lnTo>
                    <a:pt x="630731" y="229127"/>
                  </a:lnTo>
                  <a:lnTo>
                    <a:pt x="614427" y="186355"/>
                  </a:lnTo>
                  <a:lnTo>
                    <a:pt x="592466" y="146748"/>
                  </a:lnTo>
                  <a:lnTo>
                    <a:pt x="565346" y="110805"/>
                  </a:lnTo>
                  <a:lnTo>
                    <a:pt x="533564" y="79025"/>
                  </a:lnTo>
                  <a:lnTo>
                    <a:pt x="497620" y="51905"/>
                  </a:lnTo>
                  <a:lnTo>
                    <a:pt x="458012" y="29944"/>
                  </a:lnTo>
                  <a:lnTo>
                    <a:pt x="415238" y="13640"/>
                  </a:lnTo>
                  <a:lnTo>
                    <a:pt x="369796" y="3493"/>
                  </a:lnTo>
                  <a:lnTo>
                    <a:pt x="32218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3" name="object 50"/>
            <p:cNvSpPr/>
            <p:nvPr/>
          </p:nvSpPr>
          <p:spPr>
            <a:xfrm>
              <a:off x="5226075" y="4958323"/>
              <a:ext cx="554355" cy="554990"/>
            </a:xfrm>
            <a:custGeom>
              <a:avLst/>
              <a:gdLst/>
              <a:ahLst/>
              <a:cxnLst/>
              <a:rect l="l" t="t" r="r" b="b"/>
              <a:pathLst>
                <a:path w="554354" h="554989">
                  <a:moveTo>
                    <a:pt x="277177" y="0"/>
                  </a:moveTo>
                  <a:lnTo>
                    <a:pt x="227353" y="4465"/>
                  </a:lnTo>
                  <a:lnTo>
                    <a:pt x="180459" y="17341"/>
                  </a:lnTo>
                  <a:lnTo>
                    <a:pt x="137278" y="37845"/>
                  </a:lnTo>
                  <a:lnTo>
                    <a:pt x="98593" y="65192"/>
                  </a:lnTo>
                  <a:lnTo>
                    <a:pt x="65187" y="98600"/>
                  </a:lnTo>
                  <a:lnTo>
                    <a:pt x="37841" y="137287"/>
                  </a:lnTo>
                  <a:lnTo>
                    <a:pt x="17340" y="180470"/>
                  </a:lnTo>
                  <a:lnTo>
                    <a:pt x="4465" y="227365"/>
                  </a:lnTo>
                  <a:lnTo>
                    <a:pt x="0" y="277190"/>
                  </a:lnTo>
                  <a:lnTo>
                    <a:pt x="4465" y="327011"/>
                  </a:lnTo>
                  <a:lnTo>
                    <a:pt x="17340" y="373903"/>
                  </a:lnTo>
                  <a:lnTo>
                    <a:pt x="37841" y="417083"/>
                  </a:lnTo>
                  <a:lnTo>
                    <a:pt x="65187" y="455768"/>
                  </a:lnTo>
                  <a:lnTo>
                    <a:pt x="98593" y="489176"/>
                  </a:lnTo>
                  <a:lnTo>
                    <a:pt x="137278" y="516523"/>
                  </a:lnTo>
                  <a:lnTo>
                    <a:pt x="180459" y="537025"/>
                  </a:lnTo>
                  <a:lnTo>
                    <a:pt x="227353" y="549901"/>
                  </a:lnTo>
                  <a:lnTo>
                    <a:pt x="277177" y="554367"/>
                  </a:lnTo>
                  <a:lnTo>
                    <a:pt x="327001" y="549901"/>
                  </a:lnTo>
                  <a:lnTo>
                    <a:pt x="373895" y="537025"/>
                  </a:lnTo>
                  <a:lnTo>
                    <a:pt x="417076" y="516523"/>
                  </a:lnTo>
                  <a:lnTo>
                    <a:pt x="455761" y="489176"/>
                  </a:lnTo>
                  <a:lnTo>
                    <a:pt x="489167" y="455768"/>
                  </a:lnTo>
                  <a:lnTo>
                    <a:pt x="516513" y="417083"/>
                  </a:lnTo>
                  <a:lnTo>
                    <a:pt x="537014" y="373903"/>
                  </a:lnTo>
                  <a:lnTo>
                    <a:pt x="549889" y="327011"/>
                  </a:lnTo>
                  <a:lnTo>
                    <a:pt x="554354" y="277190"/>
                  </a:lnTo>
                  <a:lnTo>
                    <a:pt x="549889" y="227365"/>
                  </a:lnTo>
                  <a:lnTo>
                    <a:pt x="537014" y="180470"/>
                  </a:lnTo>
                  <a:lnTo>
                    <a:pt x="516513" y="137287"/>
                  </a:lnTo>
                  <a:lnTo>
                    <a:pt x="489167" y="98600"/>
                  </a:lnTo>
                  <a:lnTo>
                    <a:pt x="455761" y="65192"/>
                  </a:lnTo>
                  <a:lnTo>
                    <a:pt x="417076" y="37845"/>
                  </a:lnTo>
                  <a:lnTo>
                    <a:pt x="373895" y="17341"/>
                  </a:lnTo>
                  <a:lnTo>
                    <a:pt x="327001" y="4465"/>
                  </a:lnTo>
                  <a:lnTo>
                    <a:pt x="2771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4" name="object 51"/>
            <p:cNvSpPr/>
            <p:nvPr/>
          </p:nvSpPr>
          <p:spPr>
            <a:xfrm>
              <a:off x="7529972" y="4913330"/>
              <a:ext cx="644525" cy="644525"/>
            </a:xfrm>
            <a:custGeom>
              <a:avLst/>
              <a:gdLst/>
              <a:ahLst/>
              <a:cxnLst/>
              <a:rect l="l" t="t" r="r" b="b"/>
              <a:pathLst>
                <a:path w="644525" h="644525">
                  <a:moveTo>
                    <a:pt x="322186" y="0"/>
                  </a:moveTo>
                  <a:lnTo>
                    <a:pt x="274575" y="3493"/>
                  </a:lnTo>
                  <a:lnTo>
                    <a:pt x="229134" y="13640"/>
                  </a:lnTo>
                  <a:lnTo>
                    <a:pt x="186360" y="29944"/>
                  </a:lnTo>
                  <a:lnTo>
                    <a:pt x="146751" y="51905"/>
                  </a:lnTo>
                  <a:lnTo>
                    <a:pt x="110807" y="79025"/>
                  </a:lnTo>
                  <a:lnTo>
                    <a:pt x="79026" y="110805"/>
                  </a:lnTo>
                  <a:lnTo>
                    <a:pt x="51905" y="146748"/>
                  </a:lnTo>
                  <a:lnTo>
                    <a:pt x="29944" y="186355"/>
                  </a:lnTo>
                  <a:lnTo>
                    <a:pt x="13640" y="229127"/>
                  </a:lnTo>
                  <a:lnTo>
                    <a:pt x="3493" y="274566"/>
                  </a:lnTo>
                  <a:lnTo>
                    <a:pt x="0" y="322173"/>
                  </a:lnTo>
                  <a:lnTo>
                    <a:pt x="3493" y="369784"/>
                  </a:lnTo>
                  <a:lnTo>
                    <a:pt x="13640" y="415225"/>
                  </a:lnTo>
                  <a:lnTo>
                    <a:pt x="29944" y="457999"/>
                  </a:lnTo>
                  <a:lnTo>
                    <a:pt x="51905" y="497607"/>
                  </a:lnTo>
                  <a:lnTo>
                    <a:pt x="79026" y="533551"/>
                  </a:lnTo>
                  <a:lnTo>
                    <a:pt x="110807" y="565333"/>
                  </a:lnTo>
                  <a:lnTo>
                    <a:pt x="146751" y="592453"/>
                  </a:lnTo>
                  <a:lnTo>
                    <a:pt x="186360" y="614415"/>
                  </a:lnTo>
                  <a:lnTo>
                    <a:pt x="229134" y="630718"/>
                  </a:lnTo>
                  <a:lnTo>
                    <a:pt x="274575" y="640866"/>
                  </a:lnTo>
                  <a:lnTo>
                    <a:pt x="322186" y="644359"/>
                  </a:lnTo>
                  <a:lnTo>
                    <a:pt x="369796" y="640866"/>
                  </a:lnTo>
                  <a:lnTo>
                    <a:pt x="415238" y="630718"/>
                  </a:lnTo>
                  <a:lnTo>
                    <a:pt x="458012" y="614415"/>
                  </a:lnTo>
                  <a:lnTo>
                    <a:pt x="497620" y="592453"/>
                  </a:lnTo>
                  <a:lnTo>
                    <a:pt x="533564" y="565333"/>
                  </a:lnTo>
                  <a:lnTo>
                    <a:pt x="565346" y="533551"/>
                  </a:lnTo>
                  <a:lnTo>
                    <a:pt x="592466" y="497607"/>
                  </a:lnTo>
                  <a:lnTo>
                    <a:pt x="614427" y="457999"/>
                  </a:lnTo>
                  <a:lnTo>
                    <a:pt x="630731" y="415225"/>
                  </a:lnTo>
                  <a:lnTo>
                    <a:pt x="640879" y="369784"/>
                  </a:lnTo>
                  <a:lnTo>
                    <a:pt x="644372" y="322173"/>
                  </a:lnTo>
                  <a:lnTo>
                    <a:pt x="640879" y="274566"/>
                  </a:lnTo>
                  <a:lnTo>
                    <a:pt x="630731" y="229127"/>
                  </a:lnTo>
                  <a:lnTo>
                    <a:pt x="614427" y="186355"/>
                  </a:lnTo>
                  <a:lnTo>
                    <a:pt x="592466" y="146748"/>
                  </a:lnTo>
                  <a:lnTo>
                    <a:pt x="565346" y="110805"/>
                  </a:lnTo>
                  <a:lnTo>
                    <a:pt x="533564" y="79025"/>
                  </a:lnTo>
                  <a:lnTo>
                    <a:pt x="497620" y="51905"/>
                  </a:lnTo>
                  <a:lnTo>
                    <a:pt x="458012" y="29944"/>
                  </a:lnTo>
                  <a:lnTo>
                    <a:pt x="415238" y="13640"/>
                  </a:lnTo>
                  <a:lnTo>
                    <a:pt x="369796" y="3493"/>
                  </a:lnTo>
                  <a:lnTo>
                    <a:pt x="32218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object 52"/>
            <p:cNvSpPr/>
            <p:nvPr/>
          </p:nvSpPr>
          <p:spPr>
            <a:xfrm>
              <a:off x="7574981" y="4958323"/>
              <a:ext cx="554355" cy="554990"/>
            </a:xfrm>
            <a:custGeom>
              <a:avLst/>
              <a:gdLst/>
              <a:ahLst/>
              <a:cxnLst/>
              <a:rect l="l" t="t" r="r" b="b"/>
              <a:pathLst>
                <a:path w="554354" h="554989">
                  <a:moveTo>
                    <a:pt x="277177" y="0"/>
                  </a:moveTo>
                  <a:lnTo>
                    <a:pt x="227353" y="4465"/>
                  </a:lnTo>
                  <a:lnTo>
                    <a:pt x="180459" y="17341"/>
                  </a:lnTo>
                  <a:lnTo>
                    <a:pt x="137278" y="37845"/>
                  </a:lnTo>
                  <a:lnTo>
                    <a:pt x="98593" y="65192"/>
                  </a:lnTo>
                  <a:lnTo>
                    <a:pt x="65187" y="98600"/>
                  </a:lnTo>
                  <a:lnTo>
                    <a:pt x="37841" y="137287"/>
                  </a:lnTo>
                  <a:lnTo>
                    <a:pt x="17340" y="180470"/>
                  </a:lnTo>
                  <a:lnTo>
                    <a:pt x="4465" y="227365"/>
                  </a:lnTo>
                  <a:lnTo>
                    <a:pt x="0" y="277190"/>
                  </a:lnTo>
                  <a:lnTo>
                    <a:pt x="4465" y="327011"/>
                  </a:lnTo>
                  <a:lnTo>
                    <a:pt x="17340" y="373903"/>
                  </a:lnTo>
                  <a:lnTo>
                    <a:pt x="37841" y="417083"/>
                  </a:lnTo>
                  <a:lnTo>
                    <a:pt x="65187" y="455768"/>
                  </a:lnTo>
                  <a:lnTo>
                    <a:pt x="98593" y="489176"/>
                  </a:lnTo>
                  <a:lnTo>
                    <a:pt x="137278" y="516523"/>
                  </a:lnTo>
                  <a:lnTo>
                    <a:pt x="180459" y="537025"/>
                  </a:lnTo>
                  <a:lnTo>
                    <a:pt x="227353" y="549901"/>
                  </a:lnTo>
                  <a:lnTo>
                    <a:pt x="277177" y="554367"/>
                  </a:lnTo>
                  <a:lnTo>
                    <a:pt x="327001" y="549901"/>
                  </a:lnTo>
                  <a:lnTo>
                    <a:pt x="373895" y="537025"/>
                  </a:lnTo>
                  <a:lnTo>
                    <a:pt x="417076" y="516523"/>
                  </a:lnTo>
                  <a:lnTo>
                    <a:pt x="455761" y="489176"/>
                  </a:lnTo>
                  <a:lnTo>
                    <a:pt x="489167" y="455768"/>
                  </a:lnTo>
                  <a:lnTo>
                    <a:pt x="516513" y="417083"/>
                  </a:lnTo>
                  <a:lnTo>
                    <a:pt x="537014" y="373903"/>
                  </a:lnTo>
                  <a:lnTo>
                    <a:pt x="549889" y="327011"/>
                  </a:lnTo>
                  <a:lnTo>
                    <a:pt x="554355" y="277190"/>
                  </a:lnTo>
                  <a:lnTo>
                    <a:pt x="549889" y="227365"/>
                  </a:lnTo>
                  <a:lnTo>
                    <a:pt x="537014" y="180470"/>
                  </a:lnTo>
                  <a:lnTo>
                    <a:pt x="516513" y="137287"/>
                  </a:lnTo>
                  <a:lnTo>
                    <a:pt x="489167" y="98600"/>
                  </a:lnTo>
                  <a:lnTo>
                    <a:pt x="455761" y="65192"/>
                  </a:lnTo>
                  <a:lnTo>
                    <a:pt x="417076" y="37845"/>
                  </a:lnTo>
                  <a:lnTo>
                    <a:pt x="373895" y="17341"/>
                  </a:lnTo>
                  <a:lnTo>
                    <a:pt x="327001" y="4465"/>
                  </a:lnTo>
                  <a:lnTo>
                    <a:pt x="2771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object 53"/>
            <p:cNvSpPr/>
            <p:nvPr/>
          </p:nvSpPr>
          <p:spPr>
            <a:xfrm>
              <a:off x="5346000" y="2756148"/>
              <a:ext cx="307848" cy="271272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object 54"/>
            <p:cNvSpPr/>
            <p:nvPr/>
          </p:nvSpPr>
          <p:spPr>
            <a:xfrm>
              <a:off x="7642796" y="2765292"/>
              <a:ext cx="420624" cy="262128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" name="object 55"/>
            <p:cNvSpPr/>
            <p:nvPr/>
          </p:nvSpPr>
          <p:spPr>
            <a:xfrm>
              <a:off x="5292661" y="4026242"/>
              <a:ext cx="414527" cy="213347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" name="object 56"/>
            <p:cNvSpPr/>
            <p:nvPr/>
          </p:nvSpPr>
          <p:spPr>
            <a:xfrm>
              <a:off x="7682421" y="3980522"/>
              <a:ext cx="341362" cy="304787"/>
            </a:xfrm>
            <a:prstGeom prst="rect">
              <a:avLst/>
            </a:pr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" name="object 57"/>
            <p:cNvSpPr/>
            <p:nvPr/>
          </p:nvSpPr>
          <p:spPr>
            <a:xfrm>
              <a:off x="5321615" y="5065205"/>
              <a:ext cx="356616" cy="350520"/>
            </a:xfrm>
            <a:prstGeom prst="rect">
              <a:avLst/>
            </a:prstGeom>
            <a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" name="object 58"/>
            <p:cNvSpPr/>
            <p:nvPr/>
          </p:nvSpPr>
          <p:spPr>
            <a:xfrm>
              <a:off x="7677848" y="5065205"/>
              <a:ext cx="350507" cy="350519"/>
            </a:xfrm>
            <a:prstGeom prst="rect">
              <a:avLst/>
            </a:prstGeom>
            <a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2" name="object 59"/>
          <p:cNvSpPr txBox="1"/>
          <p:nvPr/>
        </p:nvSpPr>
        <p:spPr>
          <a:xfrm>
            <a:off x="6354362" y="3246371"/>
            <a:ext cx="1242060" cy="7155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 Black"/>
                <a:ea typeface="+mn-ea"/>
                <a:cs typeface="Arial Black"/>
              </a:rPr>
              <a:t>8</a:t>
            </a:r>
            <a:r>
              <a:rPr kumimoji="0" sz="2400" b="0" i="0" u="heavy" strike="noStrike" kern="1200" cap="none" spc="-4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 Black"/>
                <a:ea typeface="+mn-ea"/>
                <a:cs typeface="Arial Black"/>
              </a:rPr>
              <a:t> </a:t>
            </a: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 Black"/>
                <a:ea typeface="+mn-ea"/>
                <a:cs typeface="Arial Black"/>
              </a:rPr>
              <a:t>500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6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RESEARCHERS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123" name="object 60"/>
          <p:cNvSpPr txBox="1"/>
          <p:nvPr/>
        </p:nvSpPr>
        <p:spPr>
          <a:xfrm>
            <a:off x="8700104" y="3246371"/>
            <a:ext cx="143256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 Black"/>
                <a:ea typeface="+mn-ea"/>
                <a:cs typeface="Arial Black"/>
              </a:rPr>
              <a:t>1</a:t>
            </a:r>
            <a:r>
              <a:rPr kumimoji="0" sz="2400" b="0" i="0" u="heavy" strike="noStrike" kern="1200" cap="none" spc="-2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 Black"/>
                <a:ea typeface="+mn-ea"/>
                <a:cs typeface="Arial Black"/>
              </a:rPr>
              <a:t> </a:t>
            </a: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 Black"/>
                <a:ea typeface="+mn-ea"/>
                <a:cs typeface="Arial Black"/>
              </a:rPr>
              <a:t>900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4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6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ORGANIZATIONS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124" name="object 61"/>
          <p:cNvSpPr txBox="1"/>
          <p:nvPr/>
        </p:nvSpPr>
        <p:spPr>
          <a:xfrm>
            <a:off x="8700102" y="4348961"/>
            <a:ext cx="3454037" cy="9079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 Black"/>
                <a:ea typeface="+mn-ea"/>
                <a:cs typeface="Arial Black"/>
              </a:rPr>
              <a:t>1/3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25000"/>
              </a:lnSpc>
              <a:spcBef>
                <a:spcPts val="1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4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OF THE FRENCH AERONAUTICS JOBS, </a:t>
            </a:r>
            <a:r>
              <a:rPr kumimoji="0" lang="en-US" sz="1000" b="0" i="0" u="none" strike="noStrike" kern="1200" cap="none" spc="45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THAN 50% IN THE SPACE SECTOR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5" name="object 62"/>
          <p:cNvSpPr txBox="1"/>
          <p:nvPr/>
        </p:nvSpPr>
        <p:spPr>
          <a:xfrm>
            <a:off x="6354361" y="4348961"/>
            <a:ext cx="1857985" cy="12926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heavy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 Black"/>
                <a:ea typeface="+mn-ea"/>
                <a:cs typeface="Arial Black"/>
              </a:rPr>
              <a:t>3</a:t>
            </a: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 Black"/>
                <a:ea typeface="+mn-ea"/>
                <a:cs typeface="Arial Black"/>
              </a:rPr>
              <a:t> </a:t>
            </a:r>
            <a:r>
              <a:rPr kumimoji="0" lang="fr-FR" sz="1800" b="0" i="0" u="heavy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 Black"/>
                <a:ea typeface="+mn-ea"/>
                <a:cs typeface="Arial Black"/>
              </a:rPr>
              <a:t>out of</a:t>
            </a:r>
            <a:r>
              <a:rPr kumimoji="0" sz="1800" b="0" i="0" u="heavy" strike="noStrike" kern="1200" cap="none" spc="-10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 Black"/>
                <a:ea typeface="+mn-ea"/>
                <a:cs typeface="Arial Black"/>
              </a:rPr>
              <a:t> </a:t>
            </a:r>
            <a:r>
              <a:rPr kumimoji="0" sz="2400" b="0" i="0" u="heavy" strike="noStrike" kern="1200" cap="none" spc="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>
                  <a:solidFill>
                    <a:srgbClr val="364157"/>
                  </a:solidFill>
                </a:uFill>
                <a:latin typeface="Arial Black"/>
                <a:ea typeface="+mn-ea"/>
                <a:cs typeface="Arial Black"/>
              </a:rPr>
              <a:t>3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  <a:p>
            <a:pPr marL="12700" marR="467359" lvl="0" indent="0" algn="l" defTabSz="914400" rtl="0" eaLnBrk="1" fontAlgn="auto" latinLnBrk="0" hangingPunct="1">
              <a:lnSpc>
                <a:spcPct val="125000"/>
              </a:lnSpc>
              <a:spcBef>
                <a:spcPts val="1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7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FRENCH AERONAUTICS AND SPACE </a:t>
            </a:r>
            <a:r>
              <a:rPr kumimoji="0" lang="fr-FR" sz="1000" b="0" i="0" u="none" strike="noStrike" kern="1200" cap="none" spc="70" normalizeH="0" baseline="0" noProof="0" dirty="0">
                <a:ln>
                  <a:noFill/>
                </a:ln>
                <a:solidFill>
                  <a:srgbClr val="364157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GRANDES ECOLES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362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" b="11605"/>
          <a:stretch/>
        </p:blipFill>
        <p:spPr>
          <a:xfrm>
            <a:off x="0" y="0"/>
            <a:ext cx="12196675" cy="62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15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73749" y="3349256"/>
            <a:ext cx="1679944" cy="414670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550732" y="3274843"/>
            <a:ext cx="3094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Arial Black" panose="020B0A04020102020204" pitchFamily="34" charset="0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410024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764996" y="2721053"/>
            <a:ext cx="2104481" cy="2198251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6355781" y="2721053"/>
            <a:ext cx="2104481" cy="2198251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3567984" y="2721054"/>
            <a:ext cx="2104481" cy="2198251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4"/>
          <p:cNvSpPr txBox="1">
            <a:spLocks/>
          </p:cNvSpPr>
          <p:nvPr/>
        </p:nvSpPr>
        <p:spPr>
          <a:xfrm>
            <a:off x="1024701" y="737763"/>
            <a:ext cx="9351078" cy="7491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60035A"/>
                </a:solidFill>
                <a:latin typeface="Arial Black" panose="020B0A04020102020204" pitchFamily="34" charset="0"/>
              </a:rPr>
              <a:t>The </a:t>
            </a:r>
            <a:r>
              <a:rPr lang="fr-FR" sz="4000" dirty="0" err="1">
                <a:solidFill>
                  <a:srgbClr val="60035A"/>
                </a:solidFill>
                <a:latin typeface="Arial Black" panose="020B0A04020102020204" pitchFamily="34" charset="0"/>
              </a:rPr>
              <a:t>space</a:t>
            </a:r>
            <a:r>
              <a:rPr lang="fr-FR" sz="4000" dirty="0">
                <a:solidFill>
                  <a:srgbClr val="60035A"/>
                </a:solidFill>
                <a:latin typeface="Arial Black" panose="020B0A04020102020204" pitchFamily="34" charset="0"/>
              </a:rPr>
              <a:t> </a:t>
            </a:r>
            <a:r>
              <a:rPr lang="fr-FR" sz="4000" dirty="0" err="1">
                <a:solidFill>
                  <a:srgbClr val="60035A"/>
                </a:solidFill>
                <a:latin typeface="Arial Black" panose="020B0A04020102020204" pitchFamily="34" charset="0"/>
              </a:rPr>
              <a:t>sector</a:t>
            </a:r>
            <a:endParaRPr lang="fr-FR" sz="4000" dirty="0">
              <a:solidFill>
                <a:srgbClr val="60035A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404519" y="2228725"/>
            <a:ext cx="769953" cy="761581"/>
          </a:xfrm>
          <a:prstGeom prst="ellipse">
            <a:avLst/>
          </a:prstGeom>
          <a:solidFill>
            <a:srgbClr val="FFFFFF"/>
          </a:solidFill>
          <a:ln>
            <a:solidFill>
              <a:srgbClr val="600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9154922" y="2721055"/>
            <a:ext cx="2104481" cy="2198251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6241" y="2446601"/>
            <a:ext cx="332269" cy="332269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4262125" y="2204649"/>
            <a:ext cx="769953" cy="761581"/>
          </a:xfrm>
          <a:prstGeom prst="ellipse">
            <a:avLst/>
          </a:prstGeom>
          <a:solidFill>
            <a:srgbClr val="FFFFFF"/>
          </a:solidFill>
          <a:ln>
            <a:solidFill>
              <a:srgbClr val="600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Espace réservé du contenu 10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51" y="2421809"/>
            <a:ext cx="393700" cy="393700"/>
          </a:xfrm>
          <a:prstGeom prst="rect">
            <a:avLst/>
          </a:prstGeom>
        </p:spPr>
      </p:pic>
      <p:sp>
        <p:nvSpPr>
          <p:cNvPr id="23" name="Ellipse 22"/>
          <p:cNvSpPr/>
          <p:nvPr/>
        </p:nvSpPr>
        <p:spPr>
          <a:xfrm>
            <a:off x="9901916" y="2228725"/>
            <a:ext cx="769953" cy="761581"/>
          </a:xfrm>
          <a:prstGeom prst="ellipse">
            <a:avLst/>
          </a:prstGeom>
          <a:solidFill>
            <a:srgbClr val="FFFFFF"/>
          </a:solidFill>
          <a:ln>
            <a:solidFill>
              <a:srgbClr val="600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311" y="2439451"/>
            <a:ext cx="366719" cy="36671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008279" y="3225041"/>
            <a:ext cx="15472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15 000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</a:rPr>
              <a:t>jobs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823617" y="3109725"/>
            <a:ext cx="1547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108</a:t>
            </a:r>
          </a:p>
          <a:p>
            <a:pPr algn="ctr"/>
            <a:r>
              <a:rPr lang="fr-FR" sz="2000" dirty="0" err="1">
                <a:solidFill>
                  <a:schemeClr val="bg1"/>
                </a:solidFill>
              </a:rPr>
              <a:t>events</a:t>
            </a:r>
            <a:r>
              <a:rPr lang="fr-FR" sz="2000" dirty="0">
                <a:solidFill>
                  <a:schemeClr val="bg1"/>
                </a:solidFill>
              </a:rPr>
              <a:t> per </a:t>
            </a:r>
            <a:r>
              <a:rPr lang="fr-FR" sz="2000" dirty="0" err="1">
                <a:solidFill>
                  <a:schemeClr val="bg1"/>
                </a:solidFill>
              </a:rPr>
              <a:t>year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640082" y="3102959"/>
            <a:ext cx="154722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98</a:t>
            </a:r>
          </a:p>
          <a:p>
            <a:pPr algn="ctr"/>
            <a:r>
              <a:rPr lang="fr-FR" sz="2000" dirty="0" err="1">
                <a:solidFill>
                  <a:schemeClr val="bg1"/>
                </a:solidFill>
              </a:rPr>
              <a:t>Members</a:t>
            </a:r>
            <a:endParaRPr lang="fr-FR" sz="2000" dirty="0">
              <a:solidFill>
                <a:schemeClr val="bg1"/>
              </a:solidFill>
            </a:endParaRP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78 </a:t>
            </a:r>
            <a:r>
              <a:rPr lang="fr-FR" sz="1400" dirty="0" err="1">
                <a:solidFill>
                  <a:schemeClr val="bg1"/>
                </a:solidFill>
              </a:rPr>
              <a:t>SMEs</a:t>
            </a:r>
            <a:r>
              <a:rPr lang="fr-FR" sz="1400" dirty="0">
                <a:solidFill>
                  <a:schemeClr val="bg1"/>
                </a:solidFill>
              </a:rPr>
              <a:t>, </a:t>
            </a:r>
            <a:r>
              <a:rPr lang="fr-FR" sz="1400" dirty="0" err="1">
                <a:solidFill>
                  <a:schemeClr val="bg1"/>
                </a:solidFill>
              </a:rPr>
              <a:t>including</a:t>
            </a:r>
            <a:endParaRPr lang="fr-FR" sz="1400" dirty="0">
              <a:solidFill>
                <a:schemeClr val="bg1"/>
              </a:solidFill>
            </a:endParaRP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45 applications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33 infrastructure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9251697" y="3065604"/>
            <a:ext cx="19109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169</a:t>
            </a:r>
          </a:p>
          <a:p>
            <a:pPr algn="ctr"/>
            <a:r>
              <a:rPr lang="fr-FR" sz="2000" dirty="0" err="1">
                <a:solidFill>
                  <a:schemeClr val="bg1"/>
                </a:solidFill>
              </a:rPr>
              <a:t>Funded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European</a:t>
            </a:r>
            <a:r>
              <a:rPr lang="fr-FR" sz="2000" dirty="0">
                <a:solidFill>
                  <a:schemeClr val="bg1"/>
                </a:solidFill>
              </a:rPr>
              <a:t> R&amp;T </a:t>
            </a:r>
            <a:r>
              <a:rPr lang="fr-FR" sz="2000" dirty="0" err="1">
                <a:solidFill>
                  <a:schemeClr val="bg1"/>
                </a:solidFill>
              </a:rPr>
              <a:t>projects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1200" dirty="0">
                <a:solidFill>
                  <a:schemeClr val="bg1"/>
                </a:solidFill>
              </a:rPr>
              <a:t>(76M€)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146 National </a:t>
            </a:r>
            <a:r>
              <a:rPr lang="fr-FR" sz="1400" dirty="0" err="1">
                <a:solidFill>
                  <a:schemeClr val="bg1"/>
                </a:solidFill>
              </a:rPr>
              <a:t>projects</a:t>
            </a:r>
            <a:endParaRPr lang="fr-FR" sz="1400" dirty="0">
              <a:solidFill>
                <a:schemeClr val="bg1"/>
              </a:solidFill>
            </a:endParaRP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23 </a:t>
            </a:r>
            <a:r>
              <a:rPr lang="fr-FR" sz="1400" dirty="0" err="1">
                <a:solidFill>
                  <a:schemeClr val="bg1"/>
                </a:solidFill>
              </a:rPr>
              <a:t>European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projetcs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7044846" y="2216493"/>
            <a:ext cx="769953" cy="761581"/>
          </a:xfrm>
          <a:prstGeom prst="ellipse">
            <a:avLst/>
          </a:prstGeom>
          <a:solidFill>
            <a:srgbClr val="FFFFFF"/>
          </a:solidFill>
          <a:ln>
            <a:solidFill>
              <a:srgbClr val="6003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96" y="2433654"/>
            <a:ext cx="381855" cy="38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77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76450" y="4080750"/>
            <a:ext cx="2582773" cy="520180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8866422" y="3261815"/>
            <a:ext cx="2379333" cy="520180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0"/>
          </p:nvPr>
        </p:nvSpPr>
        <p:spPr>
          <a:xfrm>
            <a:off x="1243748" y="1320977"/>
            <a:ext cx="5105400" cy="393700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sector</a:t>
            </a:r>
            <a:endParaRPr lang="fr-FR" dirty="0"/>
          </a:p>
        </p:txBody>
      </p:sp>
      <p:sp>
        <p:nvSpPr>
          <p:cNvPr id="11" name="Titre 4"/>
          <p:cNvSpPr txBox="1">
            <a:spLocks/>
          </p:cNvSpPr>
          <p:nvPr/>
        </p:nvSpPr>
        <p:spPr>
          <a:xfrm>
            <a:off x="1243748" y="677080"/>
            <a:ext cx="9351078" cy="7491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err="1">
                <a:solidFill>
                  <a:srgbClr val="60035A"/>
                </a:solidFill>
                <a:latin typeface="Arial Black" panose="020B0A04020102020204" pitchFamily="34" charset="0"/>
              </a:rPr>
              <a:t>Boost</a:t>
            </a:r>
            <a:r>
              <a:rPr lang="fr-FR" sz="4000" dirty="0">
                <a:solidFill>
                  <a:srgbClr val="60035A"/>
                </a:solidFill>
                <a:latin typeface="Arial Black" panose="020B0A04020102020204" pitchFamily="34" charset="0"/>
              </a:rPr>
              <a:t> the </a:t>
            </a:r>
            <a:r>
              <a:rPr lang="fr-FR" sz="4000" dirty="0" err="1">
                <a:solidFill>
                  <a:srgbClr val="60035A"/>
                </a:solidFill>
                <a:latin typeface="Arial Black" panose="020B0A04020102020204" pitchFamily="34" charset="0"/>
              </a:rPr>
              <a:t>space</a:t>
            </a:r>
            <a:r>
              <a:rPr lang="fr-FR" sz="4000" dirty="0">
                <a:solidFill>
                  <a:srgbClr val="60035A"/>
                </a:solidFill>
                <a:latin typeface="Arial Black" panose="020B0A04020102020204" pitchFamily="34" charset="0"/>
              </a:rPr>
              <a:t> </a:t>
            </a:r>
            <a:r>
              <a:rPr lang="fr-FR" sz="4000" dirty="0" err="1">
                <a:solidFill>
                  <a:srgbClr val="60035A"/>
                </a:solidFill>
                <a:latin typeface="Arial Black" panose="020B0A04020102020204" pitchFamily="34" charset="0"/>
              </a:rPr>
              <a:t>economy</a:t>
            </a:r>
            <a:endParaRPr lang="fr-FR" sz="4000" dirty="0">
              <a:solidFill>
                <a:srgbClr val="60035A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80632" y="4110008"/>
            <a:ext cx="337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INFRASTRUCTURES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683794" y="3261815"/>
            <a:ext cx="274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APPLICATIONS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410" y="4092067"/>
            <a:ext cx="1225354" cy="64445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040" y="4844438"/>
            <a:ext cx="1229591" cy="51628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707" b="50491"/>
          <a:stretch/>
        </p:blipFill>
        <p:spPr>
          <a:xfrm>
            <a:off x="4054699" y="3755222"/>
            <a:ext cx="4243140" cy="208602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51284">
            <a:off x="4215109" y="4310084"/>
            <a:ext cx="1068707" cy="1068707"/>
          </a:xfrm>
          <a:prstGeom prst="rect">
            <a:avLst/>
          </a:prstGeom>
        </p:spPr>
      </p:pic>
      <p:cxnSp>
        <p:nvCxnSpPr>
          <p:cNvPr id="26" name="Connecteur droit 25"/>
          <p:cNvCxnSpPr>
            <a:stCxn id="17" idx="0"/>
            <a:endCxn id="20" idx="2"/>
          </p:cNvCxnSpPr>
          <p:nvPr/>
        </p:nvCxnSpPr>
        <p:spPr>
          <a:xfrm flipV="1">
            <a:off x="10056087" y="3781995"/>
            <a:ext cx="2" cy="310072"/>
          </a:xfrm>
          <a:prstGeom prst="line">
            <a:avLst/>
          </a:prstGeom>
          <a:ln w="19050" cmpd="sng">
            <a:solidFill>
              <a:srgbClr val="600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>
            <a:stCxn id="18" idx="0"/>
            <a:endCxn id="22" idx="2"/>
          </p:cNvCxnSpPr>
          <p:nvPr/>
        </p:nvCxnSpPr>
        <p:spPr>
          <a:xfrm flipV="1">
            <a:off x="2067836" y="4600930"/>
            <a:ext cx="1" cy="243508"/>
          </a:xfrm>
          <a:prstGeom prst="line">
            <a:avLst/>
          </a:prstGeom>
          <a:ln w="19050" cmpd="sng">
            <a:solidFill>
              <a:srgbClr val="600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0715">
            <a:off x="7963913" y="1797737"/>
            <a:ext cx="1386470" cy="138647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2" t="71108"/>
          <a:stretch/>
        </p:blipFill>
        <p:spPr>
          <a:xfrm rot="4743503">
            <a:off x="7914581" y="2904119"/>
            <a:ext cx="505471" cy="451604"/>
          </a:xfrm>
          <a:prstGeom prst="trapezoid">
            <a:avLst>
              <a:gd name="adj" fmla="val 11743"/>
            </a:avLst>
          </a:prstGeom>
        </p:spPr>
      </p:pic>
    </p:spTree>
    <p:extLst>
      <p:ext uri="{BB962C8B-B14F-4D97-AF65-F5344CB8AC3E}">
        <p14:creationId xmlns:p14="http://schemas.microsoft.com/office/powerpoint/2010/main" val="309639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-1.11111E-6 L -0.17253 -0.4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22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3.7037E-7 L -0.06354 0.2877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1053" r="-922" b="10422"/>
          <a:stretch/>
        </p:blipFill>
        <p:spPr>
          <a:xfrm>
            <a:off x="-1" y="0"/>
            <a:ext cx="12304296" cy="5983705"/>
          </a:xfrm>
          <a:prstGeom prst="rect">
            <a:avLst/>
          </a:prstGeom>
        </p:spPr>
      </p:pic>
      <p:sp>
        <p:nvSpPr>
          <p:cNvPr id="4" name="Titre 4"/>
          <p:cNvSpPr txBox="1">
            <a:spLocks/>
          </p:cNvSpPr>
          <p:nvPr/>
        </p:nvSpPr>
        <p:spPr>
          <a:xfrm>
            <a:off x="4084422" y="2117469"/>
            <a:ext cx="4135449" cy="30320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000" dirty="0">
                <a:solidFill>
                  <a:srgbClr val="60035A"/>
                </a:solidFill>
                <a:latin typeface="Arial Black" panose="020B0A04020102020204" pitchFamily="34" charset="0"/>
              </a:rPr>
              <a:t>DREAM </a:t>
            </a:r>
            <a:r>
              <a:rPr lang="fr-FR" sz="5000" dirty="0">
                <a:solidFill>
                  <a:schemeClr val="bg1"/>
                </a:solidFill>
                <a:latin typeface="Arial Black" panose="020B0A04020102020204" pitchFamily="34" charset="0"/>
              </a:rPr>
              <a:t>IT</a:t>
            </a:r>
          </a:p>
          <a:p>
            <a:r>
              <a:rPr lang="fr-FR" sz="5000" dirty="0">
                <a:solidFill>
                  <a:srgbClr val="60035A"/>
                </a:solidFill>
                <a:latin typeface="Arial Black" panose="020B0A04020102020204" pitchFamily="34" charset="0"/>
              </a:rPr>
              <a:t>MAKE </a:t>
            </a:r>
            <a:r>
              <a:rPr lang="fr-FR" sz="5000" dirty="0">
                <a:solidFill>
                  <a:schemeClr val="bg1"/>
                </a:solidFill>
                <a:latin typeface="Arial Black" panose="020B0A04020102020204" pitchFamily="34" charset="0"/>
              </a:rPr>
              <a:t>IT</a:t>
            </a:r>
          </a:p>
          <a:p>
            <a:r>
              <a:rPr lang="fr-FR" sz="5000" dirty="0">
                <a:solidFill>
                  <a:srgbClr val="60035A"/>
                </a:solidFill>
                <a:latin typeface="Arial Black" panose="020B0A04020102020204" pitchFamily="34" charset="0"/>
              </a:rPr>
              <a:t>BOOST </a:t>
            </a:r>
            <a:r>
              <a:rPr lang="fr-FR" sz="5000" dirty="0">
                <a:solidFill>
                  <a:schemeClr val="bg1"/>
                </a:solidFill>
                <a:latin typeface="Arial Black" panose="020B0A04020102020204" pitchFamily="34" charset="0"/>
              </a:rPr>
              <a:t>IT</a:t>
            </a:r>
          </a:p>
        </p:txBody>
      </p:sp>
      <p:pic>
        <p:nvPicPr>
          <p:cNvPr id="5" name="Espace réservé du contenu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91" y="2859538"/>
            <a:ext cx="499402" cy="49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07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8259993" y="1824951"/>
            <a:ext cx="3362749" cy="614010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4812179" y="1814064"/>
            <a:ext cx="2598821" cy="614010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405718" y="1803793"/>
            <a:ext cx="3362749" cy="614010"/>
          </a:xfrm>
          <a:prstGeom prst="rect">
            <a:avLst/>
          </a:prstGeom>
          <a:solidFill>
            <a:srgbClr val="600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321" y="306315"/>
            <a:ext cx="11566244" cy="749115"/>
          </a:xfrm>
        </p:spPr>
        <p:txBody>
          <a:bodyPr/>
          <a:lstStyle/>
          <a:p>
            <a:r>
              <a:rPr lang="fr-FR" dirty="0">
                <a:solidFill>
                  <a:srgbClr val="60035A"/>
                </a:solidFill>
              </a:rPr>
              <a:t>DREAM IT</a:t>
            </a:r>
          </a:p>
        </p:txBody>
      </p:sp>
      <p:pic>
        <p:nvPicPr>
          <p:cNvPr id="4" name="Espace réservé du contenu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938" y="317779"/>
            <a:ext cx="499402" cy="49940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320" y="3969015"/>
            <a:ext cx="1769283" cy="76216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505567" y="1928061"/>
            <a:ext cx="318642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Call for </a:t>
            </a:r>
            <a:r>
              <a:rPr lang="fr-FR" b="1" dirty="0" err="1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ideas</a:t>
            </a:r>
            <a:endParaRPr lang="fr-FR" b="1" dirty="0">
              <a:solidFill>
                <a:schemeClr val="bg1"/>
              </a:solidFill>
              <a:ea typeface="DIN Next LT Pro Heavy" charset="0"/>
              <a:cs typeface="DIN Next LT Pro Heavy" charset="0"/>
            </a:endParaRPr>
          </a:p>
        </p:txBody>
      </p:sp>
      <p:sp>
        <p:nvSpPr>
          <p:cNvPr id="45" name="Pentagone 2"/>
          <p:cNvSpPr/>
          <p:nvPr/>
        </p:nvSpPr>
        <p:spPr>
          <a:xfrm>
            <a:off x="405718" y="817182"/>
            <a:ext cx="6476345" cy="3591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rgbClr val="384057"/>
                </a:solidFill>
                <a:latin typeface="Arial" panose="020B0604020202020204" pitchFamily="34" charset="0"/>
                <a:ea typeface="DIN Next LT Pro" charset="0"/>
                <a:cs typeface="Arial" panose="020B0604020202020204" pitchFamily="34" charset="0"/>
              </a:rPr>
              <a:t>FACILITATE AND ALLOW NEW IDEAS TO EMERGE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473949" y="1889345"/>
            <a:ext cx="331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</a:rPr>
              <a:t>Hackathons</a:t>
            </a:r>
            <a:r>
              <a:rPr lang="fr-FR" b="1" dirty="0">
                <a:solidFill>
                  <a:schemeClr val="bg1"/>
                </a:solidFill>
              </a:rPr>
              <a:t> and </a:t>
            </a:r>
            <a:r>
              <a:rPr lang="fr-FR" b="1" dirty="0" err="1">
                <a:solidFill>
                  <a:schemeClr val="bg1"/>
                </a:solidFill>
              </a:rPr>
              <a:t>University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Projects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54" name="Connecteur droit 53"/>
          <p:cNvCxnSpPr/>
          <p:nvPr/>
        </p:nvCxnSpPr>
        <p:spPr>
          <a:xfrm flipH="1">
            <a:off x="4317974" y="2680187"/>
            <a:ext cx="6772" cy="2302196"/>
          </a:xfrm>
          <a:prstGeom prst="line">
            <a:avLst/>
          </a:prstGeom>
          <a:ln w="6350">
            <a:solidFill>
              <a:srgbClr val="600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4" r="11184" b="-1"/>
          <a:stretch/>
        </p:blipFill>
        <p:spPr>
          <a:xfrm>
            <a:off x="615030" y="2858789"/>
            <a:ext cx="310360" cy="353753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>
            <a:off x="989156" y="2876524"/>
            <a:ext cx="268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84057"/>
                </a:solidFill>
              </a:rPr>
              <a:t>Target audience :</a:t>
            </a:r>
          </a:p>
          <a:p>
            <a:r>
              <a:rPr lang="fr-FR" sz="1600" dirty="0" err="1">
                <a:solidFill>
                  <a:srgbClr val="384057"/>
                </a:solidFill>
              </a:rPr>
              <a:t>students</a:t>
            </a:r>
            <a:r>
              <a:rPr lang="fr-FR" sz="1600" dirty="0">
                <a:solidFill>
                  <a:srgbClr val="384057"/>
                </a:solidFill>
              </a:rPr>
              <a:t>, </a:t>
            </a:r>
            <a:r>
              <a:rPr lang="fr-FR" sz="1600" dirty="0" err="1">
                <a:solidFill>
                  <a:srgbClr val="384057"/>
                </a:solidFill>
              </a:rPr>
              <a:t>developers</a:t>
            </a:r>
            <a:endParaRPr lang="fr-FR" sz="1600" dirty="0">
              <a:solidFill>
                <a:srgbClr val="384057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2" y="4169142"/>
            <a:ext cx="1401556" cy="380082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35" y="4178503"/>
            <a:ext cx="938630" cy="387967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10000"/>
                    </a14:imgEffect>
                  </a14:imgLayer>
                </a14:imgProps>
              </a:ext>
            </a:extLst>
          </a:blip>
          <a:srcRect t="57527" r="21743" b="16299"/>
          <a:stretch/>
        </p:blipFill>
        <p:spPr>
          <a:xfrm>
            <a:off x="812745" y="5093831"/>
            <a:ext cx="1978130" cy="473430"/>
          </a:xfrm>
          <a:prstGeom prst="rect">
            <a:avLst/>
          </a:prstGeom>
        </p:spPr>
      </p:pic>
      <p:sp>
        <p:nvSpPr>
          <p:cNvPr id="62" name="ZoneTexte 61"/>
          <p:cNvSpPr txBox="1"/>
          <p:nvPr/>
        </p:nvSpPr>
        <p:spPr>
          <a:xfrm>
            <a:off x="989156" y="3799738"/>
            <a:ext cx="1975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84057"/>
                </a:solidFill>
              </a:rPr>
              <a:t>Applications</a:t>
            </a:r>
          </a:p>
        </p:txBody>
      </p:sp>
      <p:sp>
        <p:nvSpPr>
          <p:cNvPr id="63" name="ZoneTexte 62"/>
          <p:cNvSpPr txBox="1"/>
          <p:nvPr/>
        </p:nvSpPr>
        <p:spPr>
          <a:xfrm>
            <a:off x="971292" y="4791434"/>
            <a:ext cx="2942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84057"/>
                </a:solidFill>
              </a:rPr>
              <a:t>Infrastructures</a:t>
            </a:r>
          </a:p>
        </p:txBody>
      </p:sp>
      <p:cxnSp>
        <p:nvCxnSpPr>
          <p:cNvPr id="65" name="Connecteur droit 64"/>
          <p:cNvCxnSpPr/>
          <p:nvPr/>
        </p:nvCxnSpPr>
        <p:spPr>
          <a:xfrm flipH="1">
            <a:off x="7904423" y="2638402"/>
            <a:ext cx="6772" cy="2302196"/>
          </a:xfrm>
          <a:prstGeom prst="line">
            <a:avLst/>
          </a:prstGeom>
          <a:ln w="6350">
            <a:solidFill>
              <a:srgbClr val="6003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/>
          <p:cNvSpPr txBox="1"/>
          <p:nvPr/>
        </p:nvSpPr>
        <p:spPr>
          <a:xfrm>
            <a:off x="5171365" y="3443562"/>
            <a:ext cx="2370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84057"/>
                </a:solidFill>
              </a:rPr>
              <a:t>Target audience :</a:t>
            </a:r>
          </a:p>
          <a:p>
            <a:r>
              <a:rPr lang="fr-FR" sz="1600" dirty="0">
                <a:solidFill>
                  <a:srgbClr val="384057"/>
                </a:solidFill>
              </a:rPr>
              <a:t>Laboratoires, sociétés</a:t>
            </a:r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4" r="11184" b="-1"/>
          <a:stretch/>
        </p:blipFill>
        <p:spPr>
          <a:xfrm>
            <a:off x="4959655" y="2874886"/>
            <a:ext cx="310360" cy="353753"/>
          </a:xfrm>
          <a:prstGeom prst="rect">
            <a:avLst/>
          </a:prstGeom>
        </p:spPr>
      </p:pic>
      <p:sp>
        <p:nvSpPr>
          <p:cNvPr id="71" name="ZoneTexte 70"/>
          <p:cNvSpPr txBox="1"/>
          <p:nvPr/>
        </p:nvSpPr>
        <p:spPr>
          <a:xfrm>
            <a:off x="8830839" y="3337536"/>
            <a:ext cx="236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84057"/>
                </a:solidFill>
                <a:ea typeface="DIN Next LT Pro" charset="0"/>
                <a:cs typeface="DIN Next LT Pro" charset="0"/>
              </a:rPr>
              <a:t>Target audience :</a:t>
            </a:r>
            <a:endParaRPr lang="fr-FR" sz="1600" dirty="0"/>
          </a:p>
          <a:p>
            <a:r>
              <a:rPr lang="fr-FR" sz="1600" dirty="0">
                <a:solidFill>
                  <a:srgbClr val="384057"/>
                </a:solidFill>
                <a:ea typeface="DIN Next LT Pro" charset="0"/>
                <a:cs typeface="DIN Next LT Pro" charset="0"/>
              </a:rPr>
              <a:t>clients, </a:t>
            </a:r>
            <a:r>
              <a:rPr lang="fr-FR" sz="1600" dirty="0" err="1">
                <a:solidFill>
                  <a:srgbClr val="384057"/>
                </a:solidFill>
                <a:ea typeface="DIN Next LT Pro" charset="0"/>
                <a:cs typeface="DIN Next LT Pro" charset="0"/>
              </a:rPr>
              <a:t>companies</a:t>
            </a:r>
            <a:endParaRPr lang="fr-FR" sz="1600" dirty="0">
              <a:solidFill>
                <a:srgbClr val="384057"/>
              </a:solidFill>
              <a:ea typeface="DIN Next LT Pro" charset="0"/>
              <a:cs typeface="DIN Next LT Pro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149217" y="1947290"/>
            <a:ext cx="35843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b="1" dirty="0">
                <a:solidFill>
                  <a:schemeClr val="bg1"/>
                </a:solidFill>
                <a:ea typeface="DIN Next LT Pro Heavy" charset="0"/>
                <a:cs typeface="DIN Next LT Pro Heavy" charset="0"/>
              </a:rPr>
              <a:t>Innovation clubs</a:t>
            </a:r>
          </a:p>
        </p:txBody>
      </p:sp>
    </p:spTree>
    <p:extLst>
      <p:ext uri="{BB962C8B-B14F-4D97-AF65-F5344CB8AC3E}">
        <p14:creationId xmlns:p14="http://schemas.microsoft.com/office/powerpoint/2010/main" val="10088733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A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4157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AV" id="{7F0E578D-8C7D-412F-9C4B-03D15D31405A}" vid="{3069D208-EE90-42DB-815A-DABEB8B94BE2}"/>
    </a:ext>
  </a:extLst>
</a:theme>
</file>

<file path=ppt/theme/theme3.xml><?xml version="1.0" encoding="utf-8"?>
<a:theme xmlns:a="http://schemas.openxmlformats.org/drawingml/2006/main" name="1_ThèmeA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4157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AV" id="{7F0E578D-8C7D-412F-9C4B-03D15D31405A}" vid="{3069D208-EE90-42DB-815A-DABEB8B94BE2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5BCFCA761D5A45AF29888C7B6A8CE7" ma:contentTypeVersion="0" ma:contentTypeDescription="Crée un document." ma:contentTypeScope="" ma:versionID="2ccca0695a0b6c3d21426dc28c8f014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fe331b061e72866024fe28ebad680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CED403-6C33-454F-966B-98223B66C6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D9121E5-D015-4F63-AA16-FD70C25EC9C4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</ds:schemaRefs>
</ds:datastoreItem>
</file>

<file path=customXml/itemProps3.xml><?xml version="1.0" encoding="utf-8"?>
<ds:datastoreItem xmlns:ds="http://schemas.openxmlformats.org/officeDocument/2006/customXml" ds:itemID="{DA85664B-254B-4EF0-9F00-4A48E2AC3C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423</Words>
  <Application>Microsoft Office PowerPoint</Application>
  <PresentationFormat>Widescreen</PresentationFormat>
  <Paragraphs>106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Calibri</vt:lpstr>
      <vt:lpstr>DIN Next LT Pro Heavy</vt:lpstr>
      <vt:lpstr>DIN Next LT Pro Light</vt:lpstr>
      <vt:lpstr>Helvetica Neue</vt:lpstr>
      <vt:lpstr>Trebuchet MS</vt:lpstr>
      <vt:lpstr>Thème Office</vt:lpstr>
      <vt:lpstr>ThèmeAV</vt:lpstr>
      <vt:lpstr>1_ThèmeAV</vt:lpstr>
      <vt:lpstr>PowerPoint Presentation</vt:lpstr>
      <vt:lpstr>PowerPoint Presentation</vt:lpstr>
      <vt:lpstr>The Aerospace Valley territory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DREAM IT</vt:lpstr>
      <vt:lpstr>PowerPoint Presentation</vt:lpstr>
      <vt:lpstr>BOOST IT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Compte Microsoft</dc:creator>
  <cp:lastModifiedBy>Svetla Dimitrova</cp:lastModifiedBy>
  <cp:revision>220</cp:revision>
  <dcterms:created xsi:type="dcterms:W3CDTF">2020-09-28T13:33:17Z</dcterms:created>
  <dcterms:modified xsi:type="dcterms:W3CDTF">2021-06-24T06:57:16Z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0x0101004D5BCFCA761D5A45AF29888C7B6A8CE7</vt:lpwstr>
  </property>
</Properties>
</file>