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1413" r:id="rId3"/>
    <p:sldId id="1415" r:id="rId4"/>
    <p:sldId id="1414" r:id="rId5"/>
    <p:sldId id="1408" r:id="rId6"/>
    <p:sldId id="1406" r:id="rId7"/>
    <p:sldId id="280" r:id="rId8"/>
  </p:sldIdLst>
  <p:sldSz cx="9144000" cy="6858000" type="screen4x3"/>
  <p:notesSz cx="6797675" cy="9926638"/>
  <p:embeddedFontLst>
    <p:embeddedFont>
      <p:font typeface="Helvetica" panose="020B0604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5BD8B4-5078-4BF3-BF49-E397701E26B5}">
  <a:tblStyle styleId="{3B5BD8B4-5078-4BF3-BF49-E397701E26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339E574-5C42-4704-9A86-2D0D8429469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A048202-B8D4-4844-8646-22DAEB37B98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9659" autoAdjust="0"/>
  </p:normalViewPr>
  <p:slideViewPr>
    <p:cSldViewPr snapToGrid="0">
      <p:cViewPr varScale="1">
        <p:scale>
          <a:sx n="86" d="100"/>
          <a:sy n="86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8B554-CE4D-40DB-993C-F7F89D5F6BC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F0F3C-CC71-442B-B8A9-E0E9C69D6F9A}">
      <dgm:prSet phldrT="[Texte]"/>
      <dgm:spPr/>
      <dgm:t>
        <a:bodyPr/>
        <a:lstStyle/>
        <a:p>
          <a:r>
            <a:rPr lang="en-US" dirty="0"/>
            <a:t>S-1 &amp; S-2 time series</a:t>
          </a:r>
        </a:p>
      </dgm:t>
    </dgm:pt>
    <dgm:pt modelId="{F6B9CCB1-CDCA-411E-99AD-AD27169FFDCF}" type="parTrans" cxnId="{36409DE2-9178-4C6A-8922-621585F9CAA4}">
      <dgm:prSet/>
      <dgm:spPr/>
      <dgm:t>
        <a:bodyPr/>
        <a:lstStyle/>
        <a:p>
          <a:endParaRPr lang="en-US"/>
        </a:p>
      </dgm:t>
    </dgm:pt>
    <dgm:pt modelId="{FE607252-CC73-4D21-AAE8-7936052BC501}" type="sibTrans" cxnId="{36409DE2-9178-4C6A-8922-621585F9CAA4}">
      <dgm:prSet/>
      <dgm:spPr/>
      <dgm:t>
        <a:bodyPr/>
        <a:lstStyle/>
        <a:p>
          <a:endParaRPr lang="en-US"/>
        </a:p>
      </dgm:t>
    </dgm:pt>
    <dgm:pt modelId="{2F1CD609-8D2E-4209-AD30-C62DCF6A0D53}">
      <dgm:prSet phldrT="[Texte]"/>
      <dgm:spPr/>
      <dgm:t>
        <a:bodyPr/>
        <a:lstStyle/>
        <a:p>
          <a:r>
            <a:rPr lang="en-US" dirty="0"/>
            <a:t>Crop type map</a:t>
          </a:r>
        </a:p>
      </dgm:t>
    </dgm:pt>
    <dgm:pt modelId="{67B51504-EDA7-4B96-8287-12106B3274F3}" type="parTrans" cxnId="{DB269EE8-CFCE-4702-993F-0E491C53D85B}">
      <dgm:prSet/>
      <dgm:spPr/>
      <dgm:t>
        <a:bodyPr/>
        <a:lstStyle/>
        <a:p>
          <a:endParaRPr lang="en-US"/>
        </a:p>
      </dgm:t>
    </dgm:pt>
    <dgm:pt modelId="{6B9CE6C2-571C-481B-A6E1-9372F3059025}" type="sibTrans" cxnId="{DB269EE8-CFCE-4702-993F-0E491C53D85B}">
      <dgm:prSet/>
      <dgm:spPr/>
      <dgm:t>
        <a:bodyPr/>
        <a:lstStyle/>
        <a:p>
          <a:endParaRPr lang="en-US"/>
        </a:p>
      </dgm:t>
    </dgm:pt>
    <dgm:pt modelId="{5E7E2C69-2652-4C0B-97E4-B26430F7ED93}">
      <dgm:prSet phldrT="[Texte]"/>
      <dgm:spPr/>
      <dgm:t>
        <a:bodyPr/>
        <a:lstStyle/>
        <a:p>
          <a:r>
            <a:rPr lang="en-US" dirty="0"/>
            <a:t>Changes in parcels delineation</a:t>
          </a:r>
        </a:p>
      </dgm:t>
    </dgm:pt>
    <dgm:pt modelId="{D8C3C173-716A-4E62-A526-42807269821E}" type="parTrans" cxnId="{2301AB4B-3189-4898-B832-D6911ABEF611}">
      <dgm:prSet/>
      <dgm:spPr/>
      <dgm:t>
        <a:bodyPr/>
        <a:lstStyle/>
        <a:p>
          <a:endParaRPr lang="en-US"/>
        </a:p>
      </dgm:t>
    </dgm:pt>
    <dgm:pt modelId="{D743E7D7-7ED2-478B-9602-AEA050F139AC}" type="sibTrans" cxnId="{2301AB4B-3189-4898-B832-D6911ABEF611}">
      <dgm:prSet/>
      <dgm:spPr/>
      <dgm:t>
        <a:bodyPr/>
        <a:lstStyle/>
        <a:p>
          <a:endParaRPr lang="en-US"/>
        </a:p>
      </dgm:t>
    </dgm:pt>
    <dgm:pt modelId="{68D8ED6B-E47A-4719-9C78-FB2D3F95A38B}">
      <dgm:prSet phldrT="[Texte]"/>
      <dgm:spPr/>
      <dgm:t>
        <a:bodyPr/>
        <a:lstStyle/>
        <a:p>
          <a:r>
            <a:rPr lang="en-US" dirty="0"/>
            <a:t>Agricultural practices detection</a:t>
          </a:r>
        </a:p>
      </dgm:t>
    </dgm:pt>
    <dgm:pt modelId="{07D70D6A-4CC8-4F4F-978E-A7F645544446}" type="parTrans" cxnId="{6B592503-37A1-41E2-A0C6-83EE56604AE5}">
      <dgm:prSet/>
      <dgm:spPr/>
      <dgm:t>
        <a:bodyPr/>
        <a:lstStyle/>
        <a:p>
          <a:endParaRPr lang="en-US"/>
        </a:p>
      </dgm:t>
    </dgm:pt>
    <dgm:pt modelId="{5CAC3F09-A671-4434-9477-B140DD13ACE0}" type="sibTrans" cxnId="{6B592503-37A1-41E2-A0C6-83EE56604AE5}">
      <dgm:prSet/>
      <dgm:spPr/>
      <dgm:t>
        <a:bodyPr/>
        <a:lstStyle/>
        <a:p>
          <a:endParaRPr lang="en-US"/>
        </a:p>
      </dgm:t>
    </dgm:pt>
    <dgm:pt modelId="{33912517-CF15-4609-9714-1B184D0CEEC2}">
      <dgm:prSet/>
      <dgm:spPr/>
      <dgm:t>
        <a:bodyPr/>
        <a:lstStyle/>
        <a:p>
          <a:r>
            <a:rPr lang="en-US" dirty="0"/>
            <a:t>Ineligible elements detection</a:t>
          </a:r>
        </a:p>
      </dgm:t>
    </dgm:pt>
    <dgm:pt modelId="{5B29CE88-02CB-4770-9AB0-C42EFE079F88}" type="parTrans" cxnId="{36EDA15A-8151-492B-A370-EB55CA5F8C41}">
      <dgm:prSet/>
      <dgm:spPr/>
      <dgm:t>
        <a:bodyPr/>
        <a:lstStyle/>
        <a:p>
          <a:endParaRPr lang="en-US"/>
        </a:p>
      </dgm:t>
    </dgm:pt>
    <dgm:pt modelId="{B6F2ECC1-98C3-475E-A84B-F15D142AA04E}" type="sibTrans" cxnId="{36EDA15A-8151-492B-A370-EB55CA5F8C41}">
      <dgm:prSet/>
      <dgm:spPr/>
      <dgm:t>
        <a:bodyPr/>
        <a:lstStyle/>
        <a:p>
          <a:endParaRPr lang="en-US"/>
        </a:p>
      </dgm:t>
    </dgm:pt>
    <dgm:pt modelId="{0FBDC9A9-CF5C-4BF2-A922-6BC39E6243D6}" type="pres">
      <dgm:prSet presAssocID="{9AB8B554-CE4D-40DB-993C-F7F89D5F6BC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12CFA3-409B-4174-BBD5-CD0218ADC52A}" type="pres">
      <dgm:prSet presAssocID="{616F0F3C-CC71-442B-B8A9-E0E9C69D6F9A}" presName="root1" presStyleCnt="0"/>
      <dgm:spPr/>
    </dgm:pt>
    <dgm:pt modelId="{E4A1CDD6-03BD-41D2-AD78-B994636FB71F}" type="pres">
      <dgm:prSet presAssocID="{616F0F3C-CC71-442B-B8A9-E0E9C69D6F9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B38164D-D476-4453-8621-4BCB5C4BDF8E}" type="pres">
      <dgm:prSet presAssocID="{616F0F3C-CC71-442B-B8A9-E0E9C69D6F9A}" presName="level2hierChild" presStyleCnt="0"/>
      <dgm:spPr/>
    </dgm:pt>
    <dgm:pt modelId="{368AE8CB-A256-42F4-B903-22EB54689C7E}" type="pres">
      <dgm:prSet presAssocID="{5B29CE88-02CB-4770-9AB0-C42EFE079F88}" presName="conn2-1" presStyleLbl="parChTrans1D2" presStyleIdx="0" presStyleCnt="4"/>
      <dgm:spPr/>
      <dgm:t>
        <a:bodyPr/>
        <a:lstStyle/>
        <a:p>
          <a:endParaRPr lang="en-GB"/>
        </a:p>
      </dgm:t>
    </dgm:pt>
    <dgm:pt modelId="{E50BA2CF-77EA-42D9-B5F6-32960480553E}" type="pres">
      <dgm:prSet presAssocID="{5B29CE88-02CB-4770-9AB0-C42EFE079F88}" presName="connTx" presStyleLbl="parChTrans1D2" presStyleIdx="0" presStyleCnt="4"/>
      <dgm:spPr/>
      <dgm:t>
        <a:bodyPr/>
        <a:lstStyle/>
        <a:p>
          <a:endParaRPr lang="en-GB"/>
        </a:p>
      </dgm:t>
    </dgm:pt>
    <dgm:pt modelId="{F05174CD-C443-494E-AB2D-F425B5F4F286}" type="pres">
      <dgm:prSet presAssocID="{33912517-CF15-4609-9714-1B184D0CEEC2}" presName="root2" presStyleCnt="0"/>
      <dgm:spPr/>
    </dgm:pt>
    <dgm:pt modelId="{F4C2B32F-A019-4558-9729-7228E9C4AAFE}" type="pres">
      <dgm:prSet presAssocID="{33912517-CF15-4609-9714-1B184D0CEEC2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8C1EFE4-D0F3-4F3D-BC5D-B9AD90A6548E}" type="pres">
      <dgm:prSet presAssocID="{33912517-CF15-4609-9714-1B184D0CEEC2}" presName="level3hierChild" presStyleCnt="0"/>
      <dgm:spPr/>
    </dgm:pt>
    <dgm:pt modelId="{796A8CBF-676B-4993-B0FE-A0808DDD5910}" type="pres">
      <dgm:prSet presAssocID="{67B51504-EDA7-4B96-8287-12106B3274F3}" presName="conn2-1" presStyleLbl="parChTrans1D2" presStyleIdx="1" presStyleCnt="4"/>
      <dgm:spPr/>
      <dgm:t>
        <a:bodyPr/>
        <a:lstStyle/>
        <a:p>
          <a:endParaRPr lang="en-GB"/>
        </a:p>
      </dgm:t>
    </dgm:pt>
    <dgm:pt modelId="{E4E53D0A-2B03-4AAC-8F82-4215C7A6A955}" type="pres">
      <dgm:prSet presAssocID="{67B51504-EDA7-4B96-8287-12106B3274F3}" presName="connTx" presStyleLbl="parChTrans1D2" presStyleIdx="1" presStyleCnt="4"/>
      <dgm:spPr/>
      <dgm:t>
        <a:bodyPr/>
        <a:lstStyle/>
        <a:p>
          <a:endParaRPr lang="en-GB"/>
        </a:p>
      </dgm:t>
    </dgm:pt>
    <dgm:pt modelId="{4AF972EC-1783-4137-874C-562B21CD0C6E}" type="pres">
      <dgm:prSet presAssocID="{2F1CD609-8D2E-4209-AD30-C62DCF6A0D53}" presName="root2" presStyleCnt="0"/>
      <dgm:spPr/>
    </dgm:pt>
    <dgm:pt modelId="{CD9DD53F-09C9-44A9-BABB-59FC656AE3F5}" type="pres">
      <dgm:prSet presAssocID="{2F1CD609-8D2E-4209-AD30-C62DCF6A0D5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B4BDB98-ADBF-449F-A1FC-279CB820FEFF}" type="pres">
      <dgm:prSet presAssocID="{2F1CD609-8D2E-4209-AD30-C62DCF6A0D53}" presName="level3hierChild" presStyleCnt="0"/>
      <dgm:spPr/>
    </dgm:pt>
    <dgm:pt modelId="{272B1E8F-7838-41AB-9BE6-7C8187DFB206}" type="pres">
      <dgm:prSet presAssocID="{D8C3C173-716A-4E62-A526-42807269821E}" presName="conn2-1" presStyleLbl="parChTrans1D2" presStyleIdx="2" presStyleCnt="4"/>
      <dgm:spPr/>
      <dgm:t>
        <a:bodyPr/>
        <a:lstStyle/>
        <a:p>
          <a:endParaRPr lang="en-GB"/>
        </a:p>
      </dgm:t>
    </dgm:pt>
    <dgm:pt modelId="{0E622984-AE8C-4872-955A-44F6CE9A3145}" type="pres">
      <dgm:prSet presAssocID="{D8C3C173-716A-4E62-A526-42807269821E}" presName="connTx" presStyleLbl="parChTrans1D2" presStyleIdx="2" presStyleCnt="4"/>
      <dgm:spPr/>
      <dgm:t>
        <a:bodyPr/>
        <a:lstStyle/>
        <a:p>
          <a:endParaRPr lang="en-GB"/>
        </a:p>
      </dgm:t>
    </dgm:pt>
    <dgm:pt modelId="{6C24BC2C-2CA8-4534-BC77-206F1DE2B7FB}" type="pres">
      <dgm:prSet presAssocID="{5E7E2C69-2652-4C0B-97E4-B26430F7ED93}" presName="root2" presStyleCnt="0"/>
      <dgm:spPr/>
    </dgm:pt>
    <dgm:pt modelId="{FCB7C3D7-2980-4A16-B7E4-3AAFE024CFCC}" type="pres">
      <dgm:prSet presAssocID="{5E7E2C69-2652-4C0B-97E4-B26430F7ED9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9F716C2-2375-452A-8E6F-B3A91929B629}" type="pres">
      <dgm:prSet presAssocID="{5E7E2C69-2652-4C0B-97E4-B26430F7ED93}" presName="level3hierChild" presStyleCnt="0"/>
      <dgm:spPr/>
    </dgm:pt>
    <dgm:pt modelId="{6E71D595-E72A-4173-A46E-1CC218FBE8F1}" type="pres">
      <dgm:prSet presAssocID="{07D70D6A-4CC8-4F4F-978E-A7F645544446}" presName="conn2-1" presStyleLbl="parChTrans1D2" presStyleIdx="3" presStyleCnt="4"/>
      <dgm:spPr/>
      <dgm:t>
        <a:bodyPr/>
        <a:lstStyle/>
        <a:p>
          <a:endParaRPr lang="en-GB"/>
        </a:p>
      </dgm:t>
    </dgm:pt>
    <dgm:pt modelId="{ED3E7B28-C9D6-4975-9A16-80E0F44D0A4F}" type="pres">
      <dgm:prSet presAssocID="{07D70D6A-4CC8-4F4F-978E-A7F645544446}" presName="connTx" presStyleLbl="parChTrans1D2" presStyleIdx="3" presStyleCnt="4"/>
      <dgm:spPr/>
      <dgm:t>
        <a:bodyPr/>
        <a:lstStyle/>
        <a:p>
          <a:endParaRPr lang="en-GB"/>
        </a:p>
      </dgm:t>
    </dgm:pt>
    <dgm:pt modelId="{A44CDC1B-FA98-4952-A3CD-29E4BD28DE7C}" type="pres">
      <dgm:prSet presAssocID="{68D8ED6B-E47A-4719-9C78-FB2D3F95A38B}" presName="root2" presStyleCnt="0"/>
      <dgm:spPr/>
    </dgm:pt>
    <dgm:pt modelId="{E70AB4D1-8E61-4127-8520-3F7A86DED406}" type="pres">
      <dgm:prSet presAssocID="{68D8ED6B-E47A-4719-9C78-FB2D3F95A38B}" presName="LevelTwoTextNode" presStyleLbl="node2" presStyleIdx="3" presStyleCnt="4" custLinFactNeighborX="-411" custLinFactNeighborY="129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BE4CA9C-0D9B-478A-9692-13E54CCFE79E}" type="pres">
      <dgm:prSet presAssocID="{68D8ED6B-E47A-4719-9C78-FB2D3F95A38B}" presName="level3hierChild" presStyleCnt="0"/>
      <dgm:spPr/>
    </dgm:pt>
  </dgm:ptLst>
  <dgm:cxnLst>
    <dgm:cxn modelId="{16D79052-5B29-4796-A988-0CA3564296D7}" type="presOf" srcId="{D8C3C173-716A-4E62-A526-42807269821E}" destId="{272B1E8F-7838-41AB-9BE6-7C8187DFB206}" srcOrd="0" destOrd="0" presId="urn:microsoft.com/office/officeart/2008/layout/HorizontalMultiLevelHierarchy"/>
    <dgm:cxn modelId="{1213AC20-C1F9-4E27-B3E7-97FCADD4864F}" type="presOf" srcId="{67B51504-EDA7-4B96-8287-12106B3274F3}" destId="{796A8CBF-676B-4993-B0FE-A0808DDD5910}" srcOrd="0" destOrd="0" presId="urn:microsoft.com/office/officeart/2008/layout/HorizontalMultiLevelHierarchy"/>
    <dgm:cxn modelId="{0E6947E7-2390-412E-89BE-2869C0DFCCF6}" type="presOf" srcId="{68D8ED6B-E47A-4719-9C78-FB2D3F95A38B}" destId="{E70AB4D1-8E61-4127-8520-3F7A86DED406}" srcOrd="0" destOrd="0" presId="urn:microsoft.com/office/officeart/2008/layout/HorizontalMultiLevelHierarchy"/>
    <dgm:cxn modelId="{23B69524-39DF-4C4C-81D0-14F39C0C1E50}" type="presOf" srcId="{07D70D6A-4CC8-4F4F-978E-A7F645544446}" destId="{6E71D595-E72A-4173-A46E-1CC218FBE8F1}" srcOrd="0" destOrd="0" presId="urn:microsoft.com/office/officeart/2008/layout/HorizontalMultiLevelHierarchy"/>
    <dgm:cxn modelId="{DB1DFD32-ED3D-488A-95CD-5F87F00DBE4A}" type="presOf" srcId="{33912517-CF15-4609-9714-1B184D0CEEC2}" destId="{F4C2B32F-A019-4558-9729-7228E9C4AAFE}" srcOrd="0" destOrd="0" presId="urn:microsoft.com/office/officeart/2008/layout/HorizontalMultiLevelHierarchy"/>
    <dgm:cxn modelId="{2301AB4B-3189-4898-B832-D6911ABEF611}" srcId="{616F0F3C-CC71-442B-B8A9-E0E9C69D6F9A}" destId="{5E7E2C69-2652-4C0B-97E4-B26430F7ED93}" srcOrd="2" destOrd="0" parTransId="{D8C3C173-716A-4E62-A526-42807269821E}" sibTransId="{D743E7D7-7ED2-478B-9602-AEA050F139AC}"/>
    <dgm:cxn modelId="{7BBC885E-B73C-42CD-85AF-1A11C6CC8299}" type="presOf" srcId="{9AB8B554-CE4D-40DB-993C-F7F89D5F6BCA}" destId="{0FBDC9A9-CF5C-4BF2-A922-6BC39E6243D6}" srcOrd="0" destOrd="0" presId="urn:microsoft.com/office/officeart/2008/layout/HorizontalMultiLevelHierarchy"/>
    <dgm:cxn modelId="{580BA6F3-D99C-4D0E-962F-52308E659A15}" type="presOf" srcId="{67B51504-EDA7-4B96-8287-12106B3274F3}" destId="{E4E53D0A-2B03-4AAC-8F82-4215C7A6A955}" srcOrd="1" destOrd="0" presId="urn:microsoft.com/office/officeart/2008/layout/HorizontalMultiLevelHierarchy"/>
    <dgm:cxn modelId="{36EDA15A-8151-492B-A370-EB55CA5F8C41}" srcId="{616F0F3C-CC71-442B-B8A9-E0E9C69D6F9A}" destId="{33912517-CF15-4609-9714-1B184D0CEEC2}" srcOrd="0" destOrd="0" parTransId="{5B29CE88-02CB-4770-9AB0-C42EFE079F88}" sibTransId="{B6F2ECC1-98C3-475E-A84B-F15D142AA04E}"/>
    <dgm:cxn modelId="{0C185DD4-DAC1-44D3-A100-BB8D43FAD4B2}" type="presOf" srcId="{D8C3C173-716A-4E62-A526-42807269821E}" destId="{0E622984-AE8C-4872-955A-44F6CE9A3145}" srcOrd="1" destOrd="0" presId="urn:microsoft.com/office/officeart/2008/layout/HorizontalMultiLevelHierarchy"/>
    <dgm:cxn modelId="{21A957B0-E328-40C9-A15D-0AD1DB7AA64B}" type="presOf" srcId="{5B29CE88-02CB-4770-9AB0-C42EFE079F88}" destId="{368AE8CB-A256-42F4-B903-22EB54689C7E}" srcOrd="0" destOrd="0" presId="urn:microsoft.com/office/officeart/2008/layout/HorizontalMultiLevelHierarchy"/>
    <dgm:cxn modelId="{FBC714A2-9AE4-40DF-83A7-6A571FD41C44}" type="presOf" srcId="{5E7E2C69-2652-4C0B-97E4-B26430F7ED93}" destId="{FCB7C3D7-2980-4A16-B7E4-3AAFE024CFCC}" srcOrd="0" destOrd="0" presId="urn:microsoft.com/office/officeart/2008/layout/HorizontalMultiLevelHierarchy"/>
    <dgm:cxn modelId="{36E96520-192E-4AAA-8A79-8470C81E71EB}" type="presOf" srcId="{5B29CE88-02CB-4770-9AB0-C42EFE079F88}" destId="{E50BA2CF-77EA-42D9-B5F6-32960480553E}" srcOrd="1" destOrd="0" presId="urn:microsoft.com/office/officeart/2008/layout/HorizontalMultiLevelHierarchy"/>
    <dgm:cxn modelId="{6B592503-37A1-41E2-A0C6-83EE56604AE5}" srcId="{616F0F3C-CC71-442B-B8A9-E0E9C69D6F9A}" destId="{68D8ED6B-E47A-4719-9C78-FB2D3F95A38B}" srcOrd="3" destOrd="0" parTransId="{07D70D6A-4CC8-4F4F-978E-A7F645544446}" sibTransId="{5CAC3F09-A671-4434-9477-B140DD13ACE0}"/>
    <dgm:cxn modelId="{DB269EE8-CFCE-4702-993F-0E491C53D85B}" srcId="{616F0F3C-CC71-442B-B8A9-E0E9C69D6F9A}" destId="{2F1CD609-8D2E-4209-AD30-C62DCF6A0D53}" srcOrd="1" destOrd="0" parTransId="{67B51504-EDA7-4B96-8287-12106B3274F3}" sibTransId="{6B9CE6C2-571C-481B-A6E1-9372F3059025}"/>
    <dgm:cxn modelId="{36409DE2-9178-4C6A-8922-621585F9CAA4}" srcId="{9AB8B554-CE4D-40DB-993C-F7F89D5F6BCA}" destId="{616F0F3C-CC71-442B-B8A9-E0E9C69D6F9A}" srcOrd="0" destOrd="0" parTransId="{F6B9CCB1-CDCA-411E-99AD-AD27169FFDCF}" sibTransId="{FE607252-CC73-4D21-AAE8-7936052BC501}"/>
    <dgm:cxn modelId="{46731DC5-6C95-40C8-888F-6554E3F64428}" type="presOf" srcId="{2F1CD609-8D2E-4209-AD30-C62DCF6A0D53}" destId="{CD9DD53F-09C9-44A9-BABB-59FC656AE3F5}" srcOrd="0" destOrd="0" presId="urn:microsoft.com/office/officeart/2008/layout/HorizontalMultiLevelHierarchy"/>
    <dgm:cxn modelId="{609711C5-B7E6-4DC3-89BE-19C2462FF78B}" type="presOf" srcId="{616F0F3C-CC71-442B-B8A9-E0E9C69D6F9A}" destId="{E4A1CDD6-03BD-41D2-AD78-B994636FB71F}" srcOrd="0" destOrd="0" presId="urn:microsoft.com/office/officeart/2008/layout/HorizontalMultiLevelHierarchy"/>
    <dgm:cxn modelId="{9FD109EE-6A7E-4CD3-820F-872A1EC321D5}" type="presOf" srcId="{07D70D6A-4CC8-4F4F-978E-A7F645544446}" destId="{ED3E7B28-C9D6-4975-9A16-80E0F44D0A4F}" srcOrd="1" destOrd="0" presId="urn:microsoft.com/office/officeart/2008/layout/HorizontalMultiLevelHierarchy"/>
    <dgm:cxn modelId="{10AE63ED-0514-479D-99F4-9DEB56C6A7D6}" type="presParOf" srcId="{0FBDC9A9-CF5C-4BF2-A922-6BC39E6243D6}" destId="{8A12CFA3-409B-4174-BBD5-CD0218ADC52A}" srcOrd="0" destOrd="0" presId="urn:microsoft.com/office/officeart/2008/layout/HorizontalMultiLevelHierarchy"/>
    <dgm:cxn modelId="{B7A979C3-E775-488B-BCF1-766B7F0F43A7}" type="presParOf" srcId="{8A12CFA3-409B-4174-BBD5-CD0218ADC52A}" destId="{E4A1CDD6-03BD-41D2-AD78-B994636FB71F}" srcOrd="0" destOrd="0" presId="urn:microsoft.com/office/officeart/2008/layout/HorizontalMultiLevelHierarchy"/>
    <dgm:cxn modelId="{790E3DA2-6E97-4E26-8A8C-3243F5465068}" type="presParOf" srcId="{8A12CFA3-409B-4174-BBD5-CD0218ADC52A}" destId="{EB38164D-D476-4453-8621-4BCB5C4BDF8E}" srcOrd="1" destOrd="0" presId="urn:microsoft.com/office/officeart/2008/layout/HorizontalMultiLevelHierarchy"/>
    <dgm:cxn modelId="{305FCA49-110E-425D-8D65-BB9F478693E9}" type="presParOf" srcId="{EB38164D-D476-4453-8621-4BCB5C4BDF8E}" destId="{368AE8CB-A256-42F4-B903-22EB54689C7E}" srcOrd="0" destOrd="0" presId="urn:microsoft.com/office/officeart/2008/layout/HorizontalMultiLevelHierarchy"/>
    <dgm:cxn modelId="{1F56B9B1-8CEF-40A8-821D-A3CC08DA2503}" type="presParOf" srcId="{368AE8CB-A256-42F4-B903-22EB54689C7E}" destId="{E50BA2CF-77EA-42D9-B5F6-32960480553E}" srcOrd="0" destOrd="0" presId="urn:microsoft.com/office/officeart/2008/layout/HorizontalMultiLevelHierarchy"/>
    <dgm:cxn modelId="{978B6E22-E44F-429E-B42B-F5EBCED33FED}" type="presParOf" srcId="{EB38164D-D476-4453-8621-4BCB5C4BDF8E}" destId="{F05174CD-C443-494E-AB2D-F425B5F4F286}" srcOrd="1" destOrd="0" presId="urn:microsoft.com/office/officeart/2008/layout/HorizontalMultiLevelHierarchy"/>
    <dgm:cxn modelId="{1334DD02-365E-4C44-852D-1F665C4899B6}" type="presParOf" srcId="{F05174CD-C443-494E-AB2D-F425B5F4F286}" destId="{F4C2B32F-A019-4558-9729-7228E9C4AAFE}" srcOrd="0" destOrd="0" presId="urn:microsoft.com/office/officeart/2008/layout/HorizontalMultiLevelHierarchy"/>
    <dgm:cxn modelId="{9BC2B998-3227-4D97-BEE6-36F60FC2C60B}" type="presParOf" srcId="{F05174CD-C443-494E-AB2D-F425B5F4F286}" destId="{D8C1EFE4-D0F3-4F3D-BC5D-B9AD90A6548E}" srcOrd="1" destOrd="0" presId="urn:microsoft.com/office/officeart/2008/layout/HorizontalMultiLevelHierarchy"/>
    <dgm:cxn modelId="{12CCB98D-6FE0-46C6-8EF3-BE361EA6BE42}" type="presParOf" srcId="{EB38164D-D476-4453-8621-4BCB5C4BDF8E}" destId="{796A8CBF-676B-4993-B0FE-A0808DDD5910}" srcOrd="2" destOrd="0" presId="urn:microsoft.com/office/officeart/2008/layout/HorizontalMultiLevelHierarchy"/>
    <dgm:cxn modelId="{C1498FE6-8A01-4F1C-B3CE-8F93AE041F22}" type="presParOf" srcId="{796A8CBF-676B-4993-B0FE-A0808DDD5910}" destId="{E4E53D0A-2B03-4AAC-8F82-4215C7A6A955}" srcOrd="0" destOrd="0" presId="urn:microsoft.com/office/officeart/2008/layout/HorizontalMultiLevelHierarchy"/>
    <dgm:cxn modelId="{0B91561A-0AAE-4E18-AEF3-00B1D322C410}" type="presParOf" srcId="{EB38164D-D476-4453-8621-4BCB5C4BDF8E}" destId="{4AF972EC-1783-4137-874C-562B21CD0C6E}" srcOrd="3" destOrd="0" presId="urn:microsoft.com/office/officeart/2008/layout/HorizontalMultiLevelHierarchy"/>
    <dgm:cxn modelId="{BAE47EAB-F4DC-4B83-AC9F-136158C94B8A}" type="presParOf" srcId="{4AF972EC-1783-4137-874C-562B21CD0C6E}" destId="{CD9DD53F-09C9-44A9-BABB-59FC656AE3F5}" srcOrd="0" destOrd="0" presId="urn:microsoft.com/office/officeart/2008/layout/HorizontalMultiLevelHierarchy"/>
    <dgm:cxn modelId="{3DFD8A26-3B0D-4AEB-86D7-88442922797E}" type="presParOf" srcId="{4AF972EC-1783-4137-874C-562B21CD0C6E}" destId="{7B4BDB98-ADBF-449F-A1FC-279CB820FEFF}" srcOrd="1" destOrd="0" presId="urn:microsoft.com/office/officeart/2008/layout/HorizontalMultiLevelHierarchy"/>
    <dgm:cxn modelId="{F756ED7E-9DCA-4A2B-97FD-DFEE9DCF4951}" type="presParOf" srcId="{EB38164D-D476-4453-8621-4BCB5C4BDF8E}" destId="{272B1E8F-7838-41AB-9BE6-7C8187DFB206}" srcOrd="4" destOrd="0" presId="urn:microsoft.com/office/officeart/2008/layout/HorizontalMultiLevelHierarchy"/>
    <dgm:cxn modelId="{042CF369-FA4E-480C-8D8A-16E12CE166C8}" type="presParOf" srcId="{272B1E8F-7838-41AB-9BE6-7C8187DFB206}" destId="{0E622984-AE8C-4872-955A-44F6CE9A3145}" srcOrd="0" destOrd="0" presId="urn:microsoft.com/office/officeart/2008/layout/HorizontalMultiLevelHierarchy"/>
    <dgm:cxn modelId="{5932861A-1764-467D-9BFA-B4CD996483FA}" type="presParOf" srcId="{EB38164D-D476-4453-8621-4BCB5C4BDF8E}" destId="{6C24BC2C-2CA8-4534-BC77-206F1DE2B7FB}" srcOrd="5" destOrd="0" presId="urn:microsoft.com/office/officeart/2008/layout/HorizontalMultiLevelHierarchy"/>
    <dgm:cxn modelId="{146820A1-16AD-4C44-A217-B3A0538C8F8B}" type="presParOf" srcId="{6C24BC2C-2CA8-4534-BC77-206F1DE2B7FB}" destId="{FCB7C3D7-2980-4A16-B7E4-3AAFE024CFCC}" srcOrd="0" destOrd="0" presId="urn:microsoft.com/office/officeart/2008/layout/HorizontalMultiLevelHierarchy"/>
    <dgm:cxn modelId="{12031240-7073-48E8-AF37-057C5892F038}" type="presParOf" srcId="{6C24BC2C-2CA8-4534-BC77-206F1DE2B7FB}" destId="{69F716C2-2375-452A-8E6F-B3A91929B629}" srcOrd="1" destOrd="0" presId="urn:microsoft.com/office/officeart/2008/layout/HorizontalMultiLevelHierarchy"/>
    <dgm:cxn modelId="{C8EFC532-2035-4457-89E6-FB963C4181D1}" type="presParOf" srcId="{EB38164D-D476-4453-8621-4BCB5C4BDF8E}" destId="{6E71D595-E72A-4173-A46E-1CC218FBE8F1}" srcOrd="6" destOrd="0" presId="urn:microsoft.com/office/officeart/2008/layout/HorizontalMultiLevelHierarchy"/>
    <dgm:cxn modelId="{A16CB9AE-0834-435A-BB3F-E8A7ABB7053C}" type="presParOf" srcId="{6E71D595-E72A-4173-A46E-1CC218FBE8F1}" destId="{ED3E7B28-C9D6-4975-9A16-80E0F44D0A4F}" srcOrd="0" destOrd="0" presId="urn:microsoft.com/office/officeart/2008/layout/HorizontalMultiLevelHierarchy"/>
    <dgm:cxn modelId="{C4773A9A-3616-4B83-B168-9A8EE533741B}" type="presParOf" srcId="{EB38164D-D476-4453-8621-4BCB5C4BDF8E}" destId="{A44CDC1B-FA98-4952-A3CD-29E4BD28DE7C}" srcOrd="7" destOrd="0" presId="urn:microsoft.com/office/officeart/2008/layout/HorizontalMultiLevelHierarchy"/>
    <dgm:cxn modelId="{7A9A4BC7-3737-4E72-9ED7-374704798967}" type="presParOf" srcId="{A44CDC1B-FA98-4952-A3CD-29E4BD28DE7C}" destId="{E70AB4D1-8E61-4127-8520-3F7A86DED406}" srcOrd="0" destOrd="0" presId="urn:microsoft.com/office/officeart/2008/layout/HorizontalMultiLevelHierarchy"/>
    <dgm:cxn modelId="{3E718C8A-BFC3-403C-8B7E-864959E6FE95}" type="presParOf" srcId="{A44CDC1B-FA98-4952-A3CD-29E4BD28DE7C}" destId="{CBE4CA9C-0D9B-478A-9692-13E54CCFE7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33CF89-7F97-48BD-B200-CF3D6C57BA6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2B598D53-2519-431B-BAF3-55D9CC1F28A0}">
      <dgm:prSet phldrT="[Texte]"/>
      <dgm:spPr/>
      <dgm:t>
        <a:bodyPr/>
        <a:lstStyle/>
        <a:p>
          <a:r>
            <a:rPr lang="en-US" noProof="0" dirty="0"/>
            <a:t>Research center</a:t>
          </a:r>
        </a:p>
      </dgm:t>
    </dgm:pt>
    <dgm:pt modelId="{C9A60484-6699-4D96-B549-F81FAF89B82E}" type="parTrans" cxnId="{BD3CD62A-250E-4651-A02D-8E633BC1B317}">
      <dgm:prSet/>
      <dgm:spPr/>
      <dgm:t>
        <a:bodyPr/>
        <a:lstStyle/>
        <a:p>
          <a:endParaRPr lang="en-US" noProof="0" dirty="0"/>
        </a:p>
      </dgm:t>
    </dgm:pt>
    <dgm:pt modelId="{70E6E75D-A9EC-4D5F-A0F3-F529BDD17877}" type="sibTrans" cxnId="{BD3CD62A-250E-4651-A02D-8E633BC1B317}">
      <dgm:prSet/>
      <dgm:spPr/>
      <dgm:t>
        <a:bodyPr/>
        <a:lstStyle/>
        <a:p>
          <a:endParaRPr lang="en-US" noProof="0" dirty="0"/>
        </a:p>
      </dgm:t>
    </dgm:pt>
    <dgm:pt modelId="{314FE856-6BB0-437F-ADB8-BEC096660F48}">
      <dgm:prSet phldrT="[Texte]" custT="1"/>
      <dgm:spPr/>
      <dgm:t>
        <a:bodyPr/>
        <a:lstStyle/>
        <a:p>
          <a:r>
            <a:rPr lang="en-US" sz="1800" noProof="0" dirty="0"/>
            <a:t>Conceptuali-zation &amp; Validation</a:t>
          </a:r>
        </a:p>
      </dgm:t>
    </dgm:pt>
    <dgm:pt modelId="{2B707E57-EC87-4DF3-B6C7-92AE7DEEFA62}" type="parTrans" cxnId="{9E93E7C5-249F-40A5-B9E3-8CB1FEA09498}">
      <dgm:prSet/>
      <dgm:spPr/>
      <dgm:t>
        <a:bodyPr/>
        <a:lstStyle/>
        <a:p>
          <a:endParaRPr lang="en-US" noProof="0" dirty="0"/>
        </a:p>
      </dgm:t>
    </dgm:pt>
    <dgm:pt modelId="{6546223A-7AEE-432E-AB1B-99FC017A2FE3}" type="sibTrans" cxnId="{9E93E7C5-249F-40A5-B9E3-8CB1FEA09498}">
      <dgm:prSet/>
      <dgm:spPr/>
      <dgm:t>
        <a:bodyPr/>
        <a:lstStyle/>
        <a:p>
          <a:endParaRPr lang="en-US" noProof="0" dirty="0"/>
        </a:p>
      </dgm:t>
    </dgm:pt>
    <dgm:pt modelId="{EEE6398A-155D-497F-B346-104DA390ED1F}">
      <dgm:prSet phldrT="[Texte]"/>
      <dgm:spPr/>
      <dgm:t>
        <a:bodyPr/>
        <a:lstStyle/>
        <a:p>
          <a:r>
            <a:rPr lang="en-US" noProof="0" dirty="0"/>
            <a:t>Paying Agency</a:t>
          </a:r>
        </a:p>
      </dgm:t>
    </dgm:pt>
    <dgm:pt modelId="{0539AF65-FA23-4896-8A8B-AE4F00E67771}" type="parTrans" cxnId="{16370540-CDAD-4D29-983F-8FA1281BE87A}">
      <dgm:prSet/>
      <dgm:spPr/>
      <dgm:t>
        <a:bodyPr/>
        <a:lstStyle/>
        <a:p>
          <a:endParaRPr lang="en-US" noProof="0" dirty="0"/>
        </a:p>
      </dgm:t>
    </dgm:pt>
    <dgm:pt modelId="{4DD63B7C-AD17-4D48-BA8F-EE23C05EE78F}" type="sibTrans" cxnId="{16370540-CDAD-4D29-983F-8FA1281BE87A}">
      <dgm:prSet/>
      <dgm:spPr>
        <a:pattFill prst="horzBrick">
          <a:fgClr>
            <a:schemeClr val="accent1">
              <a:tint val="60000"/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endParaRPr lang="en-US" noProof="0" dirty="0"/>
        </a:p>
      </dgm:t>
    </dgm:pt>
    <dgm:pt modelId="{6A9AF510-F554-4F76-B9C3-0E0AB825095A}">
      <dgm:prSet phldrT="[Texte]" custT="1"/>
      <dgm:spPr/>
      <dgm:t>
        <a:bodyPr/>
        <a:lstStyle/>
        <a:p>
          <a:r>
            <a:rPr lang="en-US" sz="1800" noProof="0" dirty="0"/>
            <a:t>Automatization &amp; Operational use</a:t>
          </a:r>
        </a:p>
      </dgm:t>
    </dgm:pt>
    <dgm:pt modelId="{3892A80B-A163-4FF5-B282-10C16FCAB023}" type="parTrans" cxnId="{1422735D-E408-48D2-AE8C-72CBF51B7BEE}">
      <dgm:prSet/>
      <dgm:spPr/>
      <dgm:t>
        <a:bodyPr/>
        <a:lstStyle/>
        <a:p>
          <a:endParaRPr lang="en-US" noProof="0" dirty="0"/>
        </a:p>
      </dgm:t>
    </dgm:pt>
    <dgm:pt modelId="{B8F8F63B-C876-4671-BC6B-678243C45155}" type="sibTrans" cxnId="{1422735D-E408-48D2-AE8C-72CBF51B7BEE}">
      <dgm:prSet/>
      <dgm:spPr/>
      <dgm:t>
        <a:bodyPr/>
        <a:lstStyle/>
        <a:p>
          <a:endParaRPr lang="en-US" noProof="0" dirty="0"/>
        </a:p>
      </dgm:t>
    </dgm:pt>
    <dgm:pt modelId="{6B8F2A8B-DE90-4348-972A-41FFE730A0D9}">
      <dgm:prSet phldrT="[Texte]"/>
      <dgm:spPr/>
      <dgm:t>
        <a:bodyPr/>
        <a:lstStyle/>
        <a:p>
          <a:r>
            <a:rPr lang="en-US" noProof="0" dirty="0"/>
            <a:t>farmers</a:t>
          </a:r>
        </a:p>
      </dgm:t>
    </dgm:pt>
    <dgm:pt modelId="{9ACCF399-A74B-4AE0-AA7A-618574DE77DF}" type="parTrans" cxnId="{77F477BB-13C6-46CD-B152-D5DD5B2C727F}">
      <dgm:prSet/>
      <dgm:spPr/>
      <dgm:t>
        <a:bodyPr/>
        <a:lstStyle/>
        <a:p>
          <a:endParaRPr lang="en-US" noProof="0" dirty="0"/>
        </a:p>
      </dgm:t>
    </dgm:pt>
    <dgm:pt modelId="{054B3A14-5FFF-4A1C-A035-02BE6C975DDD}" type="sibTrans" cxnId="{77F477BB-13C6-46CD-B152-D5DD5B2C727F}">
      <dgm:prSet/>
      <dgm:spPr/>
      <dgm:t>
        <a:bodyPr/>
        <a:lstStyle/>
        <a:p>
          <a:endParaRPr lang="en-US" noProof="0" dirty="0"/>
        </a:p>
      </dgm:t>
    </dgm:pt>
    <dgm:pt modelId="{489E4330-3D69-4ED4-BD65-2D206B463D5F}">
      <dgm:prSet phldrT="[Texte]" custT="1"/>
      <dgm:spPr/>
      <dgm:t>
        <a:bodyPr/>
        <a:lstStyle/>
        <a:p>
          <a:r>
            <a:rPr lang="en-US" sz="1800" noProof="0" dirty="0"/>
            <a:t>Changes in Aids Application</a:t>
          </a:r>
        </a:p>
      </dgm:t>
    </dgm:pt>
    <dgm:pt modelId="{00A9EBBE-B7EE-464D-89DD-40382A63AEE0}" type="parTrans" cxnId="{06ECF8A5-0314-4C74-B925-68C37AF489EE}">
      <dgm:prSet/>
      <dgm:spPr/>
      <dgm:t>
        <a:bodyPr/>
        <a:lstStyle/>
        <a:p>
          <a:endParaRPr lang="en-US" noProof="0" dirty="0"/>
        </a:p>
      </dgm:t>
    </dgm:pt>
    <dgm:pt modelId="{EAAB1B0B-ADF6-4CBE-9213-267145424C9B}" type="sibTrans" cxnId="{06ECF8A5-0314-4C74-B925-68C37AF489EE}">
      <dgm:prSet/>
      <dgm:spPr/>
      <dgm:t>
        <a:bodyPr/>
        <a:lstStyle/>
        <a:p>
          <a:endParaRPr lang="en-US" noProof="0" dirty="0"/>
        </a:p>
      </dgm:t>
    </dgm:pt>
    <dgm:pt modelId="{131710C4-A165-4B52-98B1-AD989D1B97F4}" type="pres">
      <dgm:prSet presAssocID="{8B33CF89-7F97-48BD-B200-CF3D6C57BA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58F5696-2449-4261-919B-587B731BEEAE}" type="pres">
      <dgm:prSet presAssocID="{2B598D53-2519-431B-BAF3-55D9CC1F28A0}" presName="composite" presStyleCnt="0"/>
      <dgm:spPr/>
    </dgm:pt>
    <dgm:pt modelId="{B917B99A-D1CA-4126-963D-65C35675693D}" type="pres">
      <dgm:prSet presAssocID="{2B598D53-2519-431B-BAF3-55D9CC1F28A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6B4126-6C61-4021-8C11-23BDADCEEFA1}" type="pres">
      <dgm:prSet presAssocID="{2B598D53-2519-431B-BAF3-55D9CC1F28A0}" presName="parSh" presStyleLbl="node1" presStyleIdx="0" presStyleCnt="3"/>
      <dgm:spPr/>
      <dgm:t>
        <a:bodyPr/>
        <a:lstStyle/>
        <a:p>
          <a:endParaRPr lang="en-GB"/>
        </a:p>
      </dgm:t>
    </dgm:pt>
    <dgm:pt modelId="{3ED8D81F-928C-461A-B915-8CCE0B97CF48}" type="pres">
      <dgm:prSet presAssocID="{2B598D53-2519-431B-BAF3-55D9CC1F28A0}" presName="desTx" presStyleLbl="fgAcc1" presStyleIdx="0" presStyleCnt="3" custScaleY="75222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60B7BA-2CF6-49C0-843C-810A1389F34B}" type="pres">
      <dgm:prSet presAssocID="{70E6E75D-A9EC-4D5F-A0F3-F529BDD17877}" presName="sibTrans" presStyleLbl="sibTrans2D1" presStyleIdx="0" presStyleCnt="2"/>
      <dgm:spPr/>
      <dgm:t>
        <a:bodyPr/>
        <a:lstStyle/>
        <a:p>
          <a:endParaRPr lang="en-GB"/>
        </a:p>
      </dgm:t>
    </dgm:pt>
    <dgm:pt modelId="{994975EA-E618-478D-BA67-6CFEFA4BB957}" type="pres">
      <dgm:prSet presAssocID="{70E6E75D-A9EC-4D5F-A0F3-F529BDD17877}" presName="connTx" presStyleLbl="sibTrans2D1" presStyleIdx="0" presStyleCnt="2"/>
      <dgm:spPr/>
      <dgm:t>
        <a:bodyPr/>
        <a:lstStyle/>
        <a:p>
          <a:endParaRPr lang="en-GB"/>
        </a:p>
      </dgm:t>
    </dgm:pt>
    <dgm:pt modelId="{B86B5DFD-096F-492D-A2AF-93E1D4556411}" type="pres">
      <dgm:prSet presAssocID="{EEE6398A-155D-497F-B346-104DA390ED1F}" presName="composite" presStyleCnt="0"/>
      <dgm:spPr/>
    </dgm:pt>
    <dgm:pt modelId="{7BEEAF0F-C77A-4017-8DC5-09F3C833F9A4}" type="pres">
      <dgm:prSet presAssocID="{EEE6398A-155D-497F-B346-104DA390ED1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1A9B00-3462-4D65-A174-166C6FBF18A3}" type="pres">
      <dgm:prSet presAssocID="{EEE6398A-155D-497F-B346-104DA390ED1F}" presName="parSh" presStyleLbl="node1" presStyleIdx="1" presStyleCnt="3"/>
      <dgm:spPr/>
      <dgm:t>
        <a:bodyPr/>
        <a:lstStyle/>
        <a:p>
          <a:endParaRPr lang="en-GB"/>
        </a:p>
      </dgm:t>
    </dgm:pt>
    <dgm:pt modelId="{664F879C-BC56-492F-B78E-0685F8F7DE22}" type="pres">
      <dgm:prSet presAssocID="{EEE6398A-155D-497F-B346-104DA390ED1F}" presName="desTx" presStyleLbl="fgAcc1" presStyleIdx="1" presStyleCnt="3" custScaleY="782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14DC0D-ACF2-4520-8698-53A314704DC7}" type="pres">
      <dgm:prSet presAssocID="{4DD63B7C-AD17-4D48-BA8F-EE23C05EE78F}" presName="sibTrans" presStyleLbl="sibTrans2D1" presStyleIdx="1" presStyleCnt="2"/>
      <dgm:spPr/>
      <dgm:t>
        <a:bodyPr/>
        <a:lstStyle/>
        <a:p>
          <a:endParaRPr lang="en-GB"/>
        </a:p>
      </dgm:t>
    </dgm:pt>
    <dgm:pt modelId="{7794F893-D6F0-4114-9A6D-A8EECF8808BD}" type="pres">
      <dgm:prSet presAssocID="{4DD63B7C-AD17-4D48-BA8F-EE23C05EE78F}" presName="connTx" presStyleLbl="sibTrans2D1" presStyleIdx="1" presStyleCnt="2"/>
      <dgm:spPr/>
      <dgm:t>
        <a:bodyPr/>
        <a:lstStyle/>
        <a:p>
          <a:endParaRPr lang="en-GB"/>
        </a:p>
      </dgm:t>
    </dgm:pt>
    <dgm:pt modelId="{6D05B89E-2C28-4827-B9F3-CD343DCF645E}" type="pres">
      <dgm:prSet presAssocID="{6B8F2A8B-DE90-4348-972A-41FFE730A0D9}" presName="composite" presStyleCnt="0"/>
      <dgm:spPr/>
    </dgm:pt>
    <dgm:pt modelId="{446D4F35-A9D0-4752-AA6A-2DC9B237C928}" type="pres">
      <dgm:prSet presAssocID="{6B8F2A8B-DE90-4348-972A-41FFE730A0D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217E60-E31B-47D6-BF85-9DAD1EFE2F33}" type="pres">
      <dgm:prSet presAssocID="{6B8F2A8B-DE90-4348-972A-41FFE730A0D9}" presName="parSh" presStyleLbl="node1" presStyleIdx="2" presStyleCnt="3" custLinFactNeighborX="59" custLinFactNeighborY="-449"/>
      <dgm:spPr/>
      <dgm:t>
        <a:bodyPr/>
        <a:lstStyle/>
        <a:p>
          <a:endParaRPr lang="en-GB"/>
        </a:p>
      </dgm:t>
    </dgm:pt>
    <dgm:pt modelId="{78B86FE1-C197-48F7-818C-04D6742F573F}" type="pres">
      <dgm:prSet presAssocID="{6B8F2A8B-DE90-4348-972A-41FFE730A0D9}" presName="desTx" presStyleLbl="fgAcc1" presStyleIdx="2" presStyleCnt="3" custScaleY="78226" custLinFactNeighborX="2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79D4CB-3575-4A24-B746-18150AB216BB}" type="presOf" srcId="{EEE6398A-155D-497F-B346-104DA390ED1F}" destId="{0A1A9B00-3462-4D65-A174-166C6FBF18A3}" srcOrd="1" destOrd="0" presId="urn:microsoft.com/office/officeart/2005/8/layout/process3"/>
    <dgm:cxn modelId="{621F9F4F-8381-482D-98A1-185BE1039779}" type="presOf" srcId="{4DD63B7C-AD17-4D48-BA8F-EE23C05EE78F}" destId="{7794F893-D6F0-4114-9A6D-A8EECF8808BD}" srcOrd="1" destOrd="0" presId="urn:microsoft.com/office/officeart/2005/8/layout/process3"/>
    <dgm:cxn modelId="{9E93E7C5-249F-40A5-B9E3-8CB1FEA09498}" srcId="{2B598D53-2519-431B-BAF3-55D9CC1F28A0}" destId="{314FE856-6BB0-437F-ADB8-BEC096660F48}" srcOrd="0" destOrd="0" parTransId="{2B707E57-EC87-4DF3-B6C7-92AE7DEEFA62}" sibTransId="{6546223A-7AEE-432E-AB1B-99FC017A2FE3}"/>
    <dgm:cxn modelId="{FF71598A-814F-41AD-9677-6ACC165EFEF7}" type="presOf" srcId="{70E6E75D-A9EC-4D5F-A0F3-F529BDD17877}" destId="{AD60B7BA-2CF6-49C0-843C-810A1389F34B}" srcOrd="0" destOrd="0" presId="urn:microsoft.com/office/officeart/2005/8/layout/process3"/>
    <dgm:cxn modelId="{06ECF8A5-0314-4C74-B925-68C37AF489EE}" srcId="{6B8F2A8B-DE90-4348-972A-41FFE730A0D9}" destId="{489E4330-3D69-4ED4-BD65-2D206B463D5F}" srcOrd="0" destOrd="0" parTransId="{00A9EBBE-B7EE-464D-89DD-40382A63AEE0}" sibTransId="{EAAB1B0B-ADF6-4CBE-9213-267145424C9B}"/>
    <dgm:cxn modelId="{F267228A-FE37-4528-BA66-AA7EDCEBBBA0}" type="presOf" srcId="{6A9AF510-F554-4F76-B9C3-0E0AB825095A}" destId="{664F879C-BC56-492F-B78E-0685F8F7DE22}" srcOrd="0" destOrd="0" presId="urn:microsoft.com/office/officeart/2005/8/layout/process3"/>
    <dgm:cxn modelId="{082BE840-ECDA-44CD-BF57-A5CDAB805BC1}" type="presOf" srcId="{2B598D53-2519-431B-BAF3-55D9CC1F28A0}" destId="{B917B99A-D1CA-4126-963D-65C35675693D}" srcOrd="0" destOrd="0" presId="urn:microsoft.com/office/officeart/2005/8/layout/process3"/>
    <dgm:cxn modelId="{1422735D-E408-48D2-AE8C-72CBF51B7BEE}" srcId="{EEE6398A-155D-497F-B346-104DA390ED1F}" destId="{6A9AF510-F554-4F76-B9C3-0E0AB825095A}" srcOrd="0" destOrd="0" parTransId="{3892A80B-A163-4FF5-B282-10C16FCAB023}" sibTransId="{B8F8F63B-C876-4671-BC6B-678243C45155}"/>
    <dgm:cxn modelId="{16370540-CDAD-4D29-983F-8FA1281BE87A}" srcId="{8B33CF89-7F97-48BD-B200-CF3D6C57BA65}" destId="{EEE6398A-155D-497F-B346-104DA390ED1F}" srcOrd="1" destOrd="0" parTransId="{0539AF65-FA23-4896-8A8B-AE4F00E67771}" sibTransId="{4DD63B7C-AD17-4D48-BA8F-EE23C05EE78F}"/>
    <dgm:cxn modelId="{54CF3507-E5D4-4A9E-9C69-5D10929FD4DD}" type="presOf" srcId="{6B8F2A8B-DE90-4348-972A-41FFE730A0D9}" destId="{80217E60-E31B-47D6-BF85-9DAD1EFE2F33}" srcOrd="1" destOrd="0" presId="urn:microsoft.com/office/officeart/2005/8/layout/process3"/>
    <dgm:cxn modelId="{EE194CA6-4ACF-44AC-8F4B-90DAA18FD2F3}" type="presOf" srcId="{8B33CF89-7F97-48BD-B200-CF3D6C57BA65}" destId="{131710C4-A165-4B52-98B1-AD989D1B97F4}" srcOrd="0" destOrd="0" presId="urn:microsoft.com/office/officeart/2005/8/layout/process3"/>
    <dgm:cxn modelId="{77F477BB-13C6-46CD-B152-D5DD5B2C727F}" srcId="{8B33CF89-7F97-48BD-B200-CF3D6C57BA65}" destId="{6B8F2A8B-DE90-4348-972A-41FFE730A0D9}" srcOrd="2" destOrd="0" parTransId="{9ACCF399-A74B-4AE0-AA7A-618574DE77DF}" sibTransId="{054B3A14-5FFF-4A1C-A035-02BE6C975DDD}"/>
    <dgm:cxn modelId="{0ABFE55D-DD1F-4480-A276-B24BCFAF9F11}" type="presOf" srcId="{EEE6398A-155D-497F-B346-104DA390ED1F}" destId="{7BEEAF0F-C77A-4017-8DC5-09F3C833F9A4}" srcOrd="0" destOrd="0" presId="urn:microsoft.com/office/officeart/2005/8/layout/process3"/>
    <dgm:cxn modelId="{BD3CD62A-250E-4651-A02D-8E633BC1B317}" srcId="{8B33CF89-7F97-48BD-B200-CF3D6C57BA65}" destId="{2B598D53-2519-431B-BAF3-55D9CC1F28A0}" srcOrd="0" destOrd="0" parTransId="{C9A60484-6699-4D96-B549-F81FAF89B82E}" sibTransId="{70E6E75D-A9EC-4D5F-A0F3-F529BDD17877}"/>
    <dgm:cxn modelId="{CB1E5BCB-14DB-4DFD-B210-49D0471C96D7}" type="presOf" srcId="{489E4330-3D69-4ED4-BD65-2D206B463D5F}" destId="{78B86FE1-C197-48F7-818C-04D6742F573F}" srcOrd="0" destOrd="0" presId="urn:microsoft.com/office/officeart/2005/8/layout/process3"/>
    <dgm:cxn modelId="{B2AD4BD9-7134-4B44-9C1D-DBED1E13E094}" type="presOf" srcId="{4DD63B7C-AD17-4D48-BA8F-EE23C05EE78F}" destId="{7514DC0D-ACF2-4520-8698-53A314704DC7}" srcOrd="0" destOrd="0" presId="urn:microsoft.com/office/officeart/2005/8/layout/process3"/>
    <dgm:cxn modelId="{C3061434-2E73-4AE8-9487-329D11BDA4D7}" type="presOf" srcId="{2B598D53-2519-431B-BAF3-55D9CC1F28A0}" destId="{F96B4126-6C61-4021-8C11-23BDADCEEFA1}" srcOrd="1" destOrd="0" presId="urn:microsoft.com/office/officeart/2005/8/layout/process3"/>
    <dgm:cxn modelId="{32F70694-5921-40E0-AF3C-09D189AA7DAC}" type="presOf" srcId="{314FE856-6BB0-437F-ADB8-BEC096660F48}" destId="{3ED8D81F-928C-461A-B915-8CCE0B97CF48}" srcOrd="0" destOrd="0" presId="urn:microsoft.com/office/officeart/2005/8/layout/process3"/>
    <dgm:cxn modelId="{5C144D20-A831-4FCA-BA69-91596A961E85}" type="presOf" srcId="{6B8F2A8B-DE90-4348-972A-41FFE730A0D9}" destId="{446D4F35-A9D0-4752-AA6A-2DC9B237C928}" srcOrd="0" destOrd="0" presId="urn:microsoft.com/office/officeart/2005/8/layout/process3"/>
    <dgm:cxn modelId="{C443D17C-CC3E-41C9-908B-2BC8FF1F703B}" type="presOf" srcId="{70E6E75D-A9EC-4D5F-A0F3-F529BDD17877}" destId="{994975EA-E618-478D-BA67-6CFEFA4BB957}" srcOrd="1" destOrd="0" presId="urn:microsoft.com/office/officeart/2005/8/layout/process3"/>
    <dgm:cxn modelId="{1211C23E-6B85-4C76-A28B-F7F256CD59FB}" type="presParOf" srcId="{131710C4-A165-4B52-98B1-AD989D1B97F4}" destId="{458F5696-2449-4261-919B-587B731BEEAE}" srcOrd="0" destOrd="0" presId="urn:microsoft.com/office/officeart/2005/8/layout/process3"/>
    <dgm:cxn modelId="{80FAB944-D8E7-42D1-AEC4-74E8E1C5EE6A}" type="presParOf" srcId="{458F5696-2449-4261-919B-587B731BEEAE}" destId="{B917B99A-D1CA-4126-963D-65C35675693D}" srcOrd="0" destOrd="0" presId="urn:microsoft.com/office/officeart/2005/8/layout/process3"/>
    <dgm:cxn modelId="{A9E5571C-54B4-4DC3-A3C0-E14B7742758C}" type="presParOf" srcId="{458F5696-2449-4261-919B-587B731BEEAE}" destId="{F96B4126-6C61-4021-8C11-23BDADCEEFA1}" srcOrd="1" destOrd="0" presId="urn:microsoft.com/office/officeart/2005/8/layout/process3"/>
    <dgm:cxn modelId="{2BC0DBEE-287F-4B58-8429-8994E3ADDCC8}" type="presParOf" srcId="{458F5696-2449-4261-919B-587B731BEEAE}" destId="{3ED8D81F-928C-461A-B915-8CCE0B97CF48}" srcOrd="2" destOrd="0" presId="urn:microsoft.com/office/officeart/2005/8/layout/process3"/>
    <dgm:cxn modelId="{032B694A-5F15-4D8E-A29B-EE9B3CC6F99F}" type="presParOf" srcId="{131710C4-A165-4B52-98B1-AD989D1B97F4}" destId="{AD60B7BA-2CF6-49C0-843C-810A1389F34B}" srcOrd="1" destOrd="0" presId="urn:microsoft.com/office/officeart/2005/8/layout/process3"/>
    <dgm:cxn modelId="{10E35F38-B5F7-40E3-AEE7-1CE53127713C}" type="presParOf" srcId="{AD60B7BA-2CF6-49C0-843C-810A1389F34B}" destId="{994975EA-E618-478D-BA67-6CFEFA4BB957}" srcOrd="0" destOrd="0" presId="urn:microsoft.com/office/officeart/2005/8/layout/process3"/>
    <dgm:cxn modelId="{E41B38A2-C474-4FA3-818C-30DF05F6FD8A}" type="presParOf" srcId="{131710C4-A165-4B52-98B1-AD989D1B97F4}" destId="{B86B5DFD-096F-492D-A2AF-93E1D4556411}" srcOrd="2" destOrd="0" presId="urn:microsoft.com/office/officeart/2005/8/layout/process3"/>
    <dgm:cxn modelId="{B839BD01-0433-4815-A0BC-4D0D009F3FED}" type="presParOf" srcId="{B86B5DFD-096F-492D-A2AF-93E1D4556411}" destId="{7BEEAF0F-C77A-4017-8DC5-09F3C833F9A4}" srcOrd="0" destOrd="0" presId="urn:microsoft.com/office/officeart/2005/8/layout/process3"/>
    <dgm:cxn modelId="{E62FD7D0-FFCB-4C40-AF13-8770C820A05A}" type="presParOf" srcId="{B86B5DFD-096F-492D-A2AF-93E1D4556411}" destId="{0A1A9B00-3462-4D65-A174-166C6FBF18A3}" srcOrd="1" destOrd="0" presId="urn:microsoft.com/office/officeart/2005/8/layout/process3"/>
    <dgm:cxn modelId="{175BEF37-A4C0-485D-8D91-3C1C10A5AA97}" type="presParOf" srcId="{B86B5DFD-096F-492D-A2AF-93E1D4556411}" destId="{664F879C-BC56-492F-B78E-0685F8F7DE22}" srcOrd="2" destOrd="0" presId="urn:microsoft.com/office/officeart/2005/8/layout/process3"/>
    <dgm:cxn modelId="{B05619B1-F12F-4C44-84EC-394F8EFEBD40}" type="presParOf" srcId="{131710C4-A165-4B52-98B1-AD989D1B97F4}" destId="{7514DC0D-ACF2-4520-8698-53A314704DC7}" srcOrd="3" destOrd="0" presId="urn:microsoft.com/office/officeart/2005/8/layout/process3"/>
    <dgm:cxn modelId="{4DB6C6C9-BE74-45DF-9AF2-D58C8997CF9A}" type="presParOf" srcId="{7514DC0D-ACF2-4520-8698-53A314704DC7}" destId="{7794F893-D6F0-4114-9A6D-A8EECF8808BD}" srcOrd="0" destOrd="0" presId="urn:microsoft.com/office/officeart/2005/8/layout/process3"/>
    <dgm:cxn modelId="{72F40392-2BEB-4D02-8E62-0127F892B0A2}" type="presParOf" srcId="{131710C4-A165-4B52-98B1-AD989D1B97F4}" destId="{6D05B89E-2C28-4827-B9F3-CD343DCF645E}" srcOrd="4" destOrd="0" presId="urn:microsoft.com/office/officeart/2005/8/layout/process3"/>
    <dgm:cxn modelId="{7E578B25-42B4-4E57-BFBB-7943B5B7D7CE}" type="presParOf" srcId="{6D05B89E-2C28-4827-B9F3-CD343DCF645E}" destId="{446D4F35-A9D0-4752-AA6A-2DC9B237C928}" srcOrd="0" destOrd="0" presId="urn:microsoft.com/office/officeart/2005/8/layout/process3"/>
    <dgm:cxn modelId="{034D8924-A1A6-469D-BDAC-0A9D0B042D49}" type="presParOf" srcId="{6D05B89E-2C28-4827-B9F3-CD343DCF645E}" destId="{80217E60-E31B-47D6-BF85-9DAD1EFE2F33}" srcOrd="1" destOrd="0" presId="urn:microsoft.com/office/officeart/2005/8/layout/process3"/>
    <dgm:cxn modelId="{06CCCE83-CF81-4B82-9C5A-CCACE0B607CA}" type="presParOf" srcId="{6D05B89E-2C28-4827-B9F3-CD343DCF645E}" destId="{78B86FE1-C197-48F7-818C-04D6742F573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1D595-E72A-4173-A46E-1CC218FBE8F1}">
      <dsp:nvSpPr>
        <dsp:cNvPr id="0" name=""/>
        <dsp:cNvSpPr/>
      </dsp:nvSpPr>
      <dsp:spPr>
        <a:xfrm>
          <a:off x="1122605" y="1677384"/>
          <a:ext cx="409545" cy="1203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772" y="0"/>
              </a:lnTo>
              <a:lnTo>
                <a:pt x="204772" y="1203358"/>
              </a:lnTo>
              <a:lnTo>
                <a:pt x="409545" y="12033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95600" y="2247285"/>
        <a:ext cx="63557" cy="63557"/>
      </dsp:txXfrm>
    </dsp:sp>
    <dsp:sp modelId="{272B1E8F-7838-41AB-9BE6-7C8187DFB206}">
      <dsp:nvSpPr>
        <dsp:cNvPr id="0" name=""/>
        <dsp:cNvSpPr/>
      </dsp:nvSpPr>
      <dsp:spPr>
        <a:xfrm>
          <a:off x="1122605" y="1677384"/>
          <a:ext cx="418138" cy="398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069" y="0"/>
              </a:lnTo>
              <a:lnTo>
                <a:pt x="209069" y="398378"/>
              </a:lnTo>
              <a:lnTo>
                <a:pt x="418138" y="398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17236" y="1862135"/>
        <a:ext cx="28876" cy="28876"/>
      </dsp:txXfrm>
    </dsp:sp>
    <dsp:sp modelId="{796A8CBF-676B-4993-B0FE-A0808DDD5910}">
      <dsp:nvSpPr>
        <dsp:cNvPr id="0" name=""/>
        <dsp:cNvSpPr/>
      </dsp:nvSpPr>
      <dsp:spPr>
        <a:xfrm>
          <a:off x="1122605" y="1279005"/>
          <a:ext cx="418138" cy="398378"/>
        </a:xfrm>
        <a:custGeom>
          <a:avLst/>
          <a:gdLst/>
          <a:ahLst/>
          <a:cxnLst/>
          <a:rect l="0" t="0" r="0" b="0"/>
          <a:pathLst>
            <a:path>
              <a:moveTo>
                <a:pt x="0" y="398378"/>
              </a:moveTo>
              <a:lnTo>
                <a:pt x="209069" y="398378"/>
              </a:lnTo>
              <a:lnTo>
                <a:pt x="209069" y="0"/>
              </a:lnTo>
              <a:lnTo>
                <a:pt x="4181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17236" y="1463756"/>
        <a:ext cx="28876" cy="28876"/>
      </dsp:txXfrm>
    </dsp:sp>
    <dsp:sp modelId="{368AE8CB-A256-42F4-B903-22EB54689C7E}">
      <dsp:nvSpPr>
        <dsp:cNvPr id="0" name=""/>
        <dsp:cNvSpPr/>
      </dsp:nvSpPr>
      <dsp:spPr>
        <a:xfrm>
          <a:off x="1122605" y="482248"/>
          <a:ext cx="418138" cy="1195136"/>
        </a:xfrm>
        <a:custGeom>
          <a:avLst/>
          <a:gdLst/>
          <a:ahLst/>
          <a:cxnLst/>
          <a:rect l="0" t="0" r="0" b="0"/>
          <a:pathLst>
            <a:path>
              <a:moveTo>
                <a:pt x="0" y="1195136"/>
              </a:moveTo>
              <a:lnTo>
                <a:pt x="209069" y="1195136"/>
              </a:lnTo>
              <a:lnTo>
                <a:pt x="209069" y="0"/>
              </a:lnTo>
              <a:lnTo>
                <a:pt x="4181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00020" y="1048161"/>
        <a:ext cx="63308" cy="63308"/>
      </dsp:txXfrm>
    </dsp:sp>
    <dsp:sp modelId="{E4A1CDD6-03BD-41D2-AD78-B994636FB71F}">
      <dsp:nvSpPr>
        <dsp:cNvPr id="0" name=""/>
        <dsp:cNvSpPr/>
      </dsp:nvSpPr>
      <dsp:spPr>
        <a:xfrm rot="16200000">
          <a:off x="-873481" y="1358681"/>
          <a:ext cx="3354769" cy="637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S-1 &amp; S-2 time series</a:t>
          </a:r>
        </a:p>
      </dsp:txBody>
      <dsp:txXfrm>
        <a:off x="-873481" y="1358681"/>
        <a:ext cx="3354769" cy="637406"/>
      </dsp:txXfrm>
    </dsp:sp>
    <dsp:sp modelId="{F4C2B32F-A019-4558-9729-7228E9C4AAFE}">
      <dsp:nvSpPr>
        <dsp:cNvPr id="0" name=""/>
        <dsp:cNvSpPr/>
      </dsp:nvSpPr>
      <dsp:spPr>
        <a:xfrm>
          <a:off x="1540744" y="163544"/>
          <a:ext cx="2090692" cy="637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Ineligible elements detection</a:t>
          </a:r>
        </a:p>
      </dsp:txBody>
      <dsp:txXfrm>
        <a:off x="1540744" y="163544"/>
        <a:ext cx="2090692" cy="637406"/>
      </dsp:txXfrm>
    </dsp:sp>
    <dsp:sp modelId="{CD9DD53F-09C9-44A9-BABB-59FC656AE3F5}">
      <dsp:nvSpPr>
        <dsp:cNvPr id="0" name=""/>
        <dsp:cNvSpPr/>
      </dsp:nvSpPr>
      <dsp:spPr>
        <a:xfrm>
          <a:off x="1540744" y="960302"/>
          <a:ext cx="2090692" cy="637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Crop type map</a:t>
          </a:r>
        </a:p>
      </dsp:txBody>
      <dsp:txXfrm>
        <a:off x="1540744" y="960302"/>
        <a:ext cx="2090692" cy="637406"/>
      </dsp:txXfrm>
    </dsp:sp>
    <dsp:sp modelId="{FCB7C3D7-2980-4A16-B7E4-3AAFE024CFCC}">
      <dsp:nvSpPr>
        <dsp:cNvPr id="0" name=""/>
        <dsp:cNvSpPr/>
      </dsp:nvSpPr>
      <dsp:spPr>
        <a:xfrm>
          <a:off x="1540744" y="1757060"/>
          <a:ext cx="2090692" cy="637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Changes in parcels delineation</a:t>
          </a:r>
        </a:p>
      </dsp:txBody>
      <dsp:txXfrm>
        <a:off x="1540744" y="1757060"/>
        <a:ext cx="2090692" cy="637406"/>
      </dsp:txXfrm>
    </dsp:sp>
    <dsp:sp modelId="{E70AB4D1-8E61-4127-8520-3F7A86DED406}">
      <dsp:nvSpPr>
        <dsp:cNvPr id="0" name=""/>
        <dsp:cNvSpPr/>
      </dsp:nvSpPr>
      <dsp:spPr>
        <a:xfrm>
          <a:off x="1532151" y="2562040"/>
          <a:ext cx="2090692" cy="637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Agricultural practices detection</a:t>
          </a:r>
        </a:p>
      </dsp:txBody>
      <dsp:txXfrm>
        <a:off x="1532151" y="2562040"/>
        <a:ext cx="2090692" cy="63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B4126-6C61-4021-8C11-23BDADCEEFA1}">
      <dsp:nvSpPr>
        <dsp:cNvPr id="0" name=""/>
        <dsp:cNvSpPr/>
      </dsp:nvSpPr>
      <dsp:spPr>
        <a:xfrm>
          <a:off x="4547" y="1640160"/>
          <a:ext cx="2067847" cy="1231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/>
            <a:t>Research center</a:t>
          </a:r>
        </a:p>
      </dsp:txBody>
      <dsp:txXfrm>
        <a:off x="4547" y="1640160"/>
        <a:ext cx="2067847" cy="821090"/>
      </dsp:txXfrm>
    </dsp:sp>
    <dsp:sp modelId="{3ED8D81F-928C-461A-B915-8CCE0B97CF48}">
      <dsp:nvSpPr>
        <dsp:cNvPr id="0" name=""/>
        <dsp:cNvSpPr/>
      </dsp:nvSpPr>
      <dsp:spPr>
        <a:xfrm>
          <a:off x="428082" y="2618244"/>
          <a:ext cx="2067847" cy="953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/>
            <a:t>Conceptuali-zation &amp; Validation</a:t>
          </a:r>
        </a:p>
      </dsp:txBody>
      <dsp:txXfrm>
        <a:off x="456001" y="2646163"/>
        <a:ext cx="2012009" cy="897375"/>
      </dsp:txXfrm>
    </dsp:sp>
    <dsp:sp modelId="{AD60B7BA-2CF6-49C0-843C-810A1389F34B}">
      <dsp:nvSpPr>
        <dsp:cNvPr id="0" name=""/>
        <dsp:cNvSpPr/>
      </dsp:nvSpPr>
      <dsp:spPr>
        <a:xfrm rot="21590151">
          <a:off x="2385872" y="1788476"/>
          <a:ext cx="664576" cy="514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noProof="0" dirty="0"/>
        </a:p>
      </dsp:txBody>
      <dsp:txXfrm>
        <a:off x="2385872" y="1891664"/>
        <a:ext cx="510126" cy="308900"/>
      </dsp:txXfrm>
    </dsp:sp>
    <dsp:sp modelId="{0A1A9B00-3462-4D65-A174-166C6FBF18A3}">
      <dsp:nvSpPr>
        <dsp:cNvPr id="0" name=""/>
        <dsp:cNvSpPr/>
      </dsp:nvSpPr>
      <dsp:spPr>
        <a:xfrm>
          <a:off x="3326308" y="1630643"/>
          <a:ext cx="2067847" cy="1231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/>
            <a:t>Paying Agency</a:t>
          </a:r>
        </a:p>
      </dsp:txBody>
      <dsp:txXfrm>
        <a:off x="3326308" y="1630643"/>
        <a:ext cx="2067847" cy="821090"/>
      </dsp:txXfrm>
    </dsp:sp>
    <dsp:sp modelId="{664F879C-BC56-492F-B78E-0685F8F7DE22}">
      <dsp:nvSpPr>
        <dsp:cNvPr id="0" name=""/>
        <dsp:cNvSpPr/>
      </dsp:nvSpPr>
      <dsp:spPr>
        <a:xfrm>
          <a:off x="3749843" y="2589694"/>
          <a:ext cx="2067847" cy="991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/>
            <a:t>Automatization &amp; Operational use</a:t>
          </a:r>
        </a:p>
      </dsp:txBody>
      <dsp:txXfrm>
        <a:off x="3778877" y="2618728"/>
        <a:ext cx="2009779" cy="933211"/>
      </dsp:txXfrm>
    </dsp:sp>
    <dsp:sp modelId="{7514DC0D-ACF2-4520-8698-53A314704DC7}">
      <dsp:nvSpPr>
        <dsp:cNvPr id="0" name=""/>
        <dsp:cNvSpPr/>
      </dsp:nvSpPr>
      <dsp:spPr>
        <a:xfrm rot="21594279">
          <a:off x="5707939" y="1780975"/>
          <a:ext cx="665221" cy="514834"/>
        </a:xfrm>
        <a:prstGeom prst="rightArrow">
          <a:avLst>
            <a:gd name="adj1" fmla="val 60000"/>
            <a:gd name="adj2" fmla="val 50000"/>
          </a:avLst>
        </a:prstGeom>
        <a:pattFill prst="horzBrick">
          <a:fgClr>
            <a:schemeClr val="accent1">
              <a:tint val="6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noProof="0" dirty="0"/>
        </a:p>
      </dsp:txBody>
      <dsp:txXfrm>
        <a:off x="5707939" y="1884071"/>
        <a:ext cx="510771" cy="308900"/>
      </dsp:txXfrm>
    </dsp:sp>
    <dsp:sp modelId="{80217E60-E31B-47D6-BF85-9DAD1EFE2F33}">
      <dsp:nvSpPr>
        <dsp:cNvPr id="0" name=""/>
        <dsp:cNvSpPr/>
      </dsp:nvSpPr>
      <dsp:spPr>
        <a:xfrm>
          <a:off x="6649289" y="1625113"/>
          <a:ext cx="2067847" cy="1231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/>
            <a:t>farmers</a:t>
          </a:r>
        </a:p>
      </dsp:txBody>
      <dsp:txXfrm>
        <a:off x="6649289" y="1625113"/>
        <a:ext cx="2067847" cy="821090"/>
      </dsp:txXfrm>
    </dsp:sp>
    <dsp:sp modelId="{78B86FE1-C197-48F7-818C-04D6742F573F}">
      <dsp:nvSpPr>
        <dsp:cNvPr id="0" name=""/>
        <dsp:cNvSpPr/>
      </dsp:nvSpPr>
      <dsp:spPr>
        <a:xfrm>
          <a:off x="7076152" y="2589694"/>
          <a:ext cx="2067847" cy="991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/>
            <a:t>Changes in Aids Application</a:t>
          </a:r>
        </a:p>
      </dsp:txBody>
      <dsp:txXfrm>
        <a:off x="7105186" y="2618728"/>
        <a:ext cx="2009779" cy="933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707" rIns="91415" bIns="45707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707" rIns="91415" bIns="45707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707" rIns="91415" bIns="45707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707" rIns="91415" bIns="45707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707" rIns="91415" bIns="45707" anchor="b" anchorCtr="0">
            <a:noAutofit/>
          </a:bodyPr>
          <a:lstStyle/>
          <a:p>
            <a:pPr algn="r"/>
            <a:fld id="{00000000-1234-1234-1234-123412341234}" type="slidenum">
              <a:rPr lang="fr-BE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fr-B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8888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15" tIns="45707" rIns="91415" bIns="45707" anchor="t" anchorCtr="0">
            <a:noAutofit/>
          </a:bodyPr>
          <a:lstStyle/>
          <a:p>
            <a:pPr marL="0" indent="0"/>
            <a:r>
              <a:rPr lang="fr-BE" dirty="0" err="1"/>
              <a:t>My</a:t>
            </a:r>
            <a:r>
              <a:rPr lang="fr-BE" dirty="0"/>
              <a:t> </a:t>
            </a:r>
            <a:r>
              <a:rPr lang="fr-BE" dirty="0" err="1"/>
              <a:t>name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Emilie </a:t>
            </a:r>
            <a:r>
              <a:rPr lang="fr-BE" dirty="0" err="1"/>
              <a:t>Beriaux</a:t>
            </a:r>
            <a:r>
              <a:rPr lang="fr-BE" dirty="0"/>
              <a:t>. I </a:t>
            </a:r>
            <a:r>
              <a:rPr lang="fr-BE" dirty="0" err="1"/>
              <a:t>work</a:t>
            </a:r>
            <a:r>
              <a:rPr lang="fr-BE" dirty="0"/>
              <a:t> at the Wallon Agricultural </a:t>
            </a:r>
            <a:r>
              <a:rPr lang="fr-BE" dirty="0" err="1"/>
              <a:t>Research</a:t>
            </a:r>
            <a:r>
              <a:rPr lang="fr-BE" dirty="0"/>
              <a:t> Center. I </a:t>
            </a:r>
            <a:r>
              <a:rPr lang="fr-BE" dirty="0" err="1"/>
              <a:t>am</a:t>
            </a:r>
            <a:r>
              <a:rPr lang="fr-BE" dirty="0"/>
              <a:t> </a:t>
            </a:r>
            <a:r>
              <a:rPr lang="fr-BE" dirty="0" err="1"/>
              <a:t>going</a:t>
            </a:r>
            <a:r>
              <a:rPr lang="fr-BE" dirty="0"/>
              <a:t> to </a:t>
            </a:r>
            <a:r>
              <a:rPr lang="fr-BE" dirty="0" err="1"/>
              <a:t>present</a:t>
            </a:r>
            <a:r>
              <a:rPr lang="fr-BE" dirty="0"/>
              <a:t> the </a:t>
            </a:r>
            <a:r>
              <a:rPr lang="fr-BE" dirty="0" err="1"/>
              <a:t>work</a:t>
            </a:r>
            <a:r>
              <a:rPr lang="fr-BE" dirty="0"/>
              <a:t> of </a:t>
            </a:r>
            <a:r>
              <a:rPr lang="fr-BE" dirty="0" err="1"/>
              <a:t>my</a:t>
            </a:r>
            <a:r>
              <a:rPr lang="fr-BE" dirty="0"/>
              <a:t> </a:t>
            </a:r>
            <a:r>
              <a:rPr lang="fr-BE" dirty="0" err="1"/>
              <a:t>colleagues</a:t>
            </a:r>
            <a:r>
              <a:rPr lang="fr-BE" dirty="0"/>
              <a:t> and </a:t>
            </a:r>
            <a:r>
              <a:rPr lang="fr-BE" dirty="0" err="1"/>
              <a:t>myself</a:t>
            </a:r>
            <a:r>
              <a:rPr lang="fr-BE" dirty="0"/>
              <a:t> about Agricultural Monitoring </a:t>
            </a:r>
            <a:r>
              <a:rPr lang="fr-BE" dirty="0" err="1"/>
              <a:t>using</a:t>
            </a:r>
            <a:r>
              <a:rPr lang="fr-BE" dirty="0"/>
              <a:t> Sentinel images. This </a:t>
            </a:r>
            <a:r>
              <a:rPr lang="fr-BE" dirty="0" err="1"/>
              <a:t>is</a:t>
            </a:r>
            <a:r>
              <a:rPr lang="fr-BE" dirty="0"/>
              <a:t> the </a:t>
            </a:r>
            <a:r>
              <a:rPr lang="fr-BE" dirty="0" err="1"/>
              <a:t>work</a:t>
            </a:r>
            <a:r>
              <a:rPr lang="fr-BE" dirty="0"/>
              <a:t> of </a:t>
            </a:r>
            <a:r>
              <a:rPr lang="fr-BE" dirty="0" err="1"/>
              <a:t>both</a:t>
            </a:r>
            <a:r>
              <a:rPr lang="fr-BE" dirty="0"/>
              <a:t> Wallon Agricultural </a:t>
            </a:r>
            <a:r>
              <a:rPr lang="fr-BE" dirty="0" err="1"/>
              <a:t>Research</a:t>
            </a:r>
            <a:r>
              <a:rPr lang="fr-BE" dirty="0"/>
              <a:t> Center and the Wallon </a:t>
            </a:r>
            <a:r>
              <a:rPr lang="fr-BE" dirty="0" err="1"/>
              <a:t>Paying</a:t>
            </a:r>
            <a:r>
              <a:rPr lang="fr-BE" dirty="0"/>
              <a:t> Agency..</a:t>
            </a:r>
            <a:endParaRPr dirty="0"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99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The Walloon Paying Agency, managing different schemes relating to the common agricultural policy, is in charge of evolving toward the new check by monitoring &amp; Area Monitoring systems. This evolution of the policy aims at moving from a compliancy system to a performance system and involves a continuous crop monitoring in order to process the farmers payments.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One of the main task to evolve to the Check by monitoring system is to define Specific and useful objectives reachable thanks to the existing technologies.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r-BE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fr-B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39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In this context, the COPERNICUS program offers really useful data in order to continuously monitor the agriculture over all Wallonia.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Indeed,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EO Copernicus Program provides high resolution Sentinel-1&amp; Sentinel-2 satellite imagery.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The Walloon region is covered by a 2–5 days revisit period for Sentinel-2 sensors and a 2 days revisit period for  Sentinel-1 sensors.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High temporal and 10-20 m resolution imagery allows to monitor over the time agriculture at parcel level in most of the Walloon fields.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More </a:t>
            </a:r>
            <a:r>
              <a:rPr lang="en-US" dirty="0" err="1"/>
              <a:t>specifficaly</a:t>
            </a:r>
            <a:r>
              <a:rPr lang="en-US" dirty="0"/>
              <a:t>, Time series of indices or signals extracted from both Sentinel-1 and Sentinel-2 images at parcel level allows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generate crop maps, to detect ineligible elements, evolution of plots delineation and agricultural practices.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r-BE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fr-B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65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just">
              <a:buNone/>
            </a:pP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Our story evolves.</a:t>
            </a:r>
          </a:p>
          <a:p>
            <a:pPr marL="25400" indent="0" algn="just">
              <a:buNone/>
            </a:pP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Two new objectives have been defined since the beginning of our story: the identification of agricultural practices such as mowing, cover destruction and bare soil (tillage) detection and the urban elements detection inside agricultural parcels.</a:t>
            </a:r>
          </a:p>
          <a:p>
            <a:pPr marL="25400" indent="0" algn="just">
              <a:buNone/>
            </a:pPr>
            <a:endParaRPr lang="en-US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  <a:sym typeface="Arial"/>
            </a:endParaRPr>
          </a:p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Moreover, our story evolves from research to an operational use. Thus, the methods developed and validated by researchers, are then automated and used </a:t>
            </a:r>
            <a:r>
              <a:rPr lang="en-US" dirty="0" err="1"/>
              <a:t>operationnaly</a:t>
            </a:r>
            <a:r>
              <a:rPr lang="en-US" dirty="0"/>
              <a:t> by the Paying Agency who shares to the farmers useful information when they apply for their Aids.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r-BE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fr-B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6402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just">
              <a:buNone/>
            </a:pP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To conclude:</a:t>
            </a:r>
          </a:p>
          <a:p>
            <a:pPr marL="25400" indent="0" algn="just">
              <a:buNone/>
            </a:pP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Both Sentinel-1 and 2 data are used to </a:t>
            </a:r>
            <a:r>
              <a:rPr lang="en-US" sz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generate crop maps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, to </a:t>
            </a:r>
            <a:r>
              <a:rPr lang="en-US" sz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detect changes 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and </a:t>
            </a:r>
            <a:r>
              <a:rPr lang="en-US" sz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identify agricultural practices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 in agricultural parcels. </a:t>
            </a:r>
          </a:p>
          <a:p>
            <a:pPr marL="25400" indent="0" algn="just">
              <a:buNone/>
            </a:pP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The compilation of each Sentinel-derived product is implemented in the Walloon Paying Agency in the framework of the new Check by Monitoring system of the CAP. The </a:t>
            </a:r>
            <a:r>
              <a:rPr lang="en-US" sz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entire chain runs continuously 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during the subsequent crop seasons. </a:t>
            </a:r>
          </a:p>
          <a:p>
            <a:pPr marL="25400" indent="0" algn="just">
              <a:buNone/>
            </a:pP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You can see on the slide an </a:t>
            </a:r>
            <a:r>
              <a:rPr lang="en-US" sz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exemple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 of achievement. The research results leads to a tool used by the farmers on their </a:t>
            </a:r>
            <a:r>
              <a:rPr lang="fr-BE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Geo</a:t>
            </a:r>
            <a:r>
              <a:rPr lang="fr-B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-spatial </a:t>
            </a:r>
            <a:r>
              <a:rPr lang="fr-BE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Aid</a:t>
            </a:r>
            <a:r>
              <a:rPr lang="fr-B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Application: the new </a:t>
            </a:r>
            <a:r>
              <a:rPr lang="fr-BE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delineation</a:t>
            </a:r>
            <a:r>
              <a:rPr lang="fr-B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of a </a:t>
            </a:r>
            <a:r>
              <a:rPr lang="fr-BE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field</a:t>
            </a:r>
            <a:r>
              <a:rPr lang="fr-B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appears</a:t>
            </a:r>
            <a:r>
              <a:rPr lang="fr-B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automaticcaly</a:t>
            </a:r>
            <a:r>
              <a:rPr lang="fr-B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while</a:t>
            </a:r>
            <a:r>
              <a:rPr lang="fr-B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fr-BE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farmer</a:t>
            </a:r>
            <a:r>
              <a:rPr lang="fr-B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applies</a:t>
            </a:r>
            <a:r>
              <a:rPr lang="fr-B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fr-BE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his</a:t>
            </a:r>
            <a:r>
              <a:rPr lang="fr-B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aids</a:t>
            </a:r>
            <a:r>
              <a:rPr lang="fr-B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  <a:endParaRPr lang="fr-BE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r-BE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fr-B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38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And for the future:</a:t>
            </a:r>
          </a:p>
          <a:p>
            <a:pPr marL="254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Improving the quality of the results is still a challenge, especially in the </a:t>
            </a:r>
            <a:r>
              <a:rPr lang="en-US" sz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small parcels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. To address this issue, other EO data should be used jointly with Sentinel-1 and -2 images, such as aerial photos or very high spatial resolution satellite imagery. We can see on the slide that in some small parcels, no sentinel pixel2 falls entirely within the polygon.</a:t>
            </a:r>
          </a:p>
          <a:p>
            <a:pPr marL="254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Other products should be achieved to monitor additional schemes, notably </a:t>
            </a:r>
            <a:r>
              <a:rPr lang="en-US" sz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shemes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from the </a:t>
            </a:r>
            <a:r>
              <a:rPr lang="en-US" sz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second Pilar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endParaRPr lang="fr-BE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r-BE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fr-B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56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0" y="6077505"/>
            <a:ext cx="9144000" cy="792088"/>
            <a:chOff x="0" y="6077505"/>
            <a:chExt cx="9144000" cy="792088"/>
          </a:xfrm>
        </p:grpSpPr>
        <p:sp>
          <p:nvSpPr>
            <p:cNvPr id="26" name="Google Shape;26;p2"/>
            <p:cNvSpPr/>
            <p:nvPr/>
          </p:nvSpPr>
          <p:spPr>
            <a:xfrm>
              <a:off x="0" y="6104217"/>
              <a:ext cx="9144000" cy="73866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51720" y="6104217"/>
              <a:ext cx="581501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200" b="1">
                  <a:solidFill>
                    <a:srgbClr val="009A44"/>
                  </a:solidFill>
                  <a:latin typeface="Arial"/>
                  <a:ea typeface="Arial"/>
                  <a:cs typeface="Arial"/>
                  <a:sym typeface="Arial"/>
                </a:rPr>
                <a:t>Centre wallon de Recherches agronomiques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Répondre aux questions d’aujourd’hui et relever les défis de demain</a:t>
              </a:r>
              <a:endParaRPr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000" b="1">
                  <a:solidFill>
                    <a:srgbClr val="C8102E"/>
                  </a:solidFill>
                  <a:latin typeface="Arial"/>
                  <a:ea typeface="Arial"/>
                  <a:cs typeface="Arial"/>
                  <a:sym typeface="Arial"/>
                </a:rPr>
                <a:t>www.cra.wallonie.be </a:t>
              </a:r>
              <a:endParaRPr/>
            </a:p>
          </p:txBody>
        </p:sp>
        <p:pic>
          <p:nvPicPr>
            <p:cNvPr id="28" name="Google Shape;28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67544" y="6077505"/>
              <a:ext cx="1383588" cy="7920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04217"/>
            <a:ext cx="91440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30888" y="6309322"/>
            <a:ext cx="2133600" cy="365125"/>
          </a:xfrm>
        </p:spPr>
        <p:txBody>
          <a:bodyPr/>
          <a:lstStyle/>
          <a:p>
            <a:fld id="{E9B155DC-5F65-42D0-880D-70ED0547A2C0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051721" y="6104219"/>
            <a:ext cx="5815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900" b="1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wallon de Recherches agronomiques</a:t>
            </a:r>
            <a:r>
              <a:rPr lang="fr-BE" altLang="fr-FR" sz="900" b="1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BE" altLang="fr-FR" sz="750" dirty="0">
                <a:latin typeface="Arial" panose="020B0604020202020204" pitchFamily="34" charset="0"/>
                <a:cs typeface="Arial" panose="020B0604020202020204" pitchFamily="34" charset="0"/>
              </a:rPr>
              <a:t>Répondre aux questions d’aujourd’hui et relever les défis de demain</a:t>
            </a:r>
            <a:endParaRPr lang="fr-FR" altLang="fr-FR" sz="7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altLang="fr-FR" sz="750" b="1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fr-FR" altLang="fr-FR" sz="750" b="1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cra.wallonie.be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77505"/>
            <a:ext cx="1383588" cy="792088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200" y="341786"/>
            <a:ext cx="8229600" cy="631131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fr-BE" sz="2700" b="1" kern="1200" dirty="0">
                <a:solidFill>
                  <a:srgbClr val="009A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6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017106"/>
            <a:ext cx="8226000" cy="39567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spcBef>
                <a:spcPct val="0"/>
              </a:spcBef>
              <a:buNone/>
              <a:defRPr lang="fr-BE" sz="15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0064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grpSp>
        <p:nvGrpSpPr>
          <p:cNvPr id="15" name="Google Shape;15;p1"/>
          <p:cNvGrpSpPr/>
          <p:nvPr/>
        </p:nvGrpSpPr>
        <p:grpSpPr>
          <a:xfrm>
            <a:off x="0" y="6077505"/>
            <a:ext cx="9144000" cy="792088"/>
            <a:chOff x="0" y="6077505"/>
            <a:chExt cx="9144000" cy="792088"/>
          </a:xfrm>
        </p:grpSpPr>
        <p:sp>
          <p:nvSpPr>
            <p:cNvPr id="16" name="Google Shape;16;p1"/>
            <p:cNvSpPr/>
            <p:nvPr/>
          </p:nvSpPr>
          <p:spPr>
            <a:xfrm>
              <a:off x="0" y="6104217"/>
              <a:ext cx="9144000" cy="73866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051720" y="6104217"/>
              <a:ext cx="581501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200" b="1" i="0" u="none" strike="noStrike" cap="none">
                  <a:solidFill>
                    <a:srgbClr val="009A44"/>
                  </a:solidFill>
                  <a:latin typeface="Arial"/>
                  <a:ea typeface="Arial"/>
                  <a:cs typeface="Arial"/>
                  <a:sym typeface="Arial"/>
                </a:rPr>
                <a:t>Centre wallon de Recherches agronomiques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Répondre aux questions d’aujourd’hui et relever les défis de demain</a:t>
              </a:r>
              <a:endParaRPr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000" b="1">
                  <a:solidFill>
                    <a:srgbClr val="C8102E"/>
                  </a:solidFill>
                  <a:latin typeface="Arial"/>
                  <a:ea typeface="Arial"/>
                  <a:cs typeface="Arial"/>
                  <a:sym typeface="Arial"/>
                </a:rPr>
                <a:t>www.cra.wallonie.be </a:t>
              </a:r>
              <a:endParaRPr/>
            </a:p>
          </p:txBody>
        </p:sp>
        <p:pic>
          <p:nvPicPr>
            <p:cNvPr id="18" name="Google Shape;18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67544" y="6077505"/>
              <a:ext cx="1383588" cy="7920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jpeg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.lucau-danila@cra.wallonie.be" TargetMode="External"/><Relationship Id="rId7" Type="http://schemas.openxmlformats.org/officeDocument/2006/relationships/hyperlink" Target="mailto:a.jago@cra.wallonie.be" TargetMode="External"/><Relationship Id="rId2" Type="http://schemas.openxmlformats.org/officeDocument/2006/relationships/hyperlink" Target="mailto:e.beriaux@cra.wallonie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.planchon@cra.wallonie.be" TargetMode="External"/><Relationship Id="rId5" Type="http://schemas.openxmlformats.org/officeDocument/2006/relationships/image" Target="../media/image2.png"/><Relationship Id="rId4" Type="http://schemas.openxmlformats.org/officeDocument/2006/relationships/hyperlink" Target="mailto:Beatrice.leteinturier@spw.wallonie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251520" y="1700808"/>
            <a:ext cx="8568952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6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Agriculture Monitoring </a:t>
            </a:r>
            <a:r>
              <a:rPr lang="fr-BE" sz="3600" b="1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fr-BE" sz="36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Sentinel Images</a:t>
            </a:r>
            <a:endParaRPr sz="2400" b="1" dirty="0">
              <a:solidFill>
                <a:srgbClr val="7F7F7F"/>
              </a:solidFill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927AA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Emilie </a:t>
            </a:r>
            <a:r>
              <a:rPr lang="fr-BE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Beriaux</a:t>
            </a:r>
            <a:r>
              <a:rPr lang="fr-BE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(CRA-W), Béatrice </a:t>
            </a:r>
            <a:r>
              <a:rPr lang="fr-BE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Leteinturier</a:t>
            </a:r>
            <a:r>
              <a:rPr lang="fr-BE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(SPW), Cozmin Lucau-Danila (CRA-W), Alban Jago (CRA-W), Viviane Planchon (CRA-W)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BE"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fr-BE" sz="1600" b="1" dirty="0">
                <a:solidFill>
                  <a:schemeClr val="dk1"/>
                </a:solidFill>
              </a:rPr>
              <a:t>Copernicus4regions webinar: « How </a:t>
            </a:r>
            <a:r>
              <a:rPr lang="fr-BE" sz="1600" b="1" dirty="0" err="1">
                <a:solidFill>
                  <a:schemeClr val="dk1"/>
                </a:solidFill>
              </a:rPr>
              <a:t>Copernicus</a:t>
            </a:r>
            <a:r>
              <a:rPr lang="fr-BE" sz="1600" b="1" dirty="0">
                <a:solidFill>
                  <a:schemeClr val="dk1"/>
                </a:solidFill>
              </a:rPr>
              <a:t> </a:t>
            </a:r>
            <a:r>
              <a:rPr lang="fr-BE" sz="1600" b="1" dirty="0" err="1">
                <a:solidFill>
                  <a:schemeClr val="dk1"/>
                </a:solidFill>
              </a:rPr>
              <a:t>helps</a:t>
            </a:r>
            <a:r>
              <a:rPr lang="fr-BE" sz="1600" b="1" dirty="0">
                <a:solidFill>
                  <a:schemeClr val="dk1"/>
                </a:solidFill>
              </a:rPr>
              <a:t> </a:t>
            </a:r>
            <a:r>
              <a:rPr lang="fr-BE" sz="1600" b="1" dirty="0" err="1">
                <a:solidFill>
                  <a:schemeClr val="dk1"/>
                </a:solidFill>
              </a:rPr>
              <a:t>Europe’s</a:t>
            </a:r>
            <a:r>
              <a:rPr lang="fr-BE" sz="1600" b="1" dirty="0">
                <a:solidFill>
                  <a:schemeClr val="dk1"/>
                </a:solidFill>
              </a:rPr>
              <a:t> </a:t>
            </a:r>
            <a:r>
              <a:rPr lang="fr-BE" sz="1600" b="1" dirty="0" err="1">
                <a:solidFill>
                  <a:schemeClr val="dk1"/>
                </a:solidFill>
              </a:rPr>
              <a:t>regions</a:t>
            </a:r>
            <a:r>
              <a:rPr lang="fr-BE" sz="1600" b="1" dirty="0">
                <a:solidFill>
                  <a:schemeClr val="dk1"/>
                </a:solidFill>
              </a:rPr>
              <a:t> to </a:t>
            </a:r>
            <a:r>
              <a:rPr lang="fr-BE" sz="1600" b="1" dirty="0" err="1">
                <a:solidFill>
                  <a:schemeClr val="dk1"/>
                </a:solidFill>
              </a:rPr>
              <a:t>innovate</a:t>
            </a:r>
            <a:r>
              <a:rPr lang="fr-BE" sz="1600" b="1" dirty="0">
                <a:solidFill>
                  <a:schemeClr val="dk1"/>
                </a:solidFill>
              </a:rPr>
              <a:t> public administration and the </a:t>
            </a:r>
            <a:r>
              <a:rPr lang="fr-BE" sz="1600" b="1" dirty="0" err="1">
                <a:solidFill>
                  <a:schemeClr val="dk1"/>
                </a:solidFill>
              </a:rPr>
              <a:t>delivery</a:t>
            </a:r>
            <a:r>
              <a:rPr lang="fr-BE" sz="1600" b="1" dirty="0">
                <a:solidFill>
                  <a:schemeClr val="dk1"/>
                </a:solidFill>
              </a:rPr>
              <a:t> of public </a:t>
            </a:r>
            <a:r>
              <a:rPr lang="fr-BE" sz="1600" b="1" dirty="0" err="1">
                <a:solidFill>
                  <a:schemeClr val="dk1"/>
                </a:solidFill>
              </a:rPr>
              <a:t>policies</a:t>
            </a:r>
            <a:r>
              <a:rPr lang="fr-BE" sz="1600" b="1" dirty="0">
                <a:solidFill>
                  <a:schemeClr val="dk1"/>
                </a:solidFill>
              </a:rPr>
              <a:t> »</a:t>
            </a:r>
            <a:endParaRPr lang="fr-BE" sz="1600" dirty="0"/>
          </a:p>
          <a:p>
            <a:pPr lvl="0" algn="ctr"/>
            <a:endParaRPr lang="fr-BE" sz="1600" b="1" dirty="0">
              <a:solidFill>
                <a:schemeClr val="dk1"/>
              </a:solidFill>
            </a:endParaRPr>
          </a:p>
          <a:p>
            <a:pPr lvl="0" algn="ctr"/>
            <a:r>
              <a:rPr lang="fr-BE" sz="1600" b="1" dirty="0">
                <a:solidFill>
                  <a:srgbClr val="7F7F7F"/>
                </a:solidFill>
              </a:rPr>
              <a:t>9 </a:t>
            </a:r>
            <a:r>
              <a:rPr lang="fr-BE" sz="1600" b="1" dirty="0" err="1">
                <a:solidFill>
                  <a:srgbClr val="7F7F7F"/>
                </a:solidFill>
              </a:rPr>
              <a:t>December</a:t>
            </a:r>
            <a:r>
              <a:rPr lang="fr-BE" sz="1600" b="1" dirty="0">
                <a:solidFill>
                  <a:srgbClr val="7F7F7F"/>
                </a:solidFill>
              </a:rPr>
              <a:t> 2021</a:t>
            </a:r>
            <a:endParaRPr lang="fr-BE"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1</a:t>
            </a:fld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B11EDAE-EB23-49A3-896E-B728DAAA6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20" y="6194289"/>
            <a:ext cx="171450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4FA7579B-3D6C-46CF-868B-95D792A939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2</a:t>
            </a:fld>
            <a:endParaRPr lang="fr-BE"/>
          </a:p>
        </p:txBody>
      </p:sp>
      <p:sp>
        <p:nvSpPr>
          <p:cNvPr id="4" name="Google Shape;451;p38">
            <a:extLst>
              <a:ext uri="{FF2B5EF4-FFF2-40B4-BE49-F238E27FC236}">
                <a16:creationId xmlns:a16="http://schemas.microsoft.com/office/drawing/2014/main" xmlns="" id="{20F14497-5ADB-4DFE-A5BC-75AB185E7B90}"/>
              </a:ext>
            </a:extLst>
          </p:cNvPr>
          <p:cNvSpPr txBox="1"/>
          <p:nvPr/>
        </p:nvSpPr>
        <p:spPr>
          <a:xfrm>
            <a:off x="184726" y="449718"/>
            <a:ext cx="8746837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9A44"/>
                </a:solidFill>
                <a:latin typeface="Calibri"/>
                <a:ea typeface="Calibri"/>
                <a:cs typeface="Calibri"/>
                <a:sym typeface="Calibri"/>
              </a:rPr>
              <a:t>The challenge: continuous crop monitoring over all Wallonia (Belgium) to process farmers’ CAP aids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AD7A2674-30C9-41FE-AB66-5D2B70ABB7F1}"/>
              </a:ext>
            </a:extLst>
          </p:cNvPr>
          <p:cNvSpPr/>
          <p:nvPr/>
        </p:nvSpPr>
        <p:spPr>
          <a:xfrm>
            <a:off x="-13856" y="1251464"/>
            <a:ext cx="9144000" cy="4091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CAP – towards Check by Monitoring &amp; Area Monitoring System</a:t>
            </a:r>
          </a:p>
          <a:p>
            <a:pPr algn="ctr"/>
            <a:endParaRPr lang="en-US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from a compliancy system to a performance system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from a sanction system to a warning system (involving more communication between Paying Agency and farmers)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to reduce the administrative burden of both Paying Agency and farmers</a:t>
            </a:r>
          </a:p>
          <a:p>
            <a:pPr algn="ctr"/>
            <a:endParaRPr lang="en-US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needs 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 continuous crop monitoring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0DAC733-892A-4DAD-9EF9-B79668F31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20" y="6194289"/>
            <a:ext cx="1714500" cy="581025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60B0DE6B-16A4-44F3-88AC-D5FE4C8EB73F}"/>
              </a:ext>
            </a:extLst>
          </p:cNvPr>
          <p:cNvSpPr/>
          <p:nvPr/>
        </p:nvSpPr>
        <p:spPr>
          <a:xfrm>
            <a:off x="2241664" y="3828836"/>
            <a:ext cx="4632960" cy="22305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Specifics objectives reachable with RS</a:t>
            </a:r>
          </a:p>
          <a:p>
            <a:pPr algn="ctr"/>
            <a:endParaRPr lang="en-US" sz="1600" b="1" dirty="0">
              <a:solidFill>
                <a:schemeClr val="bg2"/>
              </a:solidFill>
            </a:endParaRP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Change of parcel delineation detection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Ineligible crop/elements detection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Crop type mapping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Agricultural practice detection</a:t>
            </a:r>
          </a:p>
        </p:txBody>
      </p:sp>
    </p:spTree>
    <p:extLst>
      <p:ext uri="{BB962C8B-B14F-4D97-AF65-F5344CB8AC3E}">
        <p14:creationId xmlns:p14="http://schemas.microsoft.com/office/powerpoint/2010/main" val="221470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What is Copernicus | COPERNICUS EMERGENCY MANAGEMENT SERVICE">
            <a:extLst>
              <a:ext uri="{FF2B5EF4-FFF2-40B4-BE49-F238E27FC236}">
                <a16:creationId xmlns:a16="http://schemas.microsoft.com/office/drawing/2014/main" xmlns="" id="{EF4B0E11-068D-4B72-B0FF-C350B1D9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0" y="5036435"/>
            <a:ext cx="1044508" cy="104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4FA7579B-3D6C-46CF-868B-95D792A939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3</a:t>
            </a:fld>
            <a:endParaRPr lang="fr-BE"/>
          </a:p>
        </p:txBody>
      </p:sp>
      <p:sp>
        <p:nvSpPr>
          <p:cNvPr id="4" name="Google Shape;451;p38">
            <a:extLst>
              <a:ext uri="{FF2B5EF4-FFF2-40B4-BE49-F238E27FC236}">
                <a16:creationId xmlns:a16="http://schemas.microsoft.com/office/drawing/2014/main" xmlns="" id="{20F14497-5ADB-4DFE-A5BC-75AB185E7B90}"/>
              </a:ext>
            </a:extLst>
          </p:cNvPr>
          <p:cNvSpPr txBox="1"/>
          <p:nvPr/>
        </p:nvSpPr>
        <p:spPr>
          <a:xfrm>
            <a:off x="184726" y="449718"/>
            <a:ext cx="8746837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9A44"/>
                </a:solidFill>
                <a:latin typeface="Calibri"/>
                <a:ea typeface="Calibri"/>
                <a:cs typeface="Calibri"/>
                <a:sym typeface="Calibri"/>
              </a:rPr>
              <a:t>Relevance of Sentinel-1 and Sentinel-2 time series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0DAC733-892A-4DAD-9EF9-B79668F31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20" y="6194289"/>
            <a:ext cx="1714500" cy="581025"/>
          </a:xfrm>
          <a:prstGeom prst="rect">
            <a:avLst/>
          </a:prstGeom>
        </p:spPr>
      </p:pic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xmlns="" id="{20576F33-740C-4D1F-909D-68802AD6AEC8}"/>
              </a:ext>
            </a:extLst>
          </p:cNvPr>
          <p:cNvGraphicFramePr/>
          <p:nvPr/>
        </p:nvGraphicFramePr>
        <p:xfrm>
          <a:off x="4774284" y="2406035"/>
          <a:ext cx="4116636" cy="335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EA58259-231C-4949-89EE-59F9DADA28BB}"/>
              </a:ext>
            </a:extLst>
          </p:cNvPr>
          <p:cNvSpPr txBox="1"/>
          <p:nvPr/>
        </p:nvSpPr>
        <p:spPr>
          <a:xfrm>
            <a:off x="7176420" y="5542639"/>
            <a:ext cx="1997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Destruction of cover ~harvest</a:t>
            </a:r>
          </a:p>
          <a:p>
            <a:r>
              <a:rPr lang="en-US" sz="1000" dirty="0"/>
              <a:t>Mowing</a:t>
            </a:r>
          </a:p>
          <a:p>
            <a:r>
              <a:rPr lang="en-US" sz="1000" dirty="0"/>
              <a:t>Bare soils ~tillage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24AC6EBC-C9F1-4EFD-87D9-AF23CFAF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2" b="28503"/>
          <a:stretch>
            <a:fillRect/>
          </a:stretch>
        </p:blipFill>
        <p:spPr>
          <a:xfrm>
            <a:off x="-364016" y="2406035"/>
            <a:ext cx="6801322" cy="217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image001">
            <a:extLst>
              <a:ext uri="{FF2B5EF4-FFF2-40B4-BE49-F238E27FC236}">
                <a16:creationId xmlns:a16="http://schemas.microsoft.com/office/drawing/2014/main" xmlns="" id="{4B186524-FCFC-4015-BB78-03FA3F85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b="3138"/>
          <a:stretch>
            <a:fillRect/>
          </a:stretch>
        </p:blipFill>
        <p:spPr bwMode="auto">
          <a:xfrm>
            <a:off x="113116" y="4394925"/>
            <a:ext cx="6533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image001">
            <a:extLst>
              <a:ext uri="{FF2B5EF4-FFF2-40B4-BE49-F238E27FC236}">
                <a16:creationId xmlns:a16="http://schemas.microsoft.com/office/drawing/2014/main" xmlns="" id="{36C6C918-8856-4F12-9496-9C8861EF4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b="3138"/>
          <a:stretch>
            <a:fillRect/>
          </a:stretch>
        </p:blipFill>
        <p:spPr bwMode="auto">
          <a:xfrm>
            <a:off x="267352" y="4465384"/>
            <a:ext cx="6533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image001">
            <a:extLst>
              <a:ext uri="{FF2B5EF4-FFF2-40B4-BE49-F238E27FC236}">
                <a16:creationId xmlns:a16="http://schemas.microsoft.com/office/drawing/2014/main" xmlns="" id="{94965CAF-45CC-46BB-8048-506EFD264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b="3138"/>
          <a:stretch>
            <a:fillRect/>
          </a:stretch>
        </p:blipFill>
        <p:spPr bwMode="auto">
          <a:xfrm>
            <a:off x="485854" y="4503257"/>
            <a:ext cx="6533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image001">
            <a:extLst>
              <a:ext uri="{FF2B5EF4-FFF2-40B4-BE49-F238E27FC236}">
                <a16:creationId xmlns:a16="http://schemas.microsoft.com/office/drawing/2014/main" xmlns="" id="{5A077CF7-8CA5-40A6-95CE-84575BFA0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b="3138"/>
          <a:stretch>
            <a:fillRect/>
          </a:stretch>
        </p:blipFill>
        <p:spPr bwMode="auto">
          <a:xfrm>
            <a:off x="849410" y="4525291"/>
            <a:ext cx="6533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image001">
            <a:extLst>
              <a:ext uri="{FF2B5EF4-FFF2-40B4-BE49-F238E27FC236}">
                <a16:creationId xmlns:a16="http://schemas.microsoft.com/office/drawing/2014/main" xmlns="" id="{3986CF5D-06E5-40D2-8DBB-CBE0DB22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b="3138"/>
          <a:stretch>
            <a:fillRect/>
          </a:stretch>
        </p:blipFill>
        <p:spPr bwMode="auto">
          <a:xfrm>
            <a:off x="1157881" y="4547325"/>
            <a:ext cx="6533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image001">
            <a:extLst>
              <a:ext uri="{FF2B5EF4-FFF2-40B4-BE49-F238E27FC236}">
                <a16:creationId xmlns:a16="http://schemas.microsoft.com/office/drawing/2014/main" xmlns="" id="{8008C6AA-0182-4463-8F5B-AAF8F7282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b="3138"/>
          <a:stretch>
            <a:fillRect/>
          </a:stretch>
        </p:blipFill>
        <p:spPr bwMode="auto">
          <a:xfrm>
            <a:off x="1432438" y="4565424"/>
            <a:ext cx="6533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image001">
            <a:extLst>
              <a:ext uri="{FF2B5EF4-FFF2-40B4-BE49-F238E27FC236}">
                <a16:creationId xmlns:a16="http://schemas.microsoft.com/office/drawing/2014/main" xmlns="" id="{6DBF8333-2168-44E5-8056-BBF0E1805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b="3138"/>
          <a:stretch>
            <a:fillRect/>
          </a:stretch>
        </p:blipFill>
        <p:spPr bwMode="auto">
          <a:xfrm>
            <a:off x="1719739" y="4624444"/>
            <a:ext cx="653364" cy="553998"/>
          </a:xfrm>
          <a:prstGeom prst="rect">
            <a:avLst/>
          </a:prstGeom>
          <a:solidFill>
            <a:schemeClr val="tx1">
              <a:lumMod val="65000"/>
              <a:lumOff val="35000"/>
              <a:alpha val="46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80BDEC7F-8103-45B8-95AB-66F2875FDC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4980" y="4430681"/>
            <a:ext cx="2342042" cy="1495521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9128D11E-1A90-401F-92F5-323BB9DFAE90}"/>
              </a:ext>
            </a:extLst>
          </p:cNvPr>
          <p:cNvSpPr txBox="1"/>
          <p:nvPr/>
        </p:nvSpPr>
        <p:spPr>
          <a:xfrm>
            <a:off x="378177" y="2170584"/>
            <a:ext cx="1689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Sentinel-1 (SAR)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A67454CD-F17C-46EA-BD3D-4A40CB390FF8}"/>
              </a:ext>
            </a:extLst>
          </p:cNvPr>
          <p:cNvSpPr txBox="1"/>
          <p:nvPr/>
        </p:nvSpPr>
        <p:spPr>
          <a:xfrm>
            <a:off x="3163614" y="2168746"/>
            <a:ext cx="1689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Sentinel-2 (optical)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xmlns="" id="{92A8825F-8076-441B-9688-B74E807A2234}"/>
              </a:ext>
            </a:extLst>
          </p:cNvPr>
          <p:cNvSpPr/>
          <p:nvPr/>
        </p:nvSpPr>
        <p:spPr>
          <a:xfrm>
            <a:off x="-127721" y="917719"/>
            <a:ext cx="9144000" cy="4091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228600" algn="just">
              <a:buSzPts val="1400"/>
              <a:defRPr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Time series of indices or signals extracted from both Sentinel-1 and Sentinel-2 images at parcel level allows to generate crop maps, to detect ineligible elements, evolution of plots delineation and agricultural practices.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detect ineligible elements, multi-covers and agricultural practices.</a:t>
            </a:r>
            <a:endParaRPr lang="en-US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F4A825E2-7FBB-439B-A915-8F3F8A249791}"/>
              </a:ext>
            </a:extLst>
          </p:cNvPr>
          <p:cNvGrpSpPr/>
          <p:nvPr/>
        </p:nvGrpSpPr>
        <p:grpSpPr>
          <a:xfrm>
            <a:off x="106469" y="1969524"/>
            <a:ext cx="5044148" cy="4121351"/>
            <a:chOff x="-3701" y="1969524"/>
            <a:chExt cx="5044148" cy="4121351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xmlns="" id="{5BCEB62F-5BF3-4BED-BFE1-80FC12650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3701" y="1969524"/>
              <a:ext cx="3016431" cy="4121351"/>
            </a:xfrm>
            <a:prstGeom prst="rect">
              <a:avLst/>
            </a:prstGeom>
          </p:spPr>
        </p:pic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xmlns="" id="{9905C520-C070-4098-85FC-030FF1D07378}"/>
                </a:ext>
              </a:extLst>
            </p:cNvPr>
            <p:cNvCxnSpPr>
              <a:cxnSpLocks/>
            </p:cNvCxnSpPr>
            <p:nvPr/>
          </p:nvCxnSpPr>
          <p:spPr>
            <a:xfrm>
              <a:off x="341376" y="5975569"/>
              <a:ext cx="18044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60E02CA0-4048-4119-B6B4-EF54BF0D4F7E}"/>
                </a:ext>
              </a:extLst>
            </p:cNvPr>
            <p:cNvSpPr txBox="1"/>
            <p:nvPr/>
          </p:nvSpPr>
          <p:spPr>
            <a:xfrm>
              <a:off x="243840" y="5742432"/>
              <a:ext cx="658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xmlns="" id="{F1B6CBE8-D758-4EB2-9AC5-96AC85692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45792" y="2115297"/>
              <a:ext cx="2894655" cy="3890737"/>
            </a:xfrm>
            <a:prstGeom prst="rect">
              <a:avLst/>
            </a:prstGeom>
          </p:spPr>
        </p:pic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xmlns="" id="{C5C3605E-02DE-42AF-B157-6A6F32A02201}"/>
                </a:ext>
              </a:extLst>
            </p:cNvPr>
            <p:cNvSpPr txBox="1"/>
            <p:nvPr/>
          </p:nvSpPr>
          <p:spPr>
            <a:xfrm>
              <a:off x="2542327" y="5742432"/>
              <a:ext cx="658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xmlns="" id="{6FB9CBA4-8F78-4AC9-B4A8-672ADBC94747}"/>
                </a:ext>
              </a:extLst>
            </p:cNvPr>
            <p:cNvCxnSpPr>
              <a:cxnSpLocks/>
            </p:cNvCxnSpPr>
            <p:nvPr/>
          </p:nvCxnSpPr>
          <p:spPr>
            <a:xfrm>
              <a:off x="2609016" y="5973731"/>
              <a:ext cx="18044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839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0554F821-8880-4214-A3BB-1E00DE076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3447"/>
            <a:ext cx="8229600" cy="452596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US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  <a:sym typeface="Arial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  <a:sym typeface="Arial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  <a:sym typeface="Arial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2 new objectives : </a:t>
            </a:r>
          </a:p>
          <a:p>
            <a:pPr marL="25400" indent="0" algn="just">
              <a:buNone/>
            </a:pPr>
            <a:endParaRPr lang="fr-BE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  <a:sym typeface="Arial"/>
            </a:endParaRPr>
          </a:p>
          <a:p>
            <a:pPr marL="25400" indent="0" algn="just">
              <a:buNone/>
            </a:pPr>
            <a:endParaRPr lang="fr-BE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  <a:sym typeface="Arial"/>
            </a:endParaRPr>
          </a:p>
          <a:p>
            <a:pPr marL="25400" indent="0" algn="just">
              <a:buNone/>
            </a:pPr>
            <a:endParaRPr lang="fr-BE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  <a:sym typeface="Arial"/>
            </a:endParaRPr>
          </a:p>
          <a:p>
            <a:pPr algn="just"/>
            <a:r>
              <a:rPr lang="fr-BE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From</a:t>
            </a:r>
            <a:r>
              <a:rPr lang="fr-BE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fr-BE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research</a:t>
            </a:r>
            <a:r>
              <a:rPr lang="fr-BE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 to final </a:t>
            </a:r>
            <a:r>
              <a:rPr lang="fr-BE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users</a:t>
            </a:r>
            <a:r>
              <a:rPr lang="fr-BE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 (</a:t>
            </a:r>
            <a:r>
              <a:rPr lang="fr-BE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Paying</a:t>
            </a:r>
            <a:r>
              <a:rPr lang="fr-BE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 Agency and </a:t>
            </a:r>
            <a:r>
              <a:rPr lang="fr-BE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farmers</a:t>
            </a:r>
            <a:r>
              <a:rPr lang="fr-BE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)</a:t>
            </a:r>
          </a:p>
          <a:p>
            <a:pPr marL="25400" indent="0">
              <a:buNone/>
            </a:pP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3FB435A-C525-4DA4-BF3B-8E47AE2A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55DC-5F65-42D0-880D-70ED0547A2C0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C0743157-9A64-4D5B-BDB8-8296CCF6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Evolution of the story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6BD2F23-497F-4E46-A147-2A20C733C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20" y="6194289"/>
            <a:ext cx="1714500" cy="581025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xmlns="" id="{955C21BE-CAB9-4DCD-8C23-9D83DF22E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510184"/>
              </p:ext>
            </p:extLst>
          </p:nvPr>
        </p:nvGraphicFramePr>
        <p:xfrm>
          <a:off x="0" y="2399263"/>
          <a:ext cx="9144000" cy="5211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7B8FCFA-065A-4700-AA3B-54940861E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710" y="4667215"/>
            <a:ext cx="821850" cy="278516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12" name="Picture 2" descr="CRA-W Centre wallon de Recherches agronomiques | LinkedIn">
            <a:extLst>
              <a:ext uri="{FF2B5EF4-FFF2-40B4-BE49-F238E27FC236}">
                <a16:creationId xmlns:a16="http://schemas.microsoft.com/office/drawing/2014/main" xmlns="" id="{E669CC38-0B0C-4258-A574-5000A5468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t="26534" r="-56" b="21093"/>
          <a:stretch/>
        </p:blipFill>
        <p:spPr bwMode="auto">
          <a:xfrm>
            <a:off x="1474651" y="4678809"/>
            <a:ext cx="493081" cy="2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0244E8AD-2DAA-4FAB-9B93-A86023BB99FB}"/>
              </a:ext>
            </a:extLst>
          </p:cNvPr>
          <p:cNvSpPr/>
          <p:nvPr/>
        </p:nvSpPr>
        <p:spPr>
          <a:xfrm>
            <a:off x="3709747" y="1008412"/>
            <a:ext cx="4632960" cy="22305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Specifics objectives reachable with RS</a:t>
            </a:r>
          </a:p>
          <a:p>
            <a:pPr algn="ctr"/>
            <a:endParaRPr lang="en-US" sz="1600" b="1" dirty="0">
              <a:solidFill>
                <a:schemeClr val="bg2"/>
              </a:solidFill>
            </a:endParaRP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Change of parcel delineation detection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Ineligible crop detection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Crop type mapping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Agricultural practice detection </a:t>
            </a:r>
            <a:r>
              <a:rPr lang="en-US" sz="1000" dirty="0">
                <a:solidFill>
                  <a:srgbClr val="FF0000"/>
                </a:solidFill>
              </a:rPr>
              <a:t>– mowing, harvest, tillage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Urban elements detection </a:t>
            </a:r>
            <a:r>
              <a:rPr lang="en-US" sz="1000" dirty="0">
                <a:solidFill>
                  <a:srgbClr val="002060"/>
                </a:solidFill>
              </a:rPr>
              <a:t>(research in progress)</a:t>
            </a:r>
          </a:p>
        </p:txBody>
      </p:sp>
    </p:spTree>
    <p:extLst>
      <p:ext uri="{BB962C8B-B14F-4D97-AF65-F5344CB8AC3E}">
        <p14:creationId xmlns:p14="http://schemas.microsoft.com/office/powerpoint/2010/main" val="354166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64859A0-8963-476E-A4B3-DA8C813780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25" t="18673" b="12999"/>
          <a:stretch/>
        </p:blipFill>
        <p:spPr>
          <a:xfrm>
            <a:off x="3130475" y="2242663"/>
            <a:ext cx="5760445" cy="3850759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0554F821-8880-4214-A3BB-1E00DE076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3447"/>
            <a:ext cx="8229600" cy="4525963"/>
          </a:xfrm>
        </p:spPr>
        <p:txBody>
          <a:bodyPr/>
          <a:lstStyle/>
          <a:p>
            <a:pPr marL="25400" indent="0" algn="just">
              <a:buNone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Both Sentinel-1 and 2 data are used to </a:t>
            </a:r>
            <a:r>
              <a:rPr lang="en-US" sz="1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generate crop maps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, to </a:t>
            </a:r>
            <a:r>
              <a:rPr lang="en-US" sz="1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detect changes 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and </a:t>
            </a:r>
            <a:r>
              <a:rPr lang="en-US" sz="1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identify agricultural practices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 in agricultural parcels. </a:t>
            </a:r>
          </a:p>
          <a:p>
            <a:pPr marL="25400" indent="0" algn="just">
              <a:buNone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The compilation of each Sentinel-derived product is implemented in the Walloon Paying Agency in the framework of the new Check by Monitoring system. The </a:t>
            </a:r>
            <a:r>
              <a:rPr lang="en-US" sz="1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entire chain runs continuously 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rPr>
              <a:t>during the subsequent crop seasons. </a:t>
            </a:r>
            <a:endParaRPr lang="fr-BE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  <a:sym typeface="Arial"/>
            </a:endParaRPr>
          </a:p>
          <a:p>
            <a:pPr marL="25400" indent="0">
              <a:buNone/>
            </a:pP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3FB435A-C525-4DA4-BF3B-8E47AE2A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55DC-5F65-42D0-880D-70ED0547A2C0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C0743157-9A64-4D5B-BDB8-8296CCF6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Achievement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6BD2F23-497F-4E46-A147-2A20C733C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20" y="6194289"/>
            <a:ext cx="1714500" cy="5810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663EE58-A4EB-4E17-8F43-93882037A82A}"/>
              </a:ext>
            </a:extLst>
          </p:cNvPr>
          <p:cNvSpPr txBox="1"/>
          <p:nvPr/>
        </p:nvSpPr>
        <p:spPr>
          <a:xfrm>
            <a:off x="182757" y="2944553"/>
            <a:ext cx="31288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Ex. of Achievement: 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Change of parcels delineation detection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research results lead to a tool used by the farmers on their Geo- Spatial Aid Application</a:t>
            </a:r>
          </a:p>
        </p:txBody>
      </p:sp>
    </p:spTree>
    <p:extLst>
      <p:ext uri="{BB962C8B-B14F-4D97-AF65-F5344CB8AC3E}">
        <p14:creationId xmlns:p14="http://schemas.microsoft.com/office/powerpoint/2010/main" val="391657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3AA7910-7F60-4E08-8820-E4044438C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885"/>
          <a:stretch/>
        </p:blipFill>
        <p:spPr>
          <a:xfrm rot="16200000">
            <a:off x="5373547" y="2380859"/>
            <a:ext cx="2914684" cy="43408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E3851EB-4361-4746-9B8D-E619AE2277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473"/>
          <a:stretch/>
        </p:blipFill>
        <p:spPr>
          <a:xfrm rot="16200000">
            <a:off x="770361" y="2455770"/>
            <a:ext cx="2914682" cy="4191000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0554F821-8880-4214-A3BB-1E00DE076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9389"/>
            <a:ext cx="8229600" cy="4525963"/>
          </a:xfrm>
        </p:spPr>
        <p:txBody>
          <a:bodyPr/>
          <a:lstStyle/>
          <a:p>
            <a:pPr marL="254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Improving the quality of the results is still a challenge, especially in the </a:t>
            </a:r>
            <a:r>
              <a:rPr lang="en-US" sz="1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small parcels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. To address this issue, other EO data should be used jointly with Sentinel-1 and -2 images, such as aerial photos or very high spatial resolution satellite imagery. </a:t>
            </a:r>
          </a:p>
          <a:p>
            <a:pPr marL="254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Other products should be achieved to monitor additional schemes, e.g. from the </a:t>
            </a:r>
            <a:r>
              <a:rPr lang="en-US" sz="1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second Pilar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endParaRPr lang="fr-BE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25400" indent="0">
              <a:buNone/>
            </a:pP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3FB435A-C525-4DA4-BF3B-8E47AE2A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55DC-5F65-42D0-880D-70ED0547A2C0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C0743157-9A64-4D5B-BDB8-8296CCF6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 the future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5633728-AFA6-4471-B017-1C1892111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20" y="6194289"/>
            <a:ext cx="1714500" cy="58102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B3908F1D-F247-4F83-83E0-CB25043D3EBC}"/>
              </a:ext>
            </a:extLst>
          </p:cNvPr>
          <p:cNvSpPr txBox="1"/>
          <p:nvPr/>
        </p:nvSpPr>
        <p:spPr>
          <a:xfrm>
            <a:off x="167546" y="5639784"/>
            <a:ext cx="206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Orthophoto 2019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A375D663-BE2B-406C-9FBC-19FA8CE5B9DF}"/>
              </a:ext>
            </a:extLst>
          </p:cNvPr>
          <p:cNvSpPr txBox="1"/>
          <p:nvPr/>
        </p:nvSpPr>
        <p:spPr>
          <a:xfrm>
            <a:off x="4770733" y="5639784"/>
            <a:ext cx="206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S2 NDVI 21/01/2019</a:t>
            </a:r>
          </a:p>
        </p:txBody>
      </p:sp>
    </p:spTree>
    <p:extLst>
      <p:ext uri="{BB962C8B-B14F-4D97-AF65-F5344CB8AC3E}">
        <p14:creationId xmlns:p14="http://schemas.microsoft.com/office/powerpoint/2010/main" val="419879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CustomShape 1"/>
          <p:cNvSpPr/>
          <p:nvPr/>
        </p:nvSpPr>
        <p:spPr>
          <a:xfrm>
            <a:off x="2747921" y="622620"/>
            <a:ext cx="3371539" cy="63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9A44"/>
                </a:solidFill>
                <a:latin typeface="Arial"/>
                <a:ea typeface="DejaVu Sans"/>
              </a:rPr>
              <a:t>THANK YOU !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915" name="CustomShape 2"/>
          <p:cNvSpPr/>
          <p:nvPr/>
        </p:nvSpPr>
        <p:spPr>
          <a:xfrm>
            <a:off x="1207138" y="1619486"/>
            <a:ext cx="2662920" cy="8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Emilie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Beriaux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e.beriaux@cra.wallonie.be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0032 (0) 485 47 67 56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916" name="CustomShape 3"/>
          <p:cNvSpPr/>
          <p:nvPr/>
        </p:nvSpPr>
        <p:spPr>
          <a:xfrm>
            <a:off x="1104846" y="2811945"/>
            <a:ext cx="3166920" cy="8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Cozmin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Lucau-Danila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c.lucau-danila@cra.wallonie.be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xmlns="" id="{D32CFE5F-87B8-4504-A7A9-768FB469F798}"/>
              </a:ext>
            </a:extLst>
          </p:cNvPr>
          <p:cNvSpPr/>
          <p:nvPr/>
        </p:nvSpPr>
        <p:spPr>
          <a:xfrm>
            <a:off x="4697089" y="1649689"/>
            <a:ext cx="3598612" cy="8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Beatric</a:t>
            </a:r>
            <a:r>
              <a:rPr lang="en-US" sz="1600" spc="-1" dirty="0">
                <a:latin typeface="Arial"/>
                <a:ea typeface="DejaVu Sans"/>
              </a:rPr>
              <a:t>e </a:t>
            </a:r>
            <a:r>
              <a:rPr lang="en-US" sz="1600" spc="-1" dirty="0" err="1">
                <a:latin typeface="Arial"/>
                <a:ea typeface="DejaVu Sans"/>
              </a:rPr>
              <a:t>Leteinturier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u="sng" spc="-1" dirty="0">
                <a:solidFill>
                  <a:srgbClr val="0000FF"/>
                </a:solidFill>
                <a:latin typeface="Arial"/>
                <a:ea typeface="DejaVu Sans"/>
                <a:hlinkClick r:id="rId4"/>
              </a:rPr>
              <a:t>Beatrice.leteinturier</a:t>
            </a: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@</a:t>
            </a:r>
            <a:r>
              <a:rPr lang="en-US" sz="1600" u="sng" spc="-1" dirty="0">
                <a:solidFill>
                  <a:srgbClr val="0000FF"/>
                </a:solidFill>
                <a:latin typeface="Arial"/>
                <a:ea typeface="DejaVu Sans"/>
                <a:hlinkClick r:id="rId4"/>
              </a:rPr>
              <a:t>spw</a:t>
            </a: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.wallonie.be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xmlns="" id="{9FCB2F5D-A5AB-4C1D-B0A8-86C422A42DEC}"/>
              </a:ext>
            </a:extLst>
          </p:cNvPr>
          <p:cNvSpPr/>
          <p:nvPr/>
        </p:nvSpPr>
        <p:spPr>
          <a:xfrm>
            <a:off x="758291" y="4954362"/>
            <a:ext cx="7627416" cy="91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b="1" spc="-1" dirty="0">
                <a:solidFill>
                  <a:schemeClr val="accent3">
                    <a:lumMod val="50000"/>
                  </a:schemeClr>
                </a:solidFill>
              </a:rPr>
              <a:t>Agriculture, territory and technologies integration Unit</a:t>
            </a:r>
          </a:p>
          <a:p>
            <a:pPr algn="ctr"/>
            <a:r>
              <a:rPr lang="en-US" sz="1000" b="1" spc="-1" dirty="0">
                <a:solidFill>
                  <a:schemeClr val="accent3">
                    <a:lumMod val="50000"/>
                  </a:schemeClr>
                </a:solidFill>
              </a:rPr>
              <a:t>www.cra.wallonie.be/en/agriculture-territory-and-technologies-integration-unit</a:t>
            </a:r>
            <a:endParaRPr lang="en-US" sz="1800" b="0" strike="noStrike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0D5DF96-9F81-4286-B8CA-022387989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20" y="6194289"/>
            <a:ext cx="1714500" cy="581025"/>
          </a:xfrm>
          <a:prstGeom prst="rect">
            <a:avLst/>
          </a:prstGeom>
        </p:spPr>
      </p:pic>
      <p:sp>
        <p:nvSpPr>
          <p:cNvPr id="10" name="CustomShape 3">
            <a:extLst>
              <a:ext uri="{FF2B5EF4-FFF2-40B4-BE49-F238E27FC236}">
                <a16:creationId xmlns:a16="http://schemas.microsoft.com/office/drawing/2014/main" xmlns="" id="{1AF1DAAB-5321-42E0-B6EE-F4C6F881481B}"/>
              </a:ext>
            </a:extLst>
          </p:cNvPr>
          <p:cNvSpPr/>
          <p:nvPr/>
        </p:nvSpPr>
        <p:spPr>
          <a:xfrm>
            <a:off x="2988539" y="4004404"/>
            <a:ext cx="3166920" cy="8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Viviane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Planchon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6"/>
              </a:rPr>
              <a:t>v.planchon@cra.wallonie.be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xmlns="" id="{F6005FA6-DE37-48F0-B91A-971285C89186}"/>
              </a:ext>
            </a:extLst>
          </p:cNvPr>
          <p:cNvSpPr/>
          <p:nvPr/>
        </p:nvSpPr>
        <p:spPr>
          <a:xfrm>
            <a:off x="5261725" y="2811945"/>
            <a:ext cx="2662920" cy="8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Alban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Jago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7"/>
              </a:rPr>
              <a:t>a.jago@cra.wallonie.be</a:t>
            </a:r>
            <a:endParaRPr lang="en-US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6504</TotalTime>
  <Words>1037</Words>
  <Application>Microsoft Office PowerPoint</Application>
  <PresentationFormat>On-screen Show (4:3)</PresentationFormat>
  <Paragraphs>119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Times New Roman</vt:lpstr>
      <vt:lpstr>DejaVu Sans</vt:lpstr>
      <vt:lpstr>Arial</vt:lpstr>
      <vt:lpstr>Wingdings</vt:lpstr>
      <vt:lpstr>Helvetica</vt:lpstr>
      <vt:lpstr>Arial</vt:lpstr>
      <vt:lpstr>Calibri</vt:lpstr>
      <vt:lpstr>Thème Office</vt:lpstr>
      <vt:lpstr>PowerPoint Presentation</vt:lpstr>
      <vt:lpstr>PowerPoint Presentation</vt:lpstr>
      <vt:lpstr>PowerPoint Presentation</vt:lpstr>
      <vt:lpstr>Evolution of the story</vt:lpstr>
      <vt:lpstr>Achievement</vt:lpstr>
      <vt:lpstr>For the future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BERIAUX Emilie</dc:creator>
  <cp:lastModifiedBy>Microsoft account</cp:lastModifiedBy>
  <cp:revision>164</cp:revision>
  <cp:lastPrinted>2021-06-24T08:30:06Z</cp:lastPrinted>
  <dcterms:modified xsi:type="dcterms:W3CDTF">2021-12-15T13:14:07Z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2021-06-16T10:18:49Z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37b7b944-5e15-4ab5-9ba0-ee31d2d643a8</vt:lpwstr>
  </property>
  <property fmtid="{D5CDD505-2E9C-101B-9397-08002B2CF9AE}" pid="8" name="MSIP_Label_97a477d1-147d-4e34-b5e3-7b26d2f44870_ContentBits">
    <vt:lpwstr>0</vt:lpwstr>
  </property>
</Properties>
</file>