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9" r:id="rId6"/>
    <p:sldId id="265" r:id="rId7"/>
    <p:sldId id="267" r:id="rId8"/>
    <p:sldId id="264" r:id="rId9"/>
    <p:sldId id="268" r:id="rId10"/>
    <p:sldId id="270" r:id="rId11"/>
    <p:sldId id="271" r:id="rId12"/>
    <p:sldId id="272" r:id="rId13"/>
    <p:sldId id="273" r:id="rId14"/>
    <p:sldId id="261" r:id="rId15"/>
    <p:sldId id="269" r:id="rId1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BADB"/>
    <a:srgbClr val="124071"/>
    <a:srgbClr val="AECCE4"/>
    <a:srgbClr val="639CCB"/>
    <a:srgbClr val="467C9E"/>
    <a:srgbClr val="E8E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FBFEF4-10B1-465F-5FF7-0F7203FE156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FE7BD39-88B1-7D02-6315-A2DD4B6F2B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C3985E-F0B5-0F88-D093-1E791B5FFC06}"/>
              </a:ext>
            </a:extLst>
          </p:cNvPr>
          <p:cNvSpPr>
            <a:spLocks noGrp="1"/>
          </p:cNvSpPr>
          <p:nvPr>
            <p:ph type="dt" sz="half" idx="10"/>
          </p:nvPr>
        </p:nvSpPr>
        <p:spPr/>
        <p:txBody>
          <a:bodyPr/>
          <a:lstStyle/>
          <a:p>
            <a:fld id="{4FBAD2AE-58E9-48D5-9314-6E195391BB10}" type="datetimeFigureOut">
              <a:rPr lang="es-ES" smtClean="0"/>
              <a:t>13/05/2024</a:t>
            </a:fld>
            <a:endParaRPr lang="es-ES"/>
          </a:p>
        </p:txBody>
      </p:sp>
      <p:sp>
        <p:nvSpPr>
          <p:cNvPr id="5" name="Marcador de pie de página 4">
            <a:extLst>
              <a:ext uri="{FF2B5EF4-FFF2-40B4-BE49-F238E27FC236}">
                <a16:creationId xmlns:a16="http://schemas.microsoft.com/office/drawing/2014/main" id="{A6E5E9AC-B783-9A35-1024-1422907CB2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54CCC2-CA58-2F5E-8366-795D6378E927}"/>
              </a:ext>
            </a:extLst>
          </p:cNvPr>
          <p:cNvSpPr>
            <a:spLocks noGrp="1"/>
          </p:cNvSpPr>
          <p:nvPr>
            <p:ph type="sldNum" sz="quarter" idx="12"/>
          </p:nvPr>
        </p:nvSpPr>
        <p:spPr/>
        <p:txBody>
          <a:bodyPr/>
          <a:lstStyle/>
          <a:p>
            <a:fld id="{DB6AB2AC-6E64-402F-8ECE-2DD23F877BB4}" type="slidenum">
              <a:rPr lang="es-ES" smtClean="0"/>
              <a:t>‹N°›</a:t>
            </a:fld>
            <a:endParaRPr lang="es-ES"/>
          </a:p>
        </p:txBody>
      </p:sp>
    </p:spTree>
    <p:extLst>
      <p:ext uri="{BB962C8B-B14F-4D97-AF65-F5344CB8AC3E}">
        <p14:creationId xmlns:p14="http://schemas.microsoft.com/office/powerpoint/2010/main" val="194102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67BE7D-0190-B94E-0AA9-55B03BBE210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BFE631E-082E-AF26-6244-FFE42460F8B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DA97D9-508A-99AB-3213-767BA7FA2BA7}"/>
              </a:ext>
            </a:extLst>
          </p:cNvPr>
          <p:cNvSpPr>
            <a:spLocks noGrp="1"/>
          </p:cNvSpPr>
          <p:nvPr>
            <p:ph type="dt" sz="half" idx="10"/>
          </p:nvPr>
        </p:nvSpPr>
        <p:spPr/>
        <p:txBody>
          <a:bodyPr/>
          <a:lstStyle/>
          <a:p>
            <a:fld id="{4FBAD2AE-58E9-48D5-9314-6E195391BB10}" type="datetimeFigureOut">
              <a:rPr lang="es-ES" smtClean="0"/>
              <a:t>13/05/2024</a:t>
            </a:fld>
            <a:endParaRPr lang="es-ES"/>
          </a:p>
        </p:txBody>
      </p:sp>
      <p:sp>
        <p:nvSpPr>
          <p:cNvPr id="5" name="Marcador de pie de página 4">
            <a:extLst>
              <a:ext uri="{FF2B5EF4-FFF2-40B4-BE49-F238E27FC236}">
                <a16:creationId xmlns:a16="http://schemas.microsoft.com/office/drawing/2014/main" id="{83198748-FA72-3665-6EE5-EEDA20EA1E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BE8097-A833-D578-474B-9345E318910D}"/>
              </a:ext>
            </a:extLst>
          </p:cNvPr>
          <p:cNvSpPr>
            <a:spLocks noGrp="1"/>
          </p:cNvSpPr>
          <p:nvPr>
            <p:ph type="sldNum" sz="quarter" idx="12"/>
          </p:nvPr>
        </p:nvSpPr>
        <p:spPr/>
        <p:txBody>
          <a:bodyPr/>
          <a:lstStyle/>
          <a:p>
            <a:fld id="{DB6AB2AC-6E64-402F-8ECE-2DD23F877BB4}" type="slidenum">
              <a:rPr lang="es-ES" smtClean="0"/>
              <a:t>‹N°›</a:t>
            </a:fld>
            <a:endParaRPr lang="es-ES"/>
          </a:p>
        </p:txBody>
      </p:sp>
    </p:spTree>
    <p:extLst>
      <p:ext uri="{BB962C8B-B14F-4D97-AF65-F5344CB8AC3E}">
        <p14:creationId xmlns:p14="http://schemas.microsoft.com/office/powerpoint/2010/main" val="185793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4C6308A-A9A5-FA21-DD5C-4F58C107934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50E9DE-396F-F5EE-F691-085ECA27D69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D82DA9-5A35-E2F8-5CCC-B911098AEA7D}"/>
              </a:ext>
            </a:extLst>
          </p:cNvPr>
          <p:cNvSpPr>
            <a:spLocks noGrp="1"/>
          </p:cNvSpPr>
          <p:nvPr>
            <p:ph type="dt" sz="half" idx="10"/>
          </p:nvPr>
        </p:nvSpPr>
        <p:spPr/>
        <p:txBody>
          <a:bodyPr/>
          <a:lstStyle/>
          <a:p>
            <a:fld id="{4FBAD2AE-58E9-48D5-9314-6E195391BB10}" type="datetimeFigureOut">
              <a:rPr lang="es-ES" smtClean="0"/>
              <a:t>13/05/2024</a:t>
            </a:fld>
            <a:endParaRPr lang="es-ES"/>
          </a:p>
        </p:txBody>
      </p:sp>
      <p:sp>
        <p:nvSpPr>
          <p:cNvPr id="5" name="Marcador de pie de página 4">
            <a:extLst>
              <a:ext uri="{FF2B5EF4-FFF2-40B4-BE49-F238E27FC236}">
                <a16:creationId xmlns:a16="http://schemas.microsoft.com/office/drawing/2014/main" id="{CE0A2A28-E985-1379-DB1A-6F9D5F85B99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191C546-C4AB-BEF5-87B5-1BF9717272D1}"/>
              </a:ext>
            </a:extLst>
          </p:cNvPr>
          <p:cNvSpPr>
            <a:spLocks noGrp="1"/>
          </p:cNvSpPr>
          <p:nvPr>
            <p:ph type="sldNum" sz="quarter" idx="12"/>
          </p:nvPr>
        </p:nvSpPr>
        <p:spPr/>
        <p:txBody>
          <a:bodyPr/>
          <a:lstStyle/>
          <a:p>
            <a:fld id="{DB6AB2AC-6E64-402F-8ECE-2DD23F877BB4}" type="slidenum">
              <a:rPr lang="es-ES" smtClean="0"/>
              <a:t>‹N°›</a:t>
            </a:fld>
            <a:endParaRPr lang="es-ES"/>
          </a:p>
        </p:txBody>
      </p:sp>
    </p:spTree>
    <p:extLst>
      <p:ext uri="{BB962C8B-B14F-4D97-AF65-F5344CB8AC3E}">
        <p14:creationId xmlns:p14="http://schemas.microsoft.com/office/powerpoint/2010/main" val="2233735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58B395-9333-A854-3161-A5445B1AC54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561B48-1A05-4A5C-ECA5-5112E3BD32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0DAA11-B081-88CC-BF91-1525E8F1BAED}"/>
              </a:ext>
            </a:extLst>
          </p:cNvPr>
          <p:cNvSpPr>
            <a:spLocks noGrp="1"/>
          </p:cNvSpPr>
          <p:nvPr>
            <p:ph type="dt" sz="half" idx="10"/>
          </p:nvPr>
        </p:nvSpPr>
        <p:spPr/>
        <p:txBody>
          <a:bodyPr/>
          <a:lstStyle/>
          <a:p>
            <a:fld id="{4FBAD2AE-58E9-48D5-9314-6E195391BB10}" type="datetimeFigureOut">
              <a:rPr lang="es-ES" smtClean="0"/>
              <a:t>13/05/2024</a:t>
            </a:fld>
            <a:endParaRPr lang="es-ES"/>
          </a:p>
        </p:txBody>
      </p:sp>
      <p:sp>
        <p:nvSpPr>
          <p:cNvPr id="5" name="Marcador de pie de página 4">
            <a:extLst>
              <a:ext uri="{FF2B5EF4-FFF2-40B4-BE49-F238E27FC236}">
                <a16:creationId xmlns:a16="http://schemas.microsoft.com/office/drawing/2014/main" id="{812059C3-9EDA-5E7D-41AC-F88760A0FB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F6E6AA-3CBC-EC94-1EC0-60591DA4D70B}"/>
              </a:ext>
            </a:extLst>
          </p:cNvPr>
          <p:cNvSpPr>
            <a:spLocks noGrp="1"/>
          </p:cNvSpPr>
          <p:nvPr>
            <p:ph type="sldNum" sz="quarter" idx="12"/>
          </p:nvPr>
        </p:nvSpPr>
        <p:spPr/>
        <p:txBody>
          <a:bodyPr/>
          <a:lstStyle/>
          <a:p>
            <a:fld id="{DB6AB2AC-6E64-402F-8ECE-2DD23F877BB4}" type="slidenum">
              <a:rPr lang="es-ES" smtClean="0"/>
              <a:t>‹N°›</a:t>
            </a:fld>
            <a:endParaRPr lang="es-ES"/>
          </a:p>
        </p:txBody>
      </p:sp>
    </p:spTree>
    <p:extLst>
      <p:ext uri="{BB962C8B-B14F-4D97-AF65-F5344CB8AC3E}">
        <p14:creationId xmlns:p14="http://schemas.microsoft.com/office/powerpoint/2010/main" val="362506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5BE8A-F04F-D799-FD28-687F32B2909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B4D5C1-36E7-C9F2-B453-58C90E03FE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E19871E-B129-640D-A3F6-AB5B763B837B}"/>
              </a:ext>
            </a:extLst>
          </p:cNvPr>
          <p:cNvSpPr>
            <a:spLocks noGrp="1"/>
          </p:cNvSpPr>
          <p:nvPr>
            <p:ph type="dt" sz="half" idx="10"/>
          </p:nvPr>
        </p:nvSpPr>
        <p:spPr/>
        <p:txBody>
          <a:bodyPr/>
          <a:lstStyle/>
          <a:p>
            <a:fld id="{4FBAD2AE-58E9-48D5-9314-6E195391BB10}" type="datetimeFigureOut">
              <a:rPr lang="es-ES" smtClean="0"/>
              <a:t>13/05/2024</a:t>
            </a:fld>
            <a:endParaRPr lang="es-ES"/>
          </a:p>
        </p:txBody>
      </p:sp>
      <p:sp>
        <p:nvSpPr>
          <p:cNvPr id="5" name="Marcador de pie de página 4">
            <a:extLst>
              <a:ext uri="{FF2B5EF4-FFF2-40B4-BE49-F238E27FC236}">
                <a16:creationId xmlns:a16="http://schemas.microsoft.com/office/drawing/2014/main" id="{BBFCBCA0-5A85-2CEA-3C84-72ADAC74E9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9472F74-B193-8EBD-73A9-72708921B0C3}"/>
              </a:ext>
            </a:extLst>
          </p:cNvPr>
          <p:cNvSpPr>
            <a:spLocks noGrp="1"/>
          </p:cNvSpPr>
          <p:nvPr>
            <p:ph type="sldNum" sz="quarter" idx="12"/>
          </p:nvPr>
        </p:nvSpPr>
        <p:spPr/>
        <p:txBody>
          <a:bodyPr/>
          <a:lstStyle/>
          <a:p>
            <a:fld id="{DB6AB2AC-6E64-402F-8ECE-2DD23F877BB4}" type="slidenum">
              <a:rPr lang="es-ES" smtClean="0"/>
              <a:t>‹N°›</a:t>
            </a:fld>
            <a:endParaRPr lang="es-ES"/>
          </a:p>
        </p:txBody>
      </p:sp>
    </p:spTree>
    <p:extLst>
      <p:ext uri="{BB962C8B-B14F-4D97-AF65-F5344CB8AC3E}">
        <p14:creationId xmlns:p14="http://schemas.microsoft.com/office/powerpoint/2010/main" val="3072968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3DC18E-0AE0-3A70-3209-976EB622A9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9A5519E-C8BE-C919-97EA-A3666780430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745D5E3-9D1C-2EB7-C027-BE359B3A979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C076482-7D5E-7613-205B-2D780B7A57A7}"/>
              </a:ext>
            </a:extLst>
          </p:cNvPr>
          <p:cNvSpPr>
            <a:spLocks noGrp="1"/>
          </p:cNvSpPr>
          <p:nvPr>
            <p:ph type="dt" sz="half" idx="10"/>
          </p:nvPr>
        </p:nvSpPr>
        <p:spPr/>
        <p:txBody>
          <a:bodyPr/>
          <a:lstStyle/>
          <a:p>
            <a:fld id="{4FBAD2AE-58E9-48D5-9314-6E195391BB10}" type="datetimeFigureOut">
              <a:rPr lang="es-ES" smtClean="0"/>
              <a:t>13/05/2024</a:t>
            </a:fld>
            <a:endParaRPr lang="es-ES"/>
          </a:p>
        </p:txBody>
      </p:sp>
      <p:sp>
        <p:nvSpPr>
          <p:cNvPr id="6" name="Marcador de pie de página 5">
            <a:extLst>
              <a:ext uri="{FF2B5EF4-FFF2-40B4-BE49-F238E27FC236}">
                <a16:creationId xmlns:a16="http://schemas.microsoft.com/office/drawing/2014/main" id="{27CBE89A-9773-434A-D803-571AD02DBF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1D31CE1-0617-67EA-9D2D-111BCFC73248}"/>
              </a:ext>
            </a:extLst>
          </p:cNvPr>
          <p:cNvSpPr>
            <a:spLocks noGrp="1"/>
          </p:cNvSpPr>
          <p:nvPr>
            <p:ph type="sldNum" sz="quarter" idx="12"/>
          </p:nvPr>
        </p:nvSpPr>
        <p:spPr/>
        <p:txBody>
          <a:bodyPr/>
          <a:lstStyle/>
          <a:p>
            <a:fld id="{DB6AB2AC-6E64-402F-8ECE-2DD23F877BB4}" type="slidenum">
              <a:rPr lang="es-ES" smtClean="0"/>
              <a:t>‹N°›</a:t>
            </a:fld>
            <a:endParaRPr lang="es-ES"/>
          </a:p>
        </p:txBody>
      </p:sp>
    </p:spTree>
    <p:extLst>
      <p:ext uri="{BB962C8B-B14F-4D97-AF65-F5344CB8AC3E}">
        <p14:creationId xmlns:p14="http://schemas.microsoft.com/office/powerpoint/2010/main" val="176642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33C38-9D83-ABB4-B514-2C5C3838A68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1C2E9F-8AF2-02C7-F84D-17EDE22903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7C8916B-802D-17E2-97B6-AB6EC78269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65C2C41-5C18-8A24-5AD7-13D48688D2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CF6B907-4AB3-1941-15AF-6CCE68ED39D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9CE38C3-5697-FB75-935C-ACD8ECE98BD9}"/>
              </a:ext>
            </a:extLst>
          </p:cNvPr>
          <p:cNvSpPr>
            <a:spLocks noGrp="1"/>
          </p:cNvSpPr>
          <p:nvPr>
            <p:ph type="dt" sz="half" idx="10"/>
          </p:nvPr>
        </p:nvSpPr>
        <p:spPr/>
        <p:txBody>
          <a:bodyPr/>
          <a:lstStyle/>
          <a:p>
            <a:fld id="{4FBAD2AE-58E9-48D5-9314-6E195391BB10}" type="datetimeFigureOut">
              <a:rPr lang="es-ES" smtClean="0"/>
              <a:t>13/05/2024</a:t>
            </a:fld>
            <a:endParaRPr lang="es-ES"/>
          </a:p>
        </p:txBody>
      </p:sp>
      <p:sp>
        <p:nvSpPr>
          <p:cNvPr id="8" name="Marcador de pie de página 7">
            <a:extLst>
              <a:ext uri="{FF2B5EF4-FFF2-40B4-BE49-F238E27FC236}">
                <a16:creationId xmlns:a16="http://schemas.microsoft.com/office/drawing/2014/main" id="{1AF467F7-70CC-3BEF-72B1-3BCEDCD4EA7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1B24133-A806-EEE7-4AC7-ABF3536F0BF7}"/>
              </a:ext>
            </a:extLst>
          </p:cNvPr>
          <p:cNvSpPr>
            <a:spLocks noGrp="1"/>
          </p:cNvSpPr>
          <p:nvPr>
            <p:ph type="sldNum" sz="quarter" idx="12"/>
          </p:nvPr>
        </p:nvSpPr>
        <p:spPr/>
        <p:txBody>
          <a:bodyPr/>
          <a:lstStyle/>
          <a:p>
            <a:fld id="{DB6AB2AC-6E64-402F-8ECE-2DD23F877BB4}" type="slidenum">
              <a:rPr lang="es-ES" smtClean="0"/>
              <a:t>‹N°›</a:t>
            </a:fld>
            <a:endParaRPr lang="es-ES"/>
          </a:p>
        </p:txBody>
      </p:sp>
    </p:spTree>
    <p:extLst>
      <p:ext uri="{BB962C8B-B14F-4D97-AF65-F5344CB8AC3E}">
        <p14:creationId xmlns:p14="http://schemas.microsoft.com/office/powerpoint/2010/main" val="1308755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2D0E1D-9012-B1BD-A682-5E31C8BDADA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8B38883-151B-C5AE-6041-B2A629A9525E}"/>
              </a:ext>
            </a:extLst>
          </p:cNvPr>
          <p:cNvSpPr>
            <a:spLocks noGrp="1"/>
          </p:cNvSpPr>
          <p:nvPr>
            <p:ph type="dt" sz="half" idx="10"/>
          </p:nvPr>
        </p:nvSpPr>
        <p:spPr/>
        <p:txBody>
          <a:bodyPr/>
          <a:lstStyle/>
          <a:p>
            <a:fld id="{4FBAD2AE-58E9-48D5-9314-6E195391BB10}" type="datetimeFigureOut">
              <a:rPr lang="es-ES" smtClean="0"/>
              <a:t>13/05/2024</a:t>
            </a:fld>
            <a:endParaRPr lang="es-ES"/>
          </a:p>
        </p:txBody>
      </p:sp>
      <p:sp>
        <p:nvSpPr>
          <p:cNvPr id="4" name="Marcador de pie de página 3">
            <a:extLst>
              <a:ext uri="{FF2B5EF4-FFF2-40B4-BE49-F238E27FC236}">
                <a16:creationId xmlns:a16="http://schemas.microsoft.com/office/drawing/2014/main" id="{10048B4F-44AB-ED54-86A5-30E50C88D9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1548288-B9C6-C27C-33C2-FC8883808432}"/>
              </a:ext>
            </a:extLst>
          </p:cNvPr>
          <p:cNvSpPr>
            <a:spLocks noGrp="1"/>
          </p:cNvSpPr>
          <p:nvPr>
            <p:ph type="sldNum" sz="quarter" idx="12"/>
          </p:nvPr>
        </p:nvSpPr>
        <p:spPr/>
        <p:txBody>
          <a:bodyPr/>
          <a:lstStyle/>
          <a:p>
            <a:fld id="{DB6AB2AC-6E64-402F-8ECE-2DD23F877BB4}" type="slidenum">
              <a:rPr lang="es-ES" smtClean="0"/>
              <a:t>‹N°›</a:t>
            </a:fld>
            <a:endParaRPr lang="es-ES"/>
          </a:p>
        </p:txBody>
      </p:sp>
    </p:spTree>
    <p:extLst>
      <p:ext uri="{BB962C8B-B14F-4D97-AF65-F5344CB8AC3E}">
        <p14:creationId xmlns:p14="http://schemas.microsoft.com/office/powerpoint/2010/main" val="302750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FDC3971-6670-692F-FD66-FB9106E9E5BF}"/>
              </a:ext>
            </a:extLst>
          </p:cNvPr>
          <p:cNvSpPr>
            <a:spLocks noGrp="1"/>
          </p:cNvSpPr>
          <p:nvPr>
            <p:ph type="dt" sz="half" idx="10"/>
          </p:nvPr>
        </p:nvSpPr>
        <p:spPr/>
        <p:txBody>
          <a:bodyPr/>
          <a:lstStyle/>
          <a:p>
            <a:fld id="{4FBAD2AE-58E9-48D5-9314-6E195391BB10}" type="datetimeFigureOut">
              <a:rPr lang="es-ES" smtClean="0"/>
              <a:t>13/05/2024</a:t>
            </a:fld>
            <a:endParaRPr lang="es-ES"/>
          </a:p>
        </p:txBody>
      </p:sp>
      <p:sp>
        <p:nvSpPr>
          <p:cNvPr id="3" name="Marcador de pie de página 2">
            <a:extLst>
              <a:ext uri="{FF2B5EF4-FFF2-40B4-BE49-F238E27FC236}">
                <a16:creationId xmlns:a16="http://schemas.microsoft.com/office/drawing/2014/main" id="{0363D80C-4872-21A8-E82E-8E03CAD3B1D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D081C2C-E8A3-0CCE-F990-4F0D3CB5C198}"/>
              </a:ext>
            </a:extLst>
          </p:cNvPr>
          <p:cNvSpPr>
            <a:spLocks noGrp="1"/>
          </p:cNvSpPr>
          <p:nvPr>
            <p:ph type="sldNum" sz="quarter" idx="12"/>
          </p:nvPr>
        </p:nvSpPr>
        <p:spPr/>
        <p:txBody>
          <a:bodyPr/>
          <a:lstStyle/>
          <a:p>
            <a:fld id="{DB6AB2AC-6E64-402F-8ECE-2DD23F877BB4}" type="slidenum">
              <a:rPr lang="es-ES" smtClean="0"/>
              <a:t>‹N°›</a:t>
            </a:fld>
            <a:endParaRPr lang="es-ES"/>
          </a:p>
        </p:txBody>
      </p:sp>
    </p:spTree>
    <p:extLst>
      <p:ext uri="{BB962C8B-B14F-4D97-AF65-F5344CB8AC3E}">
        <p14:creationId xmlns:p14="http://schemas.microsoft.com/office/powerpoint/2010/main" val="264874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96106C-002D-D0D0-9BE5-4450810C7AE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82DB1D1-E821-E22A-2F59-3A03EFBE09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3BC30A8-0326-59EF-35CD-D4B83E294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E28FE44-4072-F300-FE62-5D8F61A6B65B}"/>
              </a:ext>
            </a:extLst>
          </p:cNvPr>
          <p:cNvSpPr>
            <a:spLocks noGrp="1"/>
          </p:cNvSpPr>
          <p:nvPr>
            <p:ph type="dt" sz="half" idx="10"/>
          </p:nvPr>
        </p:nvSpPr>
        <p:spPr/>
        <p:txBody>
          <a:bodyPr/>
          <a:lstStyle/>
          <a:p>
            <a:fld id="{4FBAD2AE-58E9-48D5-9314-6E195391BB10}" type="datetimeFigureOut">
              <a:rPr lang="es-ES" smtClean="0"/>
              <a:t>13/05/2024</a:t>
            </a:fld>
            <a:endParaRPr lang="es-ES"/>
          </a:p>
        </p:txBody>
      </p:sp>
      <p:sp>
        <p:nvSpPr>
          <p:cNvPr id="6" name="Marcador de pie de página 5">
            <a:extLst>
              <a:ext uri="{FF2B5EF4-FFF2-40B4-BE49-F238E27FC236}">
                <a16:creationId xmlns:a16="http://schemas.microsoft.com/office/drawing/2014/main" id="{034709DA-74F9-501F-3490-A332C32588A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4B10A90-E4F1-F4BA-D49B-7D933459DD0E}"/>
              </a:ext>
            </a:extLst>
          </p:cNvPr>
          <p:cNvSpPr>
            <a:spLocks noGrp="1"/>
          </p:cNvSpPr>
          <p:nvPr>
            <p:ph type="sldNum" sz="quarter" idx="12"/>
          </p:nvPr>
        </p:nvSpPr>
        <p:spPr/>
        <p:txBody>
          <a:bodyPr/>
          <a:lstStyle/>
          <a:p>
            <a:fld id="{DB6AB2AC-6E64-402F-8ECE-2DD23F877BB4}" type="slidenum">
              <a:rPr lang="es-ES" smtClean="0"/>
              <a:t>‹N°›</a:t>
            </a:fld>
            <a:endParaRPr lang="es-ES"/>
          </a:p>
        </p:txBody>
      </p:sp>
    </p:spTree>
    <p:extLst>
      <p:ext uri="{BB962C8B-B14F-4D97-AF65-F5344CB8AC3E}">
        <p14:creationId xmlns:p14="http://schemas.microsoft.com/office/powerpoint/2010/main" val="1125091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9E0E16-2853-87C2-17AB-9B94D31AC9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624318E-FC04-E200-7B53-64D7C25AA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C848F0E-798F-5C03-D945-530076F01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2E5FE4-C834-88DE-BE21-140445376670}"/>
              </a:ext>
            </a:extLst>
          </p:cNvPr>
          <p:cNvSpPr>
            <a:spLocks noGrp="1"/>
          </p:cNvSpPr>
          <p:nvPr>
            <p:ph type="dt" sz="half" idx="10"/>
          </p:nvPr>
        </p:nvSpPr>
        <p:spPr/>
        <p:txBody>
          <a:bodyPr/>
          <a:lstStyle/>
          <a:p>
            <a:fld id="{4FBAD2AE-58E9-48D5-9314-6E195391BB10}" type="datetimeFigureOut">
              <a:rPr lang="es-ES" smtClean="0"/>
              <a:t>13/05/2024</a:t>
            </a:fld>
            <a:endParaRPr lang="es-ES"/>
          </a:p>
        </p:txBody>
      </p:sp>
      <p:sp>
        <p:nvSpPr>
          <p:cNvPr id="6" name="Marcador de pie de página 5">
            <a:extLst>
              <a:ext uri="{FF2B5EF4-FFF2-40B4-BE49-F238E27FC236}">
                <a16:creationId xmlns:a16="http://schemas.microsoft.com/office/drawing/2014/main" id="{B90B5B06-C451-8483-8FD0-3525200976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FB74C1-D0F4-818B-4010-FA85AFAA5112}"/>
              </a:ext>
            </a:extLst>
          </p:cNvPr>
          <p:cNvSpPr>
            <a:spLocks noGrp="1"/>
          </p:cNvSpPr>
          <p:nvPr>
            <p:ph type="sldNum" sz="quarter" idx="12"/>
          </p:nvPr>
        </p:nvSpPr>
        <p:spPr/>
        <p:txBody>
          <a:bodyPr/>
          <a:lstStyle/>
          <a:p>
            <a:fld id="{DB6AB2AC-6E64-402F-8ECE-2DD23F877BB4}" type="slidenum">
              <a:rPr lang="es-ES" smtClean="0"/>
              <a:t>‹N°›</a:t>
            </a:fld>
            <a:endParaRPr lang="es-ES"/>
          </a:p>
        </p:txBody>
      </p:sp>
    </p:spTree>
    <p:extLst>
      <p:ext uri="{BB962C8B-B14F-4D97-AF65-F5344CB8AC3E}">
        <p14:creationId xmlns:p14="http://schemas.microsoft.com/office/powerpoint/2010/main" val="3230288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FEC04CC-965F-D7C7-0CE1-198C62B243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2407E6-6CA3-E0DC-3D68-BD6E81BAF7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23FAA19-6337-A642-B541-2320CF1FD0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BAD2AE-58E9-48D5-9314-6E195391BB10}" type="datetimeFigureOut">
              <a:rPr lang="es-ES" smtClean="0"/>
              <a:t>13/05/2024</a:t>
            </a:fld>
            <a:endParaRPr lang="es-ES"/>
          </a:p>
        </p:txBody>
      </p:sp>
      <p:sp>
        <p:nvSpPr>
          <p:cNvPr id="5" name="Marcador de pie de página 4">
            <a:extLst>
              <a:ext uri="{FF2B5EF4-FFF2-40B4-BE49-F238E27FC236}">
                <a16:creationId xmlns:a16="http://schemas.microsoft.com/office/drawing/2014/main" id="{38232D06-94FB-F1C0-BA75-A781DD17F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E3B298B-CD48-12CB-FC00-2C5F289D28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6AB2AC-6E64-402F-8ECE-2DD23F877BB4}" type="slidenum">
              <a:rPr lang="es-ES" smtClean="0"/>
              <a:t>‹N°›</a:t>
            </a:fld>
            <a:endParaRPr lang="es-ES"/>
          </a:p>
        </p:txBody>
      </p:sp>
    </p:spTree>
    <p:extLst>
      <p:ext uri="{BB962C8B-B14F-4D97-AF65-F5344CB8AC3E}">
        <p14:creationId xmlns:p14="http://schemas.microsoft.com/office/powerpoint/2010/main" val="1175408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emf"/><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5.emf"/><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9.svg"/><Relationship Id="rId10"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emf"/><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7.png"/><Relationship Id="rId4" Type="http://schemas.openxmlformats.org/officeDocument/2006/relationships/image" Target="../media/image29.sv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emf"/><Relationship Id="rId7" Type="http://schemas.openxmlformats.org/officeDocument/2006/relationships/image" Target="../media/image3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4.png"/><Relationship Id="rId3" Type="http://schemas.openxmlformats.org/officeDocument/2006/relationships/image" Target="../media/image5.emf"/><Relationship Id="rId7" Type="http://schemas.openxmlformats.org/officeDocument/2006/relationships/image" Target="../media/image40.png"/><Relationship Id="rId12" Type="http://schemas.openxmlformats.org/officeDocument/2006/relationships/hyperlink" Target="https://ec.europa.eu/eusurvey/runner/BRIDGESMEs_Tourism_CCIs"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hyperlink" Target="https://ec.europa.eu/eusurvey/runner/BRIDGESMEs_MTA_AD_Electronics" TargetMode="External"/><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7.png"/><Relationship Id="rId9" Type="http://schemas.openxmlformats.org/officeDocument/2006/relationships/image" Target="../media/image42.png"/><Relationship Id="rId14"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emf"/><Relationship Id="rId7" Type="http://schemas.openxmlformats.org/officeDocument/2006/relationships/hyperlink" Target="https://ec.europa.eu/eusurvey/runner/BRIDGESMEsSurveyClusters"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7.png"/><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n 100">
            <a:extLst>
              <a:ext uri="{FF2B5EF4-FFF2-40B4-BE49-F238E27FC236}">
                <a16:creationId xmlns:a16="http://schemas.microsoft.com/office/drawing/2014/main" id="{3D02B442-BDB8-446E-7644-DE8F23A80B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726" y="5886334"/>
            <a:ext cx="12192000" cy="971666"/>
          </a:xfrm>
          <a:prstGeom prst="rect">
            <a:avLst/>
          </a:prstGeom>
        </p:spPr>
      </p:pic>
      <p:sp>
        <p:nvSpPr>
          <p:cNvPr id="52" name="Forma libre: forma 51">
            <a:extLst>
              <a:ext uri="{FF2B5EF4-FFF2-40B4-BE49-F238E27FC236}">
                <a16:creationId xmlns:a16="http://schemas.microsoft.com/office/drawing/2014/main" id="{CE9C4799-91FE-AA7E-05A4-9E9825CBF3C1}"/>
              </a:ext>
            </a:extLst>
          </p:cNvPr>
          <p:cNvSpPr/>
          <p:nvPr/>
        </p:nvSpPr>
        <p:spPr>
          <a:xfrm flipH="1">
            <a:off x="-1" y="1"/>
            <a:ext cx="12192000" cy="5379721"/>
          </a:xfrm>
          <a:custGeom>
            <a:avLst/>
            <a:gdLst>
              <a:gd name="connsiteX0" fmla="*/ 12192000 w 12192000"/>
              <a:gd name="connsiteY0" fmla="*/ 0 h 5379721"/>
              <a:gd name="connsiteX1" fmla="*/ 0 w 12192000"/>
              <a:gd name="connsiteY1" fmla="*/ 0 h 5379721"/>
              <a:gd name="connsiteX2" fmla="*/ 0 w 12192000"/>
              <a:gd name="connsiteY2" fmla="*/ 1511332 h 5379721"/>
              <a:gd name="connsiteX3" fmla="*/ 2 w 12192000"/>
              <a:gd name="connsiteY3" fmla="*/ 1511334 h 5379721"/>
              <a:gd name="connsiteX4" fmla="*/ 2 w 12192000"/>
              <a:gd name="connsiteY4" fmla="*/ 5041196 h 5379721"/>
              <a:gd name="connsiteX5" fmla="*/ 9713214 w 12192000"/>
              <a:gd name="connsiteY5" fmla="*/ 2681749 h 5379721"/>
              <a:gd name="connsiteX6" fmla="*/ 11973248 w 12192000"/>
              <a:gd name="connsiteY6" fmla="*/ 1585650 h 5379721"/>
              <a:gd name="connsiteX7" fmla="*/ 12192000 w 12192000"/>
              <a:gd name="connsiteY7" fmla="*/ 1501756 h 5379721"/>
              <a:gd name="connsiteX8" fmla="*/ 12192000 w 12192000"/>
              <a:gd name="connsiteY8" fmla="*/ 0 h 537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379721">
                <a:moveTo>
                  <a:pt x="12192000" y="0"/>
                </a:moveTo>
                <a:lnTo>
                  <a:pt x="0" y="0"/>
                </a:lnTo>
                <a:lnTo>
                  <a:pt x="0" y="1511332"/>
                </a:lnTo>
                <a:lnTo>
                  <a:pt x="2" y="1511334"/>
                </a:lnTo>
                <a:lnTo>
                  <a:pt x="2" y="5041196"/>
                </a:lnTo>
                <a:cubicBezTo>
                  <a:pt x="3457980" y="5985187"/>
                  <a:pt x="5878563" y="4877295"/>
                  <a:pt x="9713214" y="2681749"/>
                </a:cubicBezTo>
                <a:cubicBezTo>
                  <a:pt x="10480983" y="2242200"/>
                  <a:pt x="11235972" y="1878876"/>
                  <a:pt x="11973248" y="1585650"/>
                </a:cubicBezTo>
                <a:lnTo>
                  <a:pt x="12192000" y="1501756"/>
                </a:lnTo>
                <a:lnTo>
                  <a:pt x="12192000" y="0"/>
                </a:lnTo>
                <a:close/>
              </a:path>
            </a:pathLst>
          </a:custGeom>
          <a:solidFill>
            <a:srgbClr val="93BADB"/>
          </a:solidFill>
          <a:ln w="0" cap="flat">
            <a:noFill/>
            <a:prstDash val="solid"/>
            <a:miter/>
          </a:ln>
        </p:spPr>
        <p:txBody>
          <a:bodyPr wrap="square" rtlCol="0" anchor="ctr">
            <a:noAutofit/>
          </a:bodyPr>
          <a:lstStyle/>
          <a:p>
            <a:endParaRPr lang="es-ES"/>
          </a:p>
        </p:txBody>
      </p:sp>
      <p:pic>
        <p:nvPicPr>
          <p:cNvPr id="62" name="Imagen 61" descr="Un puente grande&#10;&#10;Descripción generada automáticamente">
            <a:extLst>
              <a:ext uri="{FF2B5EF4-FFF2-40B4-BE49-F238E27FC236}">
                <a16:creationId xmlns:a16="http://schemas.microsoft.com/office/drawing/2014/main" id="{C8868EB8-FFC4-04F0-76C2-D41ABE2E48D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1150980" y="0"/>
            <a:ext cx="11041020" cy="5166850"/>
          </a:xfrm>
          <a:custGeom>
            <a:avLst/>
            <a:gdLst>
              <a:gd name="connsiteX0" fmla="*/ 0 w 11041020"/>
              <a:gd name="connsiteY0" fmla="*/ 0 h 5166850"/>
              <a:gd name="connsiteX1" fmla="*/ 11041020 w 11041020"/>
              <a:gd name="connsiteY1" fmla="*/ 0 h 5166850"/>
              <a:gd name="connsiteX2" fmla="*/ 11041020 w 11041020"/>
              <a:gd name="connsiteY2" fmla="*/ 1486135 h 5166850"/>
              <a:gd name="connsiteX3" fmla="*/ 11041019 w 11041020"/>
              <a:gd name="connsiteY3" fmla="*/ 1486136 h 5166850"/>
              <a:gd name="connsiteX4" fmla="*/ 11041019 w 11041020"/>
              <a:gd name="connsiteY4" fmla="*/ 4844748 h 5166850"/>
              <a:gd name="connsiteX5" fmla="*/ 1801676 w 11041020"/>
              <a:gd name="connsiteY5" fmla="*/ 2599769 h 5166850"/>
              <a:gd name="connsiteX6" fmla="*/ 3936 w 11041020"/>
              <a:gd name="connsiteY6" fmla="*/ 1701931 h 5166850"/>
              <a:gd name="connsiteX7" fmla="*/ 0 w 11041020"/>
              <a:gd name="connsiteY7" fmla="*/ 1700309 h 5166850"/>
              <a:gd name="connsiteX8" fmla="*/ 0 w 11041020"/>
              <a:gd name="connsiteY8" fmla="*/ 0 h 51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1020" h="5166850">
                <a:moveTo>
                  <a:pt x="0" y="0"/>
                </a:moveTo>
                <a:lnTo>
                  <a:pt x="11041020" y="0"/>
                </a:lnTo>
                <a:lnTo>
                  <a:pt x="11041020" y="1486135"/>
                </a:lnTo>
                <a:lnTo>
                  <a:pt x="11041019" y="1486136"/>
                </a:lnTo>
                <a:lnTo>
                  <a:pt x="11041019" y="4844748"/>
                </a:lnTo>
                <a:cubicBezTo>
                  <a:pt x="7751740" y="5742942"/>
                  <a:pt x="5449249" y="4688798"/>
                  <a:pt x="1801676" y="2599769"/>
                </a:cubicBezTo>
                <a:cubicBezTo>
                  <a:pt x="1193082" y="2251248"/>
                  <a:pt x="592931" y="1953094"/>
                  <a:pt x="3936" y="1701931"/>
                </a:cubicBezTo>
                <a:lnTo>
                  <a:pt x="0" y="1700309"/>
                </a:lnTo>
                <a:lnTo>
                  <a:pt x="0" y="0"/>
                </a:lnTo>
                <a:close/>
              </a:path>
            </a:pathLst>
          </a:custGeom>
        </p:spPr>
      </p:pic>
      <p:sp>
        <p:nvSpPr>
          <p:cNvPr id="44" name="Forma libre: forma 43">
            <a:extLst>
              <a:ext uri="{FF2B5EF4-FFF2-40B4-BE49-F238E27FC236}">
                <a16:creationId xmlns:a16="http://schemas.microsoft.com/office/drawing/2014/main" id="{D4857455-DD61-4BCC-608A-F82D2E7FBCD1}"/>
              </a:ext>
            </a:extLst>
          </p:cNvPr>
          <p:cNvSpPr/>
          <p:nvPr/>
        </p:nvSpPr>
        <p:spPr>
          <a:xfrm flipH="1">
            <a:off x="0" y="-43385"/>
            <a:ext cx="12206046" cy="5313191"/>
          </a:xfrm>
          <a:custGeom>
            <a:avLst/>
            <a:gdLst>
              <a:gd name="connsiteX0" fmla="*/ 12206046 w 12206046"/>
              <a:gd name="connsiteY0" fmla="*/ 0 h 5269806"/>
              <a:gd name="connsiteX1" fmla="*/ 0 w 12206046"/>
              <a:gd name="connsiteY1" fmla="*/ 0 h 5269806"/>
              <a:gd name="connsiteX2" fmla="*/ 0 w 12206046"/>
              <a:gd name="connsiteY2" fmla="*/ 1582288 h 5269806"/>
              <a:gd name="connsiteX3" fmla="*/ 2 w 12206046"/>
              <a:gd name="connsiteY3" fmla="*/ 1582289 h 5269806"/>
              <a:gd name="connsiteX4" fmla="*/ 2 w 12206046"/>
              <a:gd name="connsiteY4" fmla="*/ 4947109 h 5269806"/>
              <a:gd name="connsiteX5" fmla="*/ 9331756 w 12206046"/>
              <a:gd name="connsiteY5" fmla="*/ 2697981 h 5269806"/>
              <a:gd name="connsiteX6" fmla="*/ 12205509 w 12206046"/>
              <a:gd name="connsiteY6" fmla="*/ 1395671 h 5269806"/>
              <a:gd name="connsiteX7" fmla="*/ 12206046 w 12206046"/>
              <a:gd name="connsiteY7" fmla="*/ 1395497 h 5269806"/>
              <a:gd name="connsiteX8" fmla="*/ 12206046 w 12206046"/>
              <a:gd name="connsiteY8" fmla="*/ 0 h 52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6046" h="5269806">
                <a:moveTo>
                  <a:pt x="12206046" y="0"/>
                </a:moveTo>
                <a:lnTo>
                  <a:pt x="0" y="0"/>
                </a:lnTo>
                <a:lnTo>
                  <a:pt x="0" y="1582288"/>
                </a:lnTo>
                <a:lnTo>
                  <a:pt x="2" y="1582289"/>
                </a:lnTo>
                <a:lnTo>
                  <a:pt x="2" y="4947109"/>
                </a:lnTo>
                <a:cubicBezTo>
                  <a:pt x="3322179" y="5846962"/>
                  <a:pt x="5647700" y="4790872"/>
                  <a:pt x="9331756" y="2697981"/>
                </a:cubicBezTo>
                <a:cubicBezTo>
                  <a:pt x="10315246" y="2139316"/>
                  <a:pt x="11276907" y="1709830"/>
                  <a:pt x="12205509" y="1395671"/>
                </a:cubicBezTo>
                <a:lnTo>
                  <a:pt x="12206046" y="1395497"/>
                </a:lnTo>
                <a:lnTo>
                  <a:pt x="12206046" y="0"/>
                </a:lnTo>
                <a:close/>
              </a:path>
            </a:pathLst>
          </a:custGeom>
          <a:gradFill flip="none" rotWithShape="1">
            <a:gsLst>
              <a:gs pos="66000">
                <a:srgbClr val="F8FCFE">
                  <a:alpha val="4000"/>
                </a:srgbClr>
              </a:gs>
              <a:gs pos="63000">
                <a:schemeClr val="accent1">
                  <a:lumMod val="5000"/>
                  <a:lumOff val="95000"/>
                  <a:alpha val="0"/>
                </a:schemeClr>
              </a:gs>
              <a:gs pos="100000">
                <a:schemeClr val="bg1">
                  <a:alpha val="80000"/>
                </a:schemeClr>
              </a:gs>
              <a:gs pos="100000">
                <a:schemeClr val="bg1">
                  <a:alpha val="80000"/>
                </a:schemeClr>
              </a:gs>
            </a:gsLst>
            <a:lin ang="5400000" scaled="1"/>
            <a:tileRect/>
          </a:gradFill>
          <a:ln w="0" cap="flat">
            <a:noFill/>
            <a:prstDash val="solid"/>
            <a:miter/>
          </a:ln>
        </p:spPr>
        <p:txBody>
          <a:bodyPr wrap="square" rtlCol="0" anchor="ctr">
            <a:noAutofit/>
          </a:bodyPr>
          <a:lstStyle/>
          <a:p>
            <a:endParaRPr lang="es-ES" dirty="0"/>
          </a:p>
        </p:txBody>
      </p:sp>
      <p:pic>
        <p:nvPicPr>
          <p:cNvPr id="48" name="Imagen 47" descr="Un puente grande&#10;&#10;Descripción generada automáticamente">
            <a:extLst>
              <a:ext uri="{FF2B5EF4-FFF2-40B4-BE49-F238E27FC236}">
                <a16:creationId xmlns:a16="http://schemas.microsoft.com/office/drawing/2014/main" id="{881CB29C-96E2-52DB-F62F-C783E7D0B4E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14048" y="0"/>
            <a:ext cx="2965080" cy="2600700"/>
          </a:xfrm>
          <a:custGeom>
            <a:avLst/>
            <a:gdLst>
              <a:gd name="connsiteX0" fmla="*/ 0 w 2965080"/>
              <a:gd name="connsiteY0" fmla="*/ 0 h 2600700"/>
              <a:gd name="connsiteX1" fmla="*/ 2965080 w 2965080"/>
              <a:gd name="connsiteY1" fmla="*/ 0 h 2600700"/>
              <a:gd name="connsiteX2" fmla="*/ 2965080 w 2965080"/>
              <a:gd name="connsiteY2" fmla="*/ 2600700 h 2600700"/>
              <a:gd name="connsiteX3" fmla="*/ 2667005 w 2965080"/>
              <a:gd name="connsiteY3" fmla="*/ 2441048 h 2600700"/>
              <a:gd name="connsiteX4" fmla="*/ 55045 w 2965080"/>
              <a:gd name="connsiteY4" fmla="*/ 1264322 h 2600700"/>
              <a:gd name="connsiteX5" fmla="*/ 0 w 2965080"/>
              <a:gd name="connsiteY5" fmla="*/ 1245444 h 2600700"/>
              <a:gd name="connsiteX6" fmla="*/ 0 w 2965080"/>
              <a:gd name="connsiteY6" fmla="*/ 0 h 2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5080" h="2600700">
                <a:moveTo>
                  <a:pt x="0" y="0"/>
                </a:moveTo>
                <a:lnTo>
                  <a:pt x="2965080" y="0"/>
                </a:lnTo>
                <a:lnTo>
                  <a:pt x="2965080" y="2600700"/>
                </a:lnTo>
                <a:lnTo>
                  <a:pt x="2667005" y="2441048"/>
                </a:lnTo>
                <a:cubicBezTo>
                  <a:pt x="1777887" y="1960291"/>
                  <a:pt x="904957" y="1570723"/>
                  <a:pt x="55045" y="1264322"/>
                </a:cubicBezTo>
                <a:lnTo>
                  <a:pt x="0" y="1245444"/>
                </a:lnTo>
                <a:lnTo>
                  <a:pt x="0" y="0"/>
                </a:lnTo>
                <a:close/>
              </a:path>
            </a:pathLst>
          </a:custGeom>
        </p:spPr>
      </p:pic>
      <p:sp>
        <p:nvSpPr>
          <p:cNvPr id="15" name="CuadroTexto 14">
            <a:extLst>
              <a:ext uri="{FF2B5EF4-FFF2-40B4-BE49-F238E27FC236}">
                <a16:creationId xmlns:a16="http://schemas.microsoft.com/office/drawing/2014/main" id="{739787BA-E9BC-5C59-2827-44EF3F1BA053}"/>
              </a:ext>
            </a:extLst>
          </p:cNvPr>
          <p:cNvSpPr txBox="1"/>
          <p:nvPr/>
        </p:nvSpPr>
        <p:spPr>
          <a:xfrm>
            <a:off x="760948" y="3261646"/>
            <a:ext cx="5314950" cy="2631490"/>
          </a:xfrm>
          <a:prstGeom prst="rect">
            <a:avLst/>
          </a:prstGeom>
          <a:noFill/>
        </p:spPr>
        <p:txBody>
          <a:bodyPr wrap="square">
            <a:spAutoFit/>
          </a:bodyPr>
          <a:lstStyle/>
          <a:p>
            <a:r>
              <a:rPr lang="en-US" sz="3000" b="1" i="0" u="none" strike="noStrike" baseline="0" dirty="0">
                <a:solidFill>
                  <a:srgbClr val="1F3B88"/>
                </a:solidFill>
                <a:latin typeface="Tahoma-Bold"/>
              </a:rPr>
              <a:t>BOOSTING                INNOVATION</a:t>
            </a:r>
          </a:p>
          <a:p>
            <a:r>
              <a:rPr lang="en-US" sz="2500" dirty="0">
                <a:solidFill>
                  <a:srgbClr val="93BADB"/>
                </a:solidFill>
                <a:latin typeface="Tahoma-Bold"/>
              </a:rPr>
              <a:t>i</a:t>
            </a:r>
            <a:r>
              <a:rPr lang="en-US" sz="2500" i="0" u="none" strike="noStrike" baseline="0" dirty="0">
                <a:solidFill>
                  <a:srgbClr val="93BADB"/>
                </a:solidFill>
                <a:latin typeface="Tahoma-Bold"/>
              </a:rPr>
              <a:t>n five industrial ecosystems through adoption and deployment of advanced technologies</a:t>
            </a:r>
            <a:endParaRPr lang="en-US" sz="2500" b="1" i="0" u="none" strike="noStrike" baseline="0" dirty="0">
              <a:solidFill>
                <a:srgbClr val="93BADB"/>
              </a:solidFill>
              <a:latin typeface="Tahoma-Bold"/>
            </a:endParaRPr>
          </a:p>
          <a:p>
            <a:r>
              <a:rPr lang="en-US" sz="3000" b="1" i="0" u="none" strike="noStrike" baseline="0" dirty="0">
                <a:solidFill>
                  <a:srgbClr val="1F3B88"/>
                </a:solidFill>
                <a:latin typeface="Tahoma-Bold"/>
              </a:rPr>
              <a:t>AMONG SMEs</a:t>
            </a:r>
            <a:endParaRPr lang="es-ES" sz="3000" dirty="0">
              <a:solidFill>
                <a:srgbClr val="1F3B88"/>
              </a:solidFill>
            </a:endParaRPr>
          </a:p>
        </p:txBody>
      </p:sp>
      <p:pic>
        <p:nvPicPr>
          <p:cNvPr id="97" name="Imagen 96" descr="Logotipo, nombre de la empresa&#10;&#10;Descripción generada automáticamente">
            <a:extLst>
              <a:ext uri="{FF2B5EF4-FFF2-40B4-BE49-F238E27FC236}">
                <a16:creationId xmlns:a16="http://schemas.microsoft.com/office/drawing/2014/main" id="{71D53232-DC00-900E-4989-0E0BAF20213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5407" y="221422"/>
            <a:ext cx="2859421" cy="1188654"/>
          </a:xfrm>
          <a:prstGeom prst="rect">
            <a:avLst/>
          </a:prstGeom>
        </p:spPr>
      </p:pic>
      <p:grpSp>
        <p:nvGrpSpPr>
          <p:cNvPr id="98" name="Grupo 97">
            <a:extLst>
              <a:ext uri="{FF2B5EF4-FFF2-40B4-BE49-F238E27FC236}">
                <a16:creationId xmlns:a16="http://schemas.microsoft.com/office/drawing/2014/main" id="{5362B49D-778D-D91D-5D9B-9F7AAC9B74F2}"/>
              </a:ext>
            </a:extLst>
          </p:cNvPr>
          <p:cNvGrpSpPr/>
          <p:nvPr/>
        </p:nvGrpSpPr>
        <p:grpSpPr>
          <a:xfrm>
            <a:off x="9053474" y="5798065"/>
            <a:ext cx="2418712" cy="574057"/>
            <a:chOff x="8429082" y="5845925"/>
            <a:chExt cx="1992049" cy="472793"/>
          </a:xfrm>
        </p:grpSpPr>
        <p:pic>
          <p:nvPicPr>
            <p:cNvPr id="99" name="Imagen 98">
              <a:extLst>
                <a:ext uri="{FF2B5EF4-FFF2-40B4-BE49-F238E27FC236}">
                  <a16:creationId xmlns:a16="http://schemas.microsoft.com/office/drawing/2014/main" id="{62B5835D-D08D-BC18-DB7C-056D8B4D732E}"/>
                </a:ext>
              </a:extLst>
            </p:cNvPr>
            <p:cNvPicPr>
              <a:picLocks noChangeAspect="1"/>
            </p:cNvPicPr>
            <p:nvPr/>
          </p:nvPicPr>
          <p:blipFill>
            <a:blip r:embed="rId8"/>
            <a:stretch>
              <a:fillRect/>
            </a:stretch>
          </p:blipFill>
          <p:spPr>
            <a:xfrm>
              <a:off x="8429082" y="5845925"/>
              <a:ext cx="703281" cy="472793"/>
            </a:xfrm>
            <a:prstGeom prst="rect">
              <a:avLst/>
            </a:prstGeom>
          </p:spPr>
        </p:pic>
        <p:sp>
          <p:nvSpPr>
            <p:cNvPr id="100" name="CuadroTexto 99">
              <a:extLst>
                <a:ext uri="{FF2B5EF4-FFF2-40B4-BE49-F238E27FC236}">
                  <a16:creationId xmlns:a16="http://schemas.microsoft.com/office/drawing/2014/main" id="{8EB8EDD0-36FB-D846-7B38-BE5657E42DF9}"/>
                </a:ext>
              </a:extLst>
            </p:cNvPr>
            <p:cNvSpPr txBox="1"/>
            <p:nvPr/>
          </p:nvSpPr>
          <p:spPr>
            <a:xfrm>
              <a:off x="9131001" y="5852062"/>
              <a:ext cx="1290130" cy="430924"/>
            </a:xfrm>
            <a:prstGeom prst="rect">
              <a:avLst/>
            </a:prstGeom>
            <a:noFill/>
          </p:spPr>
          <p:txBody>
            <a:bodyPr wrap="none" rtlCol="0">
              <a:spAutoFit/>
            </a:bodyPr>
            <a:lstStyle/>
            <a:p>
              <a:r>
                <a:rPr lang="es-ES" sz="1400" b="1" dirty="0" err="1">
                  <a:solidFill>
                    <a:srgbClr val="1F3B88"/>
                  </a:solidFill>
                  <a:latin typeface="Arial" panose="020B0604020202020204" pitchFamily="34" charset="0"/>
                  <a:cs typeface="Arial" panose="020B0604020202020204" pitchFamily="34" charset="0"/>
                </a:rPr>
                <a:t>Funded</a:t>
              </a:r>
              <a:r>
                <a:rPr lang="es-ES" sz="1400" b="1" dirty="0">
                  <a:solidFill>
                    <a:srgbClr val="1F3B88"/>
                  </a:solidFill>
                  <a:latin typeface="Arial" panose="020B0604020202020204" pitchFamily="34" charset="0"/>
                  <a:cs typeface="Arial" panose="020B0604020202020204" pitchFamily="34" charset="0"/>
                </a:rPr>
                <a:t> </a:t>
              </a:r>
              <a:r>
                <a:rPr lang="es-ES" sz="1400" b="1" dirty="0" err="1">
                  <a:solidFill>
                    <a:srgbClr val="1F3B88"/>
                  </a:solidFill>
                  <a:latin typeface="Arial" panose="020B0604020202020204" pitchFamily="34" charset="0"/>
                  <a:cs typeface="Arial" panose="020B0604020202020204" pitchFamily="34" charset="0"/>
                </a:rPr>
                <a:t>by</a:t>
              </a:r>
              <a:r>
                <a:rPr lang="es-ES" sz="1400" b="1" dirty="0">
                  <a:solidFill>
                    <a:srgbClr val="1F3B88"/>
                  </a:solidFill>
                  <a:latin typeface="Arial" panose="020B0604020202020204" pitchFamily="34" charset="0"/>
                  <a:cs typeface="Arial" panose="020B0604020202020204" pitchFamily="34" charset="0"/>
                </a:rPr>
                <a:t> </a:t>
              </a:r>
              <a:r>
                <a:rPr lang="es-ES" sz="1400" b="1" dirty="0" err="1">
                  <a:solidFill>
                    <a:srgbClr val="1F3B88"/>
                  </a:solidFill>
                  <a:latin typeface="Arial" panose="020B0604020202020204" pitchFamily="34" charset="0"/>
                  <a:cs typeface="Arial" panose="020B0604020202020204" pitchFamily="34" charset="0"/>
                </a:rPr>
                <a:t>the</a:t>
              </a:r>
              <a:endParaRPr lang="es-ES" sz="1400" b="1" dirty="0">
                <a:solidFill>
                  <a:srgbClr val="1F3B88"/>
                </a:solidFill>
                <a:latin typeface="Arial" panose="020B0604020202020204" pitchFamily="34" charset="0"/>
                <a:cs typeface="Arial" panose="020B0604020202020204" pitchFamily="34" charset="0"/>
              </a:endParaRPr>
            </a:p>
            <a:p>
              <a:r>
                <a:rPr lang="es-ES" sz="1400" b="1" dirty="0" err="1">
                  <a:solidFill>
                    <a:srgbClr val="1F3B88"/>
                  </a:solidFill>
                  <a:latin typeface="Arial" panose="020B0604020202020204" pitchFamily="34" charset="0"/>
                  <a:cs typeface="Arial" panose="020B0604020202020204" pitchFamily="34" charset="0"/>
                </a:rPr>
                <a:t>European</a:t>
              </a:r>
              <a:r>
                <a:rPr lang="es-ES" sz="1400" b="1" dirty="0">
                  <a:solidFill>
                    <a:srgbClr val="1F3B88"/>
                  </a:solidFill>
                  <a:latin typeface="Arial" panose="020B0604020202020204" pitchFamily="34" charset="0"/>
                  <a:cs typeface="Arial" panose="020B0604020202020204" pitchFamily="34" charset="0"/>
                </a:rPr>
                <a:t> </a:t>
              </a:r>
              <a:r>
                <a:rPr lang="es-ES" sz="1400" b="1" dirty="0" err="1">
                  <a:solidFill>
                    <a:srgbClr val="1F3B88"/>
                  </a:solidFill>
                  <a:latin typeface="Arial" panose="020B0604020202020204" pitchFamily="34" charset="0"/>
                  <a:cs typeface="Arial" panose="020B0604020202020204" pitchFamily="34" charset="0"/>
                </a:rPr>
                <a:t>Union</a:t>
              </a:r>
              <a:endParaRPr lang="es-ES" sz="1400" b="1" dirty="0">
                <a:solidFill>
                  <a:srgbClr val="1F3B88"/>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3644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6F54408-E363-8DC4-56AC-C8CE0925C2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306337" y="2306337"/>
            <a:ext cx="6858000" cy="2245326"/>
          </a:xfrm>
          <a:prstGeom prst="rect">
            <a:avLst/>
          </a:prstGeom>
        </p:spPr>
      </p:pic>
      <p:grpSp>
        <p:nvGrpSpPr>
          <p:cNvPr id="2" name="Grupo 1">
            <a:extLst>
              <a:ext uri="{FF2B5EF4-FFF2-40B4-BE49-F238E27FC236}">
                <a16:creationId xmlns:a16="http://schemas.microsoft.com/office/drawing/2014/main" id="{925517AB-A7EB-FA2E-3F63-1DF97D09CD9A}"/>
              </a:ext>
            </a:extLst>
          </p:cNvPr>
          <p:cNvGrpSpPr/>
          <p:nvPr/>
        </p:nvGrpSpPr>
        <p:grpSpPr>
          <a:xfrm>
            <a:off x="10065523" y="6249349"/>
            <a:ext cx="1814367" cy="415498"/>
            <a:chOff x="8429082" y="5829496"/>
            <a:chExt cx="2149221" cy="492181"/>
          </a:xfrm>
        </p:grpSpPr>
        <p:pic>
          <p:nvPicPr>
            <p:cNvPr id="3" name="Imagen 2">
              <a:extLst>
                <a:ext uri="{FF2B5EF4-FFF2-40B4-BE49-F238E27FC236}">
                  <a16:creationId xmlns:a16="http://schemas.microsoft.com/office/drawing/2014/main" id="{5E8DFB47-33D2-9F5F-B534-5127EA3D53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29082" y="5845925"/>
              <a:ext cx="703281" cy="472793"/>
            </a:xfrm>
            <a:prstGeom prst="rect">
              <a:avLst/>
            </a:prstGeom>
          </p:spPr>
        </p:pic>
        <p:sp>
          <p:nvSpPr>
            <p:cNvPr id="4" name="CuadroTexto 3">
              <a:extLst>
                <a:ext uri="{FF2B5EF4-FFF2-40B4-BE49-F238E27FC236}">
                  <a16:creationId xmlns:a16="http://schemas.microsoft.com/office/drawing/2014/main" id="{940DE652-D44A-D275-EA3F-E934A0DCF9CF}"/>
                </a:ext>
              </a:extLst>
            </p:cNvPr>
            <p:cNvSpPr txBox="1"/>
            <p:nvPr/>
          </p:nvSpPr>
          <p:spPr>
            <a:xfrm>
              <a:off x="9131001" y="5829496"/>
              <a:ext cx="1447302" cy="492181"/>
            </a:xfrm>
            <a:prstGeom prst="rect">
              <a:avLst/>
            </a:prstGeom>
            <a:noFill/>
          </p:spPr>
          <p:txBody>
            <a:bodyPr wrap="none" rtlCol="0">
              <a:spAutoFit/>
            </a:bodyPr>
            <a:lstStyle/>
            <a:p>
              <a:r>
                <a:rPr lang="es-ES" sz="1050" b="1" dirty="0" err="1">
                  <a:solidFill>
                    <a:srgbClr val="1F3B88"/>
                  </a:solidFill>
                  <a:latin typeface="Arial" panose="020B0604020202020204" pitchFamily="34" charset="0"/>
                  <a:cs typeface="Arial" panose="020B0604020202020204" pitchFamily="34" charset="0"/>
                </a:rPr>
                <a:t>Funded</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by</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the</a:t>
              </a:r>
              <a:endParaRPr lang="es-ES" sz="1050" b="1" dirty="0">
                <a:solidFill>
                  <a:srgbClr val="1F3B88"/>
                </a:solidFill>
                <a:latin typeface="Arial" panose="020B0604020202020204" pitchFamily="34" charset="0"/>
                <a:cs typeface="Arial" panose="020B0604020202020204" pitchFamily="34" charset="0"/>
              </a:endParaRPr>
            </a:p>
            <a:p>
              <a:r>
                <a:rPr lang="es-ES" sz="1050" b="1" dirty="0" err="1">
                  <a:solidFill>
                    <a:srgbClr val="1F3B88"/>
                  </a:solidFill>
                  <a:latin typeface="Arial" panose="020B0604020202020204" pitchFamily="34" charset="0"/>
                  <a:cs typeface="Arial" panose="020B0604020202020204" pitchFamily="34" charset="0"/>
                </a:rPr>
                <a:t>European</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Union</a:t>
              </a:r>
              <a:endParaRPr lang="es-ES" sz="1050" b="1" dirty="0">
                <a:solidFill>
                  <a:srgbClr val="1F3B88"/>
                </a:solidFill>
                <a:latin typeface="Arial" panose="020B0604020202020204" pitchFamily="34" charset="0"/>
                <a:cs typeface="Arial" panose="020B0604020202020204" pitchFamily="34" charset="0"/>
              </a:endParaRPr>
            </a:p>
          </p:txBody>
        </p:sp>
      </p:grpSp>
      <p:pic>
        <p:nvPicPr>
          <p:cNvPr id="91" name="Imagen 90" descr="Logotipo, nombre de la empresa&#10;&#10;Descripción generada automáticamente">
            <a:extLst>
              <a:ext uri="{FF2B5EF4-FFF2-40B4-BE49-F238E27FC236}">
                <a16:creationId xmlns:a16="http://schemas.microsoft.com/office/drawing/2014/main" id="{AD62ACDA-D099-AB14-3A91-64C860BD6EA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29800" y="117481"/>
            <a:ext cx="2122248" cy="851316"/>
          </a:xfrm>
          <a:prstGeom prst="rect">
            <a:avLst/>
          </a:prstGeom>
        </p:spPr>
      </p:pic>
      <p:sp>
        <p:nvSpPr>
          <p:cNvPr id="15" name="CuadroTexto 14">
            <a:extLst>
              <a:ext uri="{FF2B5EF4-FFF2-40B4-BE49-F238E27FC236}">
                <a16:creationId xmlns:a16="http://schemas.microsoft.com/office/drawing/2014/main" id="{AECFA20D-68E6-3A20-6CC4-4E5A247B955B}"/>
              </a:ext>
            </a:extLst>
          </p:cNvPr>
          <p:cNvSpPr txBox="1"/>
          <p:nvPr/>
        </p:nvSpPr>
        <p:spPr>
          <a:xfrm>
            <a:off x="1797414" y="878076"/>
            <a:ext cx="9967866" cy="1477328"/>
          </a:xfrm>
          <a:prstGeom prst="rect">
            <a:avLst/>
          </a:prstGeom>
          <a:noFill/>
        </p:spPr>
        <p:txBody>
          <a:bodyPr wrap="square" rtlCol="0">
            <a:spAutoFit/>
          </a:bodyPr>
          <a:lstStyle/>
          <a:p>
            <a:r>
              <a:rPr lang="es-ES" sz="6000" b="1" dirty="0">
                <a:solidFill>
                  <a:srgbClr val="124071"/>
                </a:solidFill>
              </a:rPr>
              <a:t>VALUE PROPOSITION</a:t>
            </a:r>
          </a:p>
          <a:p>
            <a:r>
              <a:rPr lang="es-ES" sz="3000" b="1" dirty="0">
                <a:solidFill>
                  <a:srgbClr val="93BADB"/>
                </a:solidFill>
              </a:rPr>
              <a:t>INDUSTRY 5.0 SUPPORT PACKAGE</a:t>
            </a:r>
          </a:p>
        </p:txBody>
      </p:sp>
      <p:sp>
        <p:nvSpPr>
          <p:cNvPr id="6" name="Rectángulo: esquinas redondeadas 5">
            <a:extLst>
              <a:ext uri="{FF2B5EF4-FFF2-40B4-BE49-F238E27FC236}">
                <a16:creationId xmlns:a16="http://schemas.microsoft.com/office/drawing/2014/main" id="{9D9FBD36-30EB-BE66-D2F3-398C0B39DA41}"/>
              </a:ext>
            </a:extLst>
          </p:cNvPr>
          <p:cNvSpPr/>
          <p:nvPr/>
        </p:nvSpPr>
        <p:spPr>
          <a:xfrm>
            <a:off x="1915126" y="2622731"/>
            <a:ext cx="4371374" cy="371929"/>
          </a:xfrm>
          <a:prstGeom prst="roundRect">
            <a:avLst>
              <a:gd name="adj" fmla="val 16869"/>
            </a:avLst>
          </a:prstGeom>
          <a:noFill/>
          <a:ln>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124071"/>
                </a:solidFill>
              </a:rPr>
              <a:t>PILOT SMES</a:t>
            </a:r>
          </a:p>
        </p:txBody>
      </p:sp>
      <p:sp>
        <p:nvSpPr>
          <p:cNvPr id="7" name="Rectángulo: esquinas redondeadas 6">
            <a:extLst>
              <a:ext uri="{FF2B5EF4-FFF2-40B4-BE49-F238E27FC236}">
                <a16:creationId xmlns:a16="http://schemas.microsoft.com/office/drawing/2014/main" id="{31AC7D2D-0237-D7AE-3AD2-9D84C0DBABBD}"/>
              </a:ext>
            </a:extLst>
          </p:cNvPr>
          <p:cNvSpPr/>
          <p:nvPr/>
        </p:nvSpPr>
        <p:spPr>
          <a:xfrm>
            <a:off x="6519550" y="2622731"/>
            <a:ext cx="4371374" cy="371929"/>
          </a:xfrm>
          <a:prstGeom prst="roundRect">
            <a:avLst>
              <a:gd name="adj" fmla="val 16869"/>
            </a:avLst>
          </a:prstGeom>
          <a:noFill/>
          <a:ln>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124071"/>
                </a:solidFill>
              </a:rPr>
              <a:t>TECH-SAVVY SMES</a:t>
            </a:r>
          </a:p>
        </p:txBody>
      </p:sp>
      <p:grpSp>
        <p:nvGrpSpPr>
          <p:cNvPr id="21" name="Grupo 20">
            <a:extLst>
              <a:ext uri="{FF2B5EF4-FFF2-40B4-BE49-F238E27FC236}">
                <a16:creationId xmlns:a16="http://schemas.microsoft.com/office/drawing/2014/main" id="{76F3128A-F36C-4352-C3F5-1BDA75DEEA7C}"/>
              </a:ext>
            </a:extLst>
          </p:cNvPr>
          <p:cNvGrpSpPr/>
          <p:nvPr/>
        </p:nvGrpSpPr>
        <p:grpSpPr>
          <a:xfrm>
            <a:off x="1996977" y="3137990"/>
            <a:ext cx="4289524" cy="2927399"/>
            <a:chOff x="1996977" y="3191330"/>
            <a:chExt cx="4289524" cy="2927399"/>
          </a:xfrm>
        </p:grpSpPr>
        <p:pic>
          <p:nvPicPr>
            <p:cNvPr id="9" name="Imagen 8" descr="Forma&#10;&#10;Descripción generada automáticamente con confianza baja">
              <a:extLst>
                <a:ext uri="{FF2B5EF4-FFF2-40B4-BE49-F238E27FC236}">
                  <a16:creationId xmlns:a16="http://schemas.microsoft.com/office/drawing/2014/main" id="{BF8D4015-A462-53DC-A6AD-54680773F8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25960" y="3462080"/>
              <a:ext cx="498766" cy="498766"/>
            </a:xfrm>
            <a:prstGeom prst="rect">
              <a:avLst/>
            </a:prstGeom>
          </p:spPr>
        </p:pic>
        <p:pic>
          <p:nvPicPr>
            <p:cNvPr id="11" name="Imagen 10" descr="Forma&#10;&#10;Descripción generada automáticamente con confianza baja">
              <a:extLst>
                <a:ext uri="{FF2B5EF4-FFF2-40B4-BE49-F238E27FC236}">
                  <a16:creationId xmlns:a16="http://schemas.microsoft.com/office/drawing/2014/main" id="{906AE3B7-8030-EC5B-DD32-1BCADE1DF26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96977" y="4525845"/>
              <a:ext cx="548877" cy="548877"/>
            </a:xfrm>
            <a:prstGeom prst="rect">
              <a:avLst/>
            </a:prstGeom>
          </p:spPr>
        </p:pic>
        <p:pic>
          <p:nvPicPr>
            <p:cNvPr id="13" name="Imagen 12" descr="Forma&#10;&#10;Descripción generada automáticamente con confianza baja">
              <a:extLst>
                <a:ext uri="{FF2B5EF4-FFF2-40B4-BE49-F238E27FC236}">
                  <a16:creationId xmlns:a16="http://schemas.microsoft.com/office/drawing/2014/main" id="{D677EF4E-71BA-CD50-3A00-4A4DA6E7ED4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20014" y="5549279"/>
              <a:ext cx="498766" cy="498766"/>
            </a:xfrm>
            <a:prstGeom prst="rect">
              <a:avLst/>
            </a:prstGeom>
          </p:spPr>
        </p:pic>
        <p:sp>
          <p:nvSpPr>
            <p:cNvPr id="14" name="CuadroTexto 13">
              <a:extLst>
                <a:ext uri="{FF2B5EF4-FFF2-40B4-BE49-F238E27FC236}">
                  <a16:creationId xmlns:a16="http://schemas.microsoft.com/office/drawing/2014/main" id="{7D31D612-8B42-33EF-F1C2-DC0A91C1EB02}"/>
                </a:ext>
              </a:extLst>
            </p:cNvPr>
            <p:cNvSpPr txBox="1"/>
            <p:nvPr/>
          </p:nvSpPr>
          <p:spPr>
            <a:xfrm>
              <a:off x="2600927" y="3191330"/>
              <a:ext cx="3685574" cy="1015663"/>
            </a:xfrm>
            <a:prstGeom prst="rect">
              <a:avLst/>
            </a:prstGeom>
            <a:noFill/>
          </p:spPr>
          <p:txBody>
            <a:bodyPr wrap="square">
              <a:spAutoFit/>
            </a:bodyPr>
            <a:lstStyle/>
            <a:p>
              <a:r>
                <a:rPr lang="en-US" sz="1500" b="1" i="0" u="none" strike="noStrike" baseline="0" dirty="0">
                  <a:solidFill>
                    <a:srgbClr val="124071"/>
                  </a:solidFill>
                  <a:latin typeface="Tahoma-Bold"/>
                </a:rPr>
                <a:t>Technical assistance</a:t>
              </a:r>
            </a:p>
            <a:p>
              <a:r>
                <a:rPr lang="en-US" sz="1500" i="0" u="none" strike="noStrike" baseline="0" dirty="0">
                  <a:solidFill>
                    <a:srgbClr val="124071"/>
                  </a:solidFill>
                  <a:latin typeface="Tahoma-Bold"/>
                </a:rPr>
                <a:t>Specialized recommendations, identification of technologies, open-door webinars, specific training…</a:t>
              </a:r>
              <a:endParaRPr lang="es-ES" sz="1500" dirty="0">
                <a:solidFill>
                  <a:srgbClr val="124071"/>
                </a:solidFill>
              </a:endParaRPr>
            </a:p>
          </p:txBody>
        </p:sp>
        <p:sp>
          <p:nvSpPr>
            <p:cNvPr id="17" name="CuadroTexto 16">
              <a:extLst>
                <a:ext uri="{FF2B5EF4-FFF2-40B4-BE49-F238E27FC236}">
                  <a16:creationId xmlns:a16="http://schemas.microsoft.com/office/drawing/2014/main" id="{B15CE8B0-B4D2-301E-7EE2-7C3BBBE542DB}"/>
                </a:ext>
              </a:extLst>
            </p:cNvPr>
            <p:cNvSpPr txBox="1"/>
            <p:nvPr/>
          </p:nvSpPr>
          <p:spPr>
            <a:xfrm>
              <a:off x="2600927" y="4397336"/>
              <a:ext cx="3685574" cy="1015663"/>
            </a:xfrm>
            <a:prstGeom prst="rect">
              <a:avLst/>
            </a:prstGeom>
            <a:noFill/>
          </p:spPr>
          <p:txBody>
            <a:bodyPr wrap="square">
              <a:spAutoFit/>
            </a:bodyPr>
            <a:lstStyle/>
            <a:p>
              <a:r>
                <a:rPr lang="en-US" sz="1500" b="1" i="0" u="none" strike="noStrike" baseline="0" dirty="0">
                  <a:solidFill>
                    <a:srgbClr val="124071"/>
                  </a:solidFill>
                  <a:latin typeface="Tahoma-Bold"/>
                </a:rPr>
                <a:t>Business support</a:t>
              </a:r>
            </a:p>
            <a:p>
              <a:r>
                <a:rPr lang="en-US" sz="1500" i="0" u="none" strike="noStrike" baseline="0" dirty="0">
                  <a:solidFill>
                    <a:srgbClr val="124071"/>
                  </a:solidFill>
                  <a:latin typeface="Tahoma-Bold"/>
                </a:rPr>
                <a:t>Innovation assessment through the Business Innovation Roadmap Tool, webinars…</a:t>
              </a:r>
            </a:p>
          </p:txBody>
        </p:sp>
        <p:sp>
          <p:nvSpPr>
            <p:cNvPr id="19" name="CuadroTexto 18">
              <a:extLst>
                <a:ext uri="{FF2B5EF4-FFF2-40B4-BE49-F238E27FC236}">
                  <a16:creationId xmlns:a16="http://schemas.microsoft.com/office/drawing/2014/main" id="{D8C2197F-14F1-1EF2-CBD9-F010D579B9EF}"/>
                </a:ext>
              </a:extLst>
            </p:cNvPr>
            <p:cNvSpPr txBox="1"/>
            <p:nvPr/>
          </p:nvSpPr>
          <p:spPr>
            <a:xfrm>
              <a:off x="2597066" y="5564731"/>
              <a:ext cx="3685574" cy="553998"/>
            </a:xfrm>
            <a:prstGeom prst="rect">
              <a:avLst/>
            </a:prstGeom>
            <a:noFill/>
          </p:spPr>
          <p:txBody>
            <a:bodyPr wrap="square">
              <a:spAutoFit/>
            </a:bodyPr>
            <a:lstStyle/>
            <a:p>
              <a:r>
                <a:rPr lang="en-US" sz="1500" b="1" i="0" u="none" strike="noStrike" baseline="0" dirty="0">
                  <a:solidFill>
                    <a:srgbClr val="124071"/>
                  </a:solidFill>
                  <a:latin typeface="Tahoma-Bold"/>
                </a:rPr>
                <a:t>Training</a:t>
              </a:r>
            </a:p>
            <a:p>
              <a:r>
                <a:rPr lang="en-US" sz="1500" i="0" u="none" strike="noStrike" baseline="0" dirty="0">
                  <a:solidFill>
                    <a:srgbClr val="124071"/>
                  </a:solidFill>
                  <a:latin typeface="Tahoma-Bold"/>
                </a:rPr>
                <a:t>10 training online modules</a:t>
              </a:r>
            </a:p>
          </p:txBody>
        </p:sp>
      </p:grpSp>
      <p:grpSp>
        <p:nvGrpSpPr>
          <p:cNvPr id="37" name="Grupo 36">
            <a:extLst>
              <a:ext uri="{FF2B5EF4-FFF2-40B4-BE49-F238E27FC236}">
                <a16:creationId xmlns:a16="http://schemas.microsoft.com/office/drawing/2014/main" id="{2BCAA7E7-C647-9EDD-A258-24441E4F93E0}"/>
              </a:ext>
            </a:extLst>
          </p:cNvPr>
          <p:cNvGrpSpPr/>
          <p:nvPr/>
        </p:nvGrpSpPr>
        <p:grpSpPr>
          <a:xfrm>
            <a:off x="6560781" y="3137990"/>
            <a:ext cx="4347176" cy="1540771"/>
            <a:chOff x="6560781" y="3252290"/>
            <a:chExt cx="4347176" cy="1540771"/>
          </a:xfrm>
        </p:grpSpPr>
        <p:grpSp>
          <p:nvGrpSpPr>
            <p:cNvPr id="22" name="Grupo 21">
              <a:extLst>
                <a:ext uri="{FF2B5EF4-FFF2-40B4-BE49-F238E27FC236}">
                  <a16:creationId xmlns:a16="http://schemas.microsoft.com/office/drawing/2014/main" id="{A595A93E-D472-3762-E68A-EAB4912399B2}"/>
                </a:ext>
              </a:extLst>
            </p:cNvPr>
            <p:cNvGrpSpPr/>
            <p:nvPr/>
          </p:nvGrpSpPr>
          <p:grpSpPr>
            <a:xfrm>
              <a:off x="7222383" y="3252290"/>
              <a:ext cx="3685574" cy="1452971"/>
              <a:chOff x="2600927" y="3191330"/>
              <a:chExt cx="3685574" cy="1452971"/>
            </a:xfrm>
          </p:grpSpPr>
          <p:sp>
            <p:nvSpPr>
              <p:cNvPr id="26" name="CuadroTexto 25">
                <a:extLst>
                  <a:ext uri="{FF2B5EF4-FFF2-40B4-BE49-F238E27FC236}">
                    <a16:creationId xmlns:a16="http://schemas.microsoft.com/office/drawing/2014/main" id="{C33163AB-8FF0-291A-3CB7-C63844879745}"/>
                  </a:ext>
                </a:extLst>
              </p:cNvPr>
              <p:cNvSpPr txBox="1"/>
              <p:nvPr/>
            </p:nvSpPr>
            <p:spPr>
              <a:xfrm>
                <a:off x="2600927" y="3191330"/>
                <a:ext cx="3685574" cy="1015663"/>
              </a:xfrm>
              <a:prstGeom prst="rect">
                <a:avLst/>
              </a:prstGeom>
              <a:noFill/>
            </p:spPr>
            <p:txBody>
              <a:bodyPr wrap="square">
                <a:spAutoFit/>
              </a:bodyPr>
              <a:lstStyle/>
              <a:p>
                <a:r>
                  <a:rPr lang="en-US" sz="1500" b="1" i="0" u="none" strike="noStrike" baseline="0" dirty="0">
                    <a:solidFill>
                      <a:srgbClr val="124071"/>
                    </a:solidFill>
                    <a:latin typeface="Tahoma-Bold"/>
                  </a:rPr>
                  <a:t>Investment readiness support</a:t>
                </a:r>
              </a:p>
              <a:p>
                <a:r>
                  <a:rPr lang="en-US" sz="1500" i="0" u="none" strike="noStrike" baseline="0" dirty="0">
                    <a:solidFill>
                      <a:srgbClr val="124071"/>
                    </a:solidFill>
                    <a:latin typeface="Tahoma-Bold"/>
                  </a:rPr>
                  <a:t>Evaluation of the business maturity, 3 webinars on (1) innovation management, (2) Go-to-market, (3) Financial Strategy</a:t>
                </a:r>
                <a:endParaRPr lang="es-ES" sz="1500" dirty="0">
                  <a:solidFill>
                    <a:srgbClr val="124071"/>
                  </a:solidFill>
                </a:endParaRPr>
              </a:p>
            </p:txBody>
          </p:sp>
          <p:sp>
            <p:nvSpPr>
              <p:cNvPr id="27" name="CuadroTexto 26">
                <a:extLst>
                  <a:ext uri="{FF2B5EF4-FFF2-40B4-BE49-F238E27FC236}">
                    <a16:creationId xmlns:a16="http://schemas.microsoft.com/office/drawing/2014/main" id="{0FE9C2E7-405C-D444-AFFE-37015B56CCED}"/>
                  </a:ext>
                </a:extLst>
              </p:cNvPr>
              <p:cNvSpPr txBox="1"/>
              <p:nvPr/>
            </p:nvSpPr>
            <p:spPr>
              <a:xfrm>
                <a:off x="2600927" y="4321136"/>
                <a:ext cx="3685574" cy="323165"/>
              </a:xfrm>
              <a:prstGeom prst="rect">
                <a:avLst/>
              </a:prstGeom>
              <a:noFill/>
            </p:spPr>
            <p:txBody>
              <a:bodyPr wrap="square">
                <a:spAutoFit/>
              </a:bodyPr>
              <a:lstStyle/>
              <a:p>
                <a:r>
                  <a:rPr lang="en-US" sz="1500" b="1" i="0" u="none" strike="noStrike" baseline="0" dirty="0">
                    <a:solidFill>
                      <a:srgbClr val="124071"/>
                    </a:solidFill>
                    <a:latin typeface="Tahoma-Bold"/>
                  </a:rPr>
                  <a:t>Scouting of financing sources</a:t>
                </a:r>
              </a:p>
            </p:txBody>
          </p:sp>
        </p:grpSp>
        <p:pic>
          <p:nvPicPr>
            <p:cNvPr id="30" name="Imagen 29" descr="Forma&#10;&#10;Descripción generada automáticamente con confianza baja">
              <a:extLst>
                <a:ext uri="{FF2B5EF4-FFF2-40B4-BE49-F238E27FC236}">
                  <a16:creationId xmlns:a16="http://schemas.microsoft.com/office/drawing/2014/main" id="{B96DA733-101B-6E54-EF83-2CE61A4815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16012" y="4294294"/>
              <a:ext cx="498767" cy="498767"/>
            </a:xfrm>
            <a:prstGeom prst="rect">
              <a:avLst/>
            </a:prstGeom>
          </p:spPr>
        </p:pic>
        <p:pic>
          <p:nvPicPr>
            <p:cNvPr id="32" name="Imagen 31" descr="Forma&#10;&#10;Descripción generada automáticamente con confianza baja">
              <a:extLst>
                <a:ext uri="{FF2B5EF4-FFF2-40B4-BE49-F238E27FC236}">
                  <a16:creationId xmlns:a16="http://schemas.microsoft.com/office/drawing/2014/main" id="{DB3D1485-B65A-92BB-493C-129039D0505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60781" y="3475287"/>
              <a:ext cx="553998" cy="553998"/>
            </a:xfrm>
            <a:prstGeom prst="rect">
              <a:avLst/>
            </a:prstGeom>
          </p:spPr>
        </p:pic>
      </p:grpSp>
      <p:grpSp>
        <p:nvGrpSpPr>
          <p:cNvPr id="43" name="Grupo 42">
            <a:extLst>
              <a:ext uri="{FF2B5EF4-FFF2-40B4-BE49-F238E27FC236}">
                <a16:creationId xmlns:a16="http://schemas.microsoft.com/office/drawing/2014/main" id="{8E0A6BEE-5E1B-FFC1-D646-6631D0A700F5}"/>
              </a:ext>
            </a:extLst>
          </p:cNvPr>
          <p:cNvGrpSpPr/>
          <p:nvPr/>
        </p:nvGrpSpPr>
        <p:grpSpPr>
          <a:xfrm>
            <a:off x="6094657" y="4857931"/>
            <a:ext cx="4985947" cy="1290863"/>
            <a:chOff x="6187321" y="4818305"/>
            <a:chExt cx="4985947" cy="1290863"/>
          </a:xfrm>
        </p:grpSpPr>
        <p:sp>
          <p:nvSpPr>
            <p:cNvPr id="33" name="CuadroTexto 32">
              <a:extLst>
                <a:ext uri="{FF2B5EF4-FFF2-40B4-BE49-F238E27FC236}">
                  <a16:creationId xmlns:a16="http://schemas.microsoft.com/office/drawing/2014/main" id="{5E2EA703-3648-6F6B-51F8-F821C23199CF}"/>
                </a:ext>
              </a:extLst>
            </p:cNvPr>
            <p:cNvSpPr txBox="1"/>
            <p:nvPr/>
          </p:nvSpPr>
          <p:spPr>
            <a:xfrm>
              <a:off x="6187321" y="4902696"/>
              <a:ext cx="663964" cy="1169551"/>
            </a:xfrm>
            <a:prstGeom prst="rect">
              <a:avLst/>
            </a:prstGeom>
            <a:noFill/>
          </p:spPr>
          <p:txBody>
            <a:bodyPr wrap="none" rtlCol="0">
              <a:spAutoFit/>
            </a:bodyPr>
            <a:lstStyle/>
            <a:p>
              <a:r>
                <a:rPr lang="es-ES" sz="7000" b="1" dirty="0">
                  <a:solidFill>
                    <a:srgbClr val="93BADB"/>
                  </a:solidFill>
                </a:rPr>
                <a:t>+</a:t>
              </a:r>
            </a:p>
          </p:txBody>
        </p:sp>
        <p:sp>
          <p:nvSpPr>
            <p:cNvPr id="34" name="CuadroTexto 33">
              <a:extLst>
                <a:ext uri="{FF2B5EF4-FFF2-40B4-BE49-F238E27FC236}">
                  <a16:creationId xmlns:a16="http://schemas.microsoft.com/office/drawing/2014/main" id="{A6665002-3637-046B-6036-C15D9CEF0D7D}"/>
                </a:ext>
              </a:extLst>
            </p:cNvPr>
            <p:cNvSpPr txBox="1"/>
            <p:nvPr/>
          </p:nvSpPr>
          <p:spPr>
            <a:xfrm>
              <a:off x="6801894" y="4887720"/>
              <a:ext cx="4371374" cy="523220"/>
            </a:xfrm>
            <a:prstGeom prst="rect">
              <a:avLst/>
            </a:prstGeom>
            <a:noFill/>
          </p:spPr>
          <p:txBody>
            <a:bodyPr wrap="square">
              <a:spAutoFit/>
            </a:bodyPr>
            <a:lstStyle/>
            <a:p>
              <a:r>
                <a:rPr lang="en-US" sz="1400" b="1" i="0" u="none" strike="noStrike" baseline="0" dirty="0">
                  <a:solidFill>
                    <a:srgbClr val="93BADB"/>
                  </a:solidFill>
                  <a:latin typeface="Tahoma-Bold"/>
                </a:rPr>
                <a:t>Pilot SMEs will implement new technologies and become more sustainable and resilient</a:t>
              </a:r>
            </a:p>
          </p:txBody>
        </p:sp>
        <p:sp>
          <p:nvSpPr>
            <p:cNvPr id="41" name="CuadroTexto 40">
              <a:extLst>
                <a:ext uri="{FF2B5EF4-FFF2-40B4-BE49-F238E27FC236}">
                  <a16:creationId xmlns:a16="http://schemas.microsoft.com/office/drawing/2014/main" id="{257DEDD7-769B-A5E9-D695-F8032D56A60E}"/>
                </a:ext>
              </a:extLst>
            </p:cNvPr>
            <p:cNvSpPr txBox="1"/>
            <p:nvPr/>
          </p:nvSpPr>
          <p:spPr>
            <a:xfrm>
              <a:off x="6801894" y="5504450"/>
              <a:ext cx="4089030" cy="523220"/>
            </a:xfrm>
            <a:prstGeom prst="rect">
              <a:avLst/>
            </a:prstGeom>
            <a:noFill/>
          </p:spPr>
          <p:txBody>
            <a:bodyPr wrap="square">
              <a:spAutoFit/>
            </a:bodyPr>
            <a:lstStyle/>
            <a:p>
              <a:r>
                <a:rPr lang="en-US" sz="1400" b="1" i="0" u="none" strike="noStrike" baseline="0" dirty="0">
                  <a:solidFill>
                    <a:srgbClr val="93BADB"/>
                  </a:solidFill>
                  <a:latin typeface="Tahoma-Bold"/>
                </a:rPr>
                <a:t>Tech-savvy SMEs will be able to offer their innovative solutions</a:t>
              </a:r>
            </a:p>
          </p:txBody>
        </p:sp>
        <p:sp>
          <p:nvSpPr>
            <p:cNvPr id="42" name="Rectángulo: esquinas redondeadas 41">
              <a:extLst>
                <a:ext uri="{FF2B5EF4-FFF2-40B4-BE49-F238E27FC236}">
                  <a16:creationId xmlns:a16="http://schemas.microsoft.com/office/drawing/2014/main" id="{19FEF847-B10F-9A52-201B-1FD36EF123E9}"/>
                </a:ext>
              </a:extLst>
            </p:cNvPr>
            <p:cNvSpPr/>
            <p:nvPr/>
          </p:nvSpPr>
          <p:spPr>
            <a:xfrm>
              <a:off x="6214394" y="4818305"/>
              <a:ext cx="4958873" cy="1290863"/>
            </a:xfrm>
            <a:prstGeom prst="roundRect">
              <a:avLst>
                <a:gd name="adj" fmla="val 16869"/>
              </a:avLst>
            </a:prstGeom>
            <a:noFill/>
            <a:ln>
              <a:solidFill>
                <a:srgbClr val="93BA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dirty="0">
                <a:solidFill>
                  <a:srgbClr val="124071"/>
                </a:solidFill>
              </a:endParaRPr>
            </a:p>
          </p:txBody>
        </p:sp>
      </p:grpSp>
    </p:spTree>
    <p:extLst>
      <p:ext uri="{BB962C8B-B14F-4D97-AF65-F5344CB8AC3E}">
        <p14:creationId xmlns:p14="http://schemas.microsoft.com/office/powerpoint/2010/main" val="2016090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puente grande&#10;&#10;Descripción generada automáticamente">
            <a:extLst>
              <a:ext uri="{FF2B5EF4-FFF2-40B4-BE49-F238E27FC236}">
                <a16:creationId xmlns:a16="http://schemas.microsoft.com/office/drawing/2014/main" id="{5DCC6122-FC09-8934-8E84-FE41DF37509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p:blipFill>
        <p:spPr>
          <a:xfrm flipH="1">
            <a:off x="1701" y="0"/>
            <a:ext cx="10778811" cy="6858000"/>
          </a:xfrm>
          <a:custGeom>
            <a:avLst/>
            <a:gdLst/>
            <a:ahLst/>
            <a:cxnLst/>
            <a:rect l="l" t="t" r="r" b="b"/>
            <a:pathLst>
              <a:path w="10778811" h="6858000">
                <a:moveTo>
                  <a:pt x="3783104" y="3148213"/>
                </a:moveTo>
                <a:lnTo>
                  <a:pt x="3783104" y="3333834"/>
                </a:lnTo>
                <a:lnTo>
                  <a:pt x="3773151" y="3333834"/>
                </a:lnTo>
                <a:cubicBezTo>
                  <a:pt x="3724714" y="3333834"/>
                  <a:pt x="3691206" y="3333503"/>
                  <a:pt x="3672627" y="3332839"/>
                </a:cubicBezTo>
                <a:cubicBezTo>
                  <a:pt x="3654049" y="3332176"/>
                  <a:pt x="3635138" y="3327697"/>
                  <a:pt x="3615896" y="3319403"/>
                </a:cubicBezTo>
                <a:cubicBezTo>
                  <a:pt x="3598976" y="3312104"/>
                  <a:pt x="3586618" y="3301405"/>
                  <a:pt x="3578821" y="3287305"/>
                </a:cubicBezTo>
                <a:cubicBezTo>
                  <a:pt x="3571025" y="3273205"/>
                  <a:pt x="3567127" y="3257197"/>
                  <a:pt x="3567127" y="3239282"/>
                </a:cubicBezTo>
                <a:cubicBezTo>
                  <a:pt x="3567127" y="3216390"/>
                  <a:pt x="3571771" y="3198475"/>
                  <a:pt x="3581061" y="3185536"/>
                </a:cubicBezTo>
                <a:cubicBezTo>
                  <a:pt x="3590350" y="3172598"/>
                  <a:pt x="3604284" y="3162811"/>
                  <a:pt x="3622863" y="3156175"/>
                </a:cubicBezTo>
                <a:cubicBezTo>
                  <a:pt x="3634143" y="3151862"/>
                  <a:pt x="3649652" y="3149457"/>
                  <a:pt x="3669393" y="3148960"/>
                </a:cubicBezTo>
                <a:cubicBezTo>
                  <a:pt x="3689133" y="3148462"/>
                  <a:pt x="3715590" y="3148213"/>
                  <a:pt x="3748767" y="3148213"/>
                </a:cubicBezTo>
                <a:close/>
                <a:moveTo>
                  <a:pt x="9688604" y="3148213"/>
                </a:moveTo>
                <a:lnTo>
                  <a:pt x="9654266" y="3148213"/>
                </a:lnTo>
                <a:cubicBezTo>
                  <a:pt x="9621090" y="3148213"/>
                  <a:pt x="9594632" y="3148462"/>
                  <a:pt x="9574892" y="3148960"/>
                </a:cubicBezTo>
                <a:cubicBezTo>
                  <a:pt x="9555152" y="3149457"/>
                  <a:pt x="9539643" y="3151862"/>
                  <a:pt x="9528363" y="3156175"/>
                </a:cubicBezTo>
                <a:cubicBezTo>
                  <a:pt x="9509784" y="3162811"/>
                  <a:pt x="9495850" y="3172598"/>
                  <a:pt x="9486560" y="3185536"/>
                </a:cubicBezTo>
                <a:cubicBezTo>
                  <a:pt x="9477271" y="3198475"/>
                  <a:pt x="9472626" y="3216390"/>
                  <a:pt x="9472626" y="3239282"/>
                </a:cubicBezTo>
                <a:cubicBezTo>
                  <a:pt x="9472626" y="3257197"/>
                  <a:pt x="9476525" y="3273205"/>
                  <a:pt x="9484321" y="3287305"/>
                </a:cubicBezTo>
                <a:cubicBezTo>
                  <a:pt x="9492118" y="3301405"/>
                  <a:pt x="9504476" y="3312104"/>
                  <a:pt x="9521396" y="3319403"/>
                </a:cubicBezTo>
                <a:cubicBezTo>
                  <a:pt x="9540638" y="3327697"/>
                  <a:pt x="9559548" y="3332176"/>
                  <a:pt x="9578127" y="3332839"/>
                </a:cubicBezTo>
                <a:cubicBezTo>
                  <a:pt x="9596706" y="3333503"/>
                  <a:pt x="9630214" y="3333834"/>
                  <a:pt x="9678651" y="3333834"/>
                </a:cubicBezTo>
                <a:lnTo>
                  <a:pt x="9688604" y="3333834"/>
                </a:lnTo>
                <a:close/>
                <a:moveTo>
                  <a:pt x="1848534" y="2867044"/>
                </a:moveTo>
                <a:lnTo>
                  <a:pt x="1848534" y="3330848"/>
                </a:lnTo>
                <a:lnTo>
                  <a:pt x="1845050" y="3330848"/>
                </a:lnTo>
                <a:cubicBezTo>
                  <a:pt x="1803249" y="3330848"/>
                  <a:pt x="1767999" y="3330102"/>
                  <a:pt x="1739302" y="3328609"/>
                </a:cubicBezTo>
                <a:cubicBezTo>
                  <a:pt x="1710604" y="3327116"/>
                  <a:pt x="1683317" y="3318241"/>
                  <a:pt x="1657439" y="3301985"/>
                </a:cubicBezTo>
                <a:cubicBezTo>
                  <a:pt x="1626917" y="3282743"/>
                  <a:pt x="1603694" y="3256202"/>
                  <a:pt x="1587769" y="3222362"/>
                </a:cubicBezTo>
                <a:cubicBezTo>
                  <a:pt x="1571845" y="3188522"/>
                  <a:pt x="1563882" y="3147218"/>
                  <a:pt x="1563882" y="3098449"/>
                </a:cubicBezTo>
                <a:cubicBezTo>
                  <a:pt x="1563882" y="3049680"/>
                  <a:pt x="1572259" y="3007960"/>
                  <a:pt x="1589013" y="2973291"/>
                </a:cubicBezTo>
                <a:cubicBezTo>
                  <a:pt x="1605767" y="2938622"/>
                  <a:pt x="1631562" y="2911500"/>
                  <a:pt x="1666397" y="2891926"/>
                </a:cubicBezTo>
                <a:cubicBezTo>
                  <a:pt x="1691611" y="2877992"/>
                  <a:pt x="1718068" y="2870362"/>
                  <a:pt x="1745771" y="2869035"/>
                </a:cubicBezTo>
                <a:cubicBezTo>
                  <a:pt x="1773473" y="2867708"/>
                  <a:pt x="1806566" y="2867044"/>
                  <a:pt x="1845050" y="2867044"/>
                </a:cubicBezTo>
                <a:close/>
                <a:moveTo>
                  <a:pt x="7163483" y="2867044"/>
                </a:moveTo>
                <a:lnTo>
                  <a:pt x="7160000" y="2867044"/>
                </a:lnTo>
                <a:cubicBezTo>
                  <a:pt x="7121516" y="2867044"/>
                  <a:pt x="7088423" y="2867708"/>
                  <a:pt x="7060721" y="2869035"/>
                </a:cubicBezTo>
                <a:cubicBezTo>
                  <a:pt x="7033018" y="2870362"/>
                  <a:pt x="7006560" y="2877992"/>
                  <a:pt x="6981346" y="2891926"/>
                </a:cubicBezTo>
                <a:cubicBezTo>
                  <a:pt x="6946511" y="2911500"/>
                  <a:pt x="6920716" y="2938622"/>
                  <a:pt x="6903963" y="2973291"/>
                </a:cubicBezTo>
                <a:cubicBezTo>
                  <a:pt x="6887208" y="3007960"/>
                  <a:pt x="6878832" y="3049680"/>
                  <a:pt x="6878832" y="3098449"/>
                </a:cubicBezTo>
                <a:cubicBezTo>
                  <a:pt x="6878832" y="3147218"/>
                  <a:pt x="6886794" y="3188522"/>
                  <a:pt x="6902719" y="3222362"/>
                </a:cubicBezTo>
                <a:cubicBezTo>
                  <a:pt x="6918643" y="3256202"/>
                  <a:pt x="6941866" y="3282743"/>
                  <a:pt x="6972389" y="3301985"/>
                </a:cubicBezTo>
                <a:cubicBezTo>
                  <a:pt x="6998266" y="3318241"/>
                  <a:pt x="7025553" y="3327116"/>
                  <a:pt x="7054251" y="3328609"/>
                </a:cubicBezTo>
                <a:cubicBezTo>
                  <a:pt x="7082949" y="3330102"/>
                  <a:pt x="7118198" y="3330848"/>
                  <a:pt x="7160000" y="3330848"/>
                </a:cubicBezTo>
                <a:lnTo>
                  <a:pt x="7163483" y="3330848"/>
                </a:lnTo>
                <a:close/>
                <a:moveTo>
                  <a:pt x="3087779" y="2865054"/>
                </a:moveTo>
                <a:lnTo>
                  <a:pt x="3087779" y="3064609"/>
                </a:lnTo>
                <a:lnTo>
                  <a:pt x="3034531" y="3064609"/>
                </a:lnTo>
                <a:cubicBezTo>
                  <a:pt x="3008654" y="3064609"/>
                  <a:pt x="2986674" y="3063033"/>
                  <a:pt x="2968593" y="3059882"/>
                </a:cubicBezTo>
                <a:cubicBezTo>
                  <a:pt x="2950513" y="3056730"/>
                  <a:pt x="2935168" y="3050011"/>
                  <a:pt x="2922562" y="3039727"/>
                </a:cubicBezTo>
                <a:cubicBezTo>
                  <a:pt x="2910618" y="3030438"/>
                  <a:pt x="2901744" y="3019323"/>
                  <a:pt x="2895938" y="3006385"/>
                </a:cubicBezTo>
                <a:cubicBezTo>
                  <a:pt x="2890132" y="2993446"/>
                  <a:pt x="2887229" y="2976526"/>
                  <a:pt x="2887229" y="2955625"/>
                </a:cubicBezTo>
                <a:cubicBezTo>
                  <a:pt x="2887229" y="2937046"/>
                  <a:pt x="2890796" y="2921039"/>
                  <a:pt x="2897928" y="2907602"/>
                </a:cubicBezTo>
                <a:cubicBezTo>
                  <a:pt x="2905061" y="2894166"/>
                  <a:pt x="2916922" y="2883798"/>
                  <a:pt x="2933510" y="2876500"/>
                </a:cubicBezTo>
                <a:cubicBezTo>
                  <a:pt x="2945121" y="2871523"/>
                  <a:pt x="2958060" y="2868371"/>
                  <a:pt x="2972326" y="2867044"/>
                </a:cubicBezTo>
                <a:cubicBezTo>
                  <a:pt x="2986592" y="2865717"/>
                  <a:pt x="3004341" y="2865054"/>
                  <a:pt x="3025574" y="2865054"/>
                </a:cubicBezTo>
                <a:close/>
                <a:moveTo>
                  <a:pt x="3783104" y="2864556"/>
                </a:moveTo>
                <a:lnTo>
                  <a:pt x="3783104" y="3021314"/>
                </a:lnTo>
                <a:lnTo>
                  <a:pt x="3759715" y="3021314"/>
                </a:lnTo>
                <a:cubicBezTo>
                  <a:pt x="3727866" y="3021314"/>
                  <a:pt x="3705555" y="3020982"/>
                  <a:pt x="3692782" y="3020319"/>
                </a:cubicBezTo>
                <a:cubicBezTo>
                  <a:pt x="3680009" y="3019655"/>
                  <a:pt x="3666821" y="3016172"/>
                  <a:pt x="3653219" y="3009868"/>
                </a:cubicBezTo>
                <a:cubicBezTo>
                  <a:pt x="3638290" y="3002901"/>
                  <a:pt x="3628005" y="2993280"/>
                  <a:pt x="3622365" y="2981005"/>
                </a:cubicBezTo>
                <a:cubicBezTo>
                  <a:pt x="3616725" y="2968729"/>
                  <a:pt x="3613905" y="2954464"/>
                  <a:pt x="3613905" y="2938207"/>
                </a:cubicBezTo>
                <a:cubicBezTo>
                  <a:pt x="3613905" y="2926264"/>
                  <a:pt x="3616974" y="2913989"/>
                  <a:pt x="3623112" y="2901382"/>
                </a:cubicBezTo>
                <a:cubicBezTo>
                  <a:pt x="3629249" y="2888775"/>
                  <a:pt x="3638787" y="2879651"/>
                  <a:pt x="3651726" y="2874011"/>
                </a:cubicBezTo>
                <a:cubicBezTo>
                  <a:pt x="3664002" y="2868703"/>
                  <a:pt x="3678516" y="2865800"/>
                  <a:pt x="3695270" y="2865302"/>
                </a:cubicBezTo>
                <a:cubicBezTo>
                  <a:pt x="3712024" y="2864805"/>
                  <a:pt x="3736989" y="2864556"/>
                  <a:pt x="3770165" y="2864556"/>
                </a:cubicBezTo>
                <a:close/>
                <a:moveTo>
                  <a:pt x="9688604" y="2864556"/>
                </a:moveTo>
                <a:lnTo>
                  <a:pt x="9675665" y="2864556"/>
                </a:lnTo>
                <a:cubicBezTo>
                  <a:pt x="9642489" y="2864556"/>
                  <a:pt x="9617524" y="2864805"/>
                  <a:pt x="9600770" y="2865302"/>
                </a:cubicBezTo>
                <a:cubicBezTo>
                  <a:pt x="9584016" y="2865800"/>
                  <a:pt x="9569501" y="2868703"/>
                  <a:pt x="9557226" y="2874011"/>
                </a:cubicBezTo>
                <a:cubicBezTo>
                  <a:pt x="9544287" y="2879651"/>
                  <a:pt x="9534749" y="2888775"/>
                  <a:pt x="9528611" y="2901382"/>
                </a:cubicBezTo>
                <a:cubicBezTo>
                  <a:pt x="9522474" y="2913989"/>
                  <a:pt x="9519405" y="2926264"/>
                  <a:pt x="9519405" y="2938207"/>
                </a:cubicBezTo>
                <a:cubicBezTo>
                  <a:pt x="9519405" y="2954464"/>
                  <a:pt x="9522225" y="2968729"/>
                  <a:pt x="9527865" y="2981005"/>
                </a:cubicBezTo>
                <a:cubicBezTo>
                  <a:pt x="9533505" y="2993280"/>
                  <a:pt x="9543790" y="3002901"/>
                  <a:pt x="9558719" y="3009868"/>
                </a:cubicBezTo>
                <a:cubicBezTo>
                  <a:pt x="9572321" y="3016172"/>
                  <a:pt x="9585509" y="3019655"/>
                  <a:pt x="9598282" y="3020319"/>
                </a:cubicBezTo>
                <a:cubicBezTo>
                  <a:pt x="9611054" y="3020982"/>
                  <a:pt x="9633366" y="3021314"/>
                  <a:pt x="9665215" y="3021314"/>
                </a:cubicBezTo>
                <a:lnTo>
                  <a:pt x="9688604" y="3021314"/>
                </a:lnTo>
                <a:close/>
                <a:moveTo>
                  <a:pt x="501128" y="2728699"/>
                </a:moveTo>
                <a:lnTo>
                  <a:pt x="0" y="2728699"/>
                </a:lnTo>
                <a:lnTo>
                  <a:pt x="0" y="2870030"/>
                </a:lnTo>
                <a:lnTo>
                  <a:pt x="316004" y="2870030"/>
                </a:lnTo>
                <a:lnTo>
                  <a:pt x="316004" y="2999915"/>
                </a:lnTo>
                <a:lnTo>
                  <a:pt x="24883" y="2999915"/>
                </a:lnTo>
                <a:lnTo>
                  <a:pt x="24883" y="3141246"/>
                </a:lnTo>
                <a:lnTo>
                  <a:pt x="316004" y="3141246"/>
                </a:lnTo>
                <a:lnTo>
                  <a:pt x="316004" y="3328360"/>
                </a:lnTo>
                <a:lnTo>
                  <a:pt x="0" y="3328360"/>
                </a:lnTo>
                <a:lnTo>
                  <a:pt x="0" y="3469691"/>
                </a:lnTo>
                <a:lnTo>
                  <a:pt x="501128" y="3469691"/>
                </a:lnTo>
                <a:close/>
                <a:moveTo>
                  <a:pt x="2034653" y="2728699"/>
                </a:moveTo>
                <a:lnTo>
                  <a:pt x="1804741" y="2728699"/>
                </a:lnTo>
                <a:cubicBezTo>
                  <a:pt x="1752655" y="2728699"/>
                  <a:pt x="1703885" y="2732017"/>
                  <a:pt x="1658435" y="2738652"/>
                </a:cubicBezTo>
                <a:cubicBezTo>
                  <a:pt x="1612983" y="2745287"/>
                  <a:pt x="1570352" y="2761378"/>
                  <a:pt x="1530540" y="2786924"/>
                </a:cubicBezTo>
                <a:cubicBezTo>
                  <a:pt x="1481771" y="2818109"/>
                  <a:pt x="1443286" y="2860160"/>
                  <a:pt x="1415087" y="2913076"/>
                </a:cubicBezTo>
                <a:cubicBezTo>
                  <a:pt x="1386886" y="2965992"/>
                  <a:pt x="1372787" y="3028281"/>
                  <a:pt x="1372787" y="3099942"/>
                </a:cubicBezTo>
                <a:cubicBezTo>
                  <a:pt x="1372787" y="3168948"/>
                  <a:pt x="1387881" y="3230739"/>
                  <a:pt x="1418073" y="3285314"/>
                </a:cubicBezTo>
                <a:cubicBezTo>
                  <a:pt x="1448263" y="3339889"/>
                  <a:pt x="1486415" y="3381774"/>
                  <a:pt x="1532531" y="3410969"/>
                </a:cubicBezTo>
                <a:cubicBezTo>
                  <a:pt x="1571014" y="3435851"/>
                  <a:pt x="1612900" y="3451859"/>
                  <a:pt x="1658186" y="3458992"/>
                </a:cubicBezTo>
                <a:cubicBezTo>
                  <a:pt x="1703472" y="3466125"/>
                  <a:pt x="1751659" y="3469691"/>
                  <a:pt x="1802751" y="3469691"/>
                </a:cubicBezTo>
                <a:lnTo>
                  <a:pt x="2034653" y="3469691"/>
                </a:lnTo>
                <a:close/>
                <a:moveTo>
                  <a:pt x="2559812" y="2728699"/>
                </a:moveTo>
                <a:lnTo>
                  <a:pt x="2160701" y="2728699"/>
                </a:lnTo>
                <a:lnTo>
                  <a:pt x="2160701" y="2858087"/>
                </a:lnTo>
                <a:lnTo>
                  <a:pt x="2267197" y="2858087"/>
                </a:lnTo>
                <a:lnTo>
                  <a:pt x="2267197" y="3340304"/>
                </a:lnTo>
                <a:lnTo>
                  <a:pt x="2160701" y="3340304"/>
                </a:lnTo>
                <a:lnTo>
                  <a:pt x="2160701" y="3469691"/>
                </a:lnTo>
                <a:lnTo>
                  <a:pt x="2559812" y="3469691"/>
                </a:lnTo>
                <a:lnTo>
                  <a:pt x="2559812" y="3340304"/>
                </a:lnTo>
                <a:lnTo>
                  <a:pt x="2453316" y="3340304"/>
                </a:lnTo>
                <a:lnTo>
                  <a:pt x="2453316" y="2858087"/>
                </a:lnTo>
                <a:lnTo>
                  <a:pt x="2559812" y="2858087"/>
                </a:lnTo>
                <a:close/>
                <a:moveTo>
                  <a:pt x="3272903" y="2728699"/>
                </a:moveTo>
                <a:lnTo>
                  <a:pt x="2974814" y="2728699"/>
                </a:lnTo>
                <a:cubicBezTo>
                  <a:pt x="2933676" y="2728699"/>
                  <a:pt x="2897845" y="2731270"/>
                  <a:pt x="2867323" y="2736413"/>
                </a:cubicBezTo>
                <a:cubicBezTo>
                  <a:pt x="2836801" y="2741555"/>
                  <a:pt x="2808601" y="2752254"/>
                  <a:pt x="2782724" y="2768511"/>
                </a:cubicBezTo>
                <a:cubicBezTo>
                  <a:pt x="2756183" y="2785431"/>
                  <a:pt x="2735116" y="2806912"/>
                  <a:pt x="2719523" y="2832956"/>
                </a:cubicBezTo>
                <a:cubicBezTo>
                  <a:pt x="2703930" y="2858999"/>
                  <a:pt x="2696134" y="2892093"/>
                  <a:pt x="2696134" y="2932236"/>
                </a:cubicBezTo>
                <a:cubicBezTo>
                  <a:pt x="2696134" y="2988967"/>
                  <a:pt x="2708906" y="3034999"/>
                  <a:pt x="2734452" y="3070332"/>
                </a:cubicBezTo>
                <a:cubicBezTo>
                  <a:pt x="2759998" y="3105665"/>
                  <a:pt x="2794170" y="3133781"/>
                  <a:pt x="2836967" y="3154683"/>
                </a:cubicBezTo>
                <a:lnTo>
                  <a:pt x="2587647" y="3469691"/>
                </a:lnTo>
                <a:lnTo>
                  <a:pt x="2814573" y="3469691"/>
                </a:lnTo>
                <a:lnTo>
                  <a:pt x="3021095" y="3197978"/>
                </a:lnTo>
                <a:lnTo>
                  <a:pt x="3087779" y="3197978"/>
                </a:lnTo>
                <a:lnTo>
                  <a:pt x="3087779" y="3469691"/>
                </a:lnTo>
                <a:lnTo>
                  <a:pt x="3272903" y="3469691"/>
                </a:lnTo>
                <a:close/>
                <a:moveTo>
                  <a:pt x="3968228" y="2728699"/>
                </a:moveTo>
                <a:lnTo>
                  <a:pt x="3706467" y="2728699"/>
                </a:lnTo>
                <a:cubicBezTo>
                  <a:pt x="3652058" y="2728699"/>
                  <a:pt x="3610836" y="2730773"/>
                  <a:pt x="3582802" y="2734920"/>
                </a:cubicBezTo>
                <a:cubicBezTo>
                  <a:pt x="3554769" y="2739067"/>
                  <a:pt x="3528476" y="2747776"/>
                  <a:pt x="3503926" y="2761046"/>
                </a:cubicBezTo>
                <a:cubicBezTo>
                  <a:pt x="3477385" y="2775312"/>
                  <a:pt x="3457562" y="2794388"/>
                  <a:pt x="3444457" y="2818275"/>
                </a:cubicBezTo>
                <a:cubicBezTo>
                  <a:pt x="3431353" y="2842162"/>
                  <a:pt x="3424800" y="2869698"/>
                  <a:pt x="3424800" y="2900884"/>
                </a:cubicBezTo>
                <a:cubicBezTo>
                  <a:pt x="3424800" y="2937046"/>
                  <a:pt x="3433841" y="2969227"/>
                  <a:pt x="3451922" y="2997427"/>
                </a:cubicBezTo>
                <a:cubicBezTo>
                  <a:pt x="3470003" y="3025627"/>
                  <a:pt x="3494968" y="3046362"/>
                  <a:pt x="3526818" y="3059632"/>
                </a:cubicBezTo>
                <a:lnTo>
                  <a:pt x="3526818" y="3063614"/>
                </a:lnTo>
                <a:cubicBezTo>
                  <a:pt x="3481034" y="3073235"/>
                  <a:pt x="3444374" y="3092892"/>
                  <a:pt x="3416838" y="3122584"/>
                </a:cubicBezTo>
                <a:cubicBezTo>
                  <a:pt x="3389302" y="3152277"/>
                  <a:pt x="3375534" y="3192338"/>
                  <a:pt x="3375534" y="3242766"/>
                </a:cubicBezTo>
                <a:cubicBezTo>
                  <a:pt x="3375534" y="3279591"/>
                  <a:pt x="3382501" y="3311938"/>
                  <a:pt x="3396435" y="3339806"/>
                </a:cubicBezTo>
                <a:cubicBezTo>
                  <a:pt x="3410369" y="3367674"/>
                  <a:pt x="3429114" y="3390732"/>
                  <a:pt x="3452669" y="3408979"/>
                </a:cubicBezTo>
                <a:cubicBezTo>
                  <a:pt x="3480537" y="3430875"/>
                  <a:pt x="3511142" y="3446468"/>
                  <a:pt x="3544484" y="3455757"/>
                </a:cubicBezTo>
                <a:cubicBezTo>
                  <a:pt x="3577826" y="3465047"/>
                  <a:pt x="3620209" y="3469691"/>
                  <a:pt x="3671632" y="3469691"/>
                </a:cubicBezTo>
                <a:lnTo>
                  <a:pt x="3968228" y="3469691"/>
                </a:lnTo>
                <a:close/>
                <a:moveTo>
                  <a:pt x="4873103" y="2728699"/>
                </a:moveTo>
                <a:lnTo>
                  <a:pt x="4873103" y="3469691"/>
                </a:lnTo>
                <a:lnTo>
                  <a:pt x="4371976" y="3469691"/>
                </a:lnTo>
                <a:lnTo>
                  <a:pt x="4371976" y="3328360"/>
                </a:lnTo>
                <a:lnTo>
                  <a:pt x="4687980" y="3328360"/>
                </a:lnTo>
                <a:lnTo>
                  <a:pt x="4687980" y="3141246"/>
                </a:lnTo>
                <a:lnTo>
                  <a:pt x="4396858" y="3141246"/>
                </a:lnTo>
                <a:lnTo>
                  <a:pt x="4396858" y="2999915"/>
                </a:lnTo>
                <a:lnTo>
                  <a:pt x="4687980" y="2999915"/>
                </a:lnTo>
                <a:lnTo>
                  <a:pt x="4687980" y="2870030"/>
                </a:lnTo>
                <a:lnTo>
                  <a:pt x="4371976" y="2870030"/>
                </a:lnTo>
                <a:lnTo>
                  <a:pt x="4371976" y="2728699"/>
                </a:lnTo>
                <a:close/>
                <a:moveTo>
                  <a:pt x="5654153" y="2728699"/>
                </a:moveTo>
                <a:lnTo>
                  <a:pt x="5654153" y="3469691"/>
                </a:lnTo>
                <a:lnTo>
                  <a:pt x="5468034" y="3469691"/>
                </a:lnTo>
                <a:lnTo>
                  <a:pt x="5468034" y="3141246"/>
                </a:lnTo>
                <a:lnTo>
                  <a:pt x="5214734" y="3141246"/>
                </a:lnTo>
                <a:lnTo>
                  <a:pt x="5214734" y="3469691"/>
                </a:lnTo>
                <a:lnTo>
                  <a:pt x="5028615" y="3469691"/>
                </a:lnTo>
                <a:lnTo>
                  <a:pt x="5028615" y="2728699"/>
                </a:lnTo>
                <a:lnTo>
                  <a:pt x="5214734" y="2728699"/>
                </a:lnTo>
                <a:lnTo>
                  <a:pt x="5214734" y="2999915"/>
                </a:lnTo>
                <a:lnTo>
                  <a:pt x="5468034" y="2999915"/>
                </a:lnTo>
                <a:lnTo>
                  <a:pt x="5468034" y="2728699"/>
                </a:lnTo>
                <a:close/>
                <a:moveTo>
                  <a:pt x="6359440" y="2728699"/>
                </a:moveTo>
                <a:lnTo>
                  <a:pt x="6359440" y="2870030"/>
                </a:lnTo>
                <a:lnTo>
                  <a:pt x="6140476" y="2870030"/>
                </a:lnTo>
                <a:lnTo>
                  <a:pt x="6140476" y="3469691"/>
                </a:lnTo>
                <a:lnTo>
                  <a:pt x="5954358" y="3469691"/>
                </a:lnTo>
                <a:lnTo>
                  <a:pt x="5954358" y="2870030"/>
                </a:lnTo>
                <a:lnTo>
                  <a:pt x="5735394" y="2870030"/>
                </a:lnTo>
                <a:lnTo>
                  <a:pt x="5735394" y="2728699"/>
                </a:lnTo>
                <a:close/>
                <a:moveTo>
                  <a:pt x="7349603" y="2728699"/>
                </a:moveTo>
                <a:lnTo>
                  <a:pt x="7349603" y="3469691"/>
                </a:lnTo>
                <a:lnTo>
                  <a:pt x="7117701" y="3469691"/>
                </a:lnTo>
                <a:cubicBezTo>
                  <a:pt x="7066609" y="3469691"/>
                  <a:pt x="7018421" y="3466125"/>
                  <a:pt x="6973135" y="3458992"/>
                </a:cubicBezTo>
                <a:cubicBezTo>
                  <a:pt x="6927849" y="3451859"/>
                  <a:pt x="6885964" y="3435851"/>
                  <a:pt x="6847480" y="3410969"/>
                </a:cubicBezTo>
                <a:cubicBezTo>
                  <a:pt x="6801365" y="3381774"/>
                  <a:pt x="6763212" y="3339889"/>
                  <a:pt x="6733022" y="3285314"/>
                </a:cubicBezTo>
                <a:cubicBezTo>
                  <a:pt x="6702831" y="3230739"/>
                  <a:pt x="6687736" y="3168948"/>
                  <a:pt x="6687736" y="3099942"/>
                </a:cubicBezTo>
                <a:cubicBezTo>
                  <a:pt x="6687736" y="3028281"/>
                  <a:pt x="6701836" y="2965992"/>
                  <a:pt x="6730036" y="2913076"/>
                </a:cubicBezTo>
                <a:cubicBezTo>
                  <a:pt x="6758236" y="2860160"/>
                  <a:pt x="6796720" y="2818109"/>
                  <a:pt x="6845489" y="2786924"/>
                </a:cubicBezTo>
                <a:cubicBezTo>
                  <a:pt x="6885301" y="2761378"/>
                  <a:pt x="6927932" y="2745287"/>
                  <a:pt x="6973384" y="2738652"/>
                </a:cubicBezTo>
                <a:cubicBezTo>
                  <a:pt x="7018835" y="2732017"/>
                  <a:pt x="7067604" y="2728699"/>
                  <a:pt x="7119691" y="2728699"/>
                </a:cubicBezTo>
                <a:close/>
                <a:moveTo>
                  <a:pt x="7930628" y="2728699"/>
                </a:moveTo>
                <a:lnTo>
                  <a:pt x="7930628" y="3469691"/>
                </a:lnTo>
                <a:lnTo>
                  <a:pt x="7435970" y="3469691"/>
                </a:lnTo>
                <a:lnTo>
                  <a:pt x="7435970" y="3328360"/>
                </a:lnTo>
                <a:lnTo>
                  <a:pt x="7744509" y="3328360"/>
                </a:lnTo>
                <a:lnTo>
                  <a:pt x="7744509" y="2728699"/>
                </a:lnTo>
                <a:close/>
                <a:moveTo>
                  <a:pt x="8455786" y="2728699"/>
                </a:moveTo>
                <a:lnTo>
                  <a:pt x="8455786" y="2858087"/>
                </a:lnTo>
                <a:lnTo>
                  <a:pt x="8349290" y="2858087"/>
                </a:lnTo>
                <a:lnTo>
                  <a:pt x="8349290" y="3340304"/>
                </a:lnTo>
                <a:lnTo>
                  <a:pt x="8455786" y="3340304"/>
                </a:lnTo>
                <a:lnTo>
                  <a:pt x="8455786" y="3469691"/>
                </a:lnTo>
                <a:lnTo>
                  <a:pt x="8056676" y="3469691"/>
                </a:lnTo>
                <a:lnTo>
                  <a:pt x="8056676" y="3340304"/>
                </a:lnTo>
                <a:lnTo>
                  <a:pt x="8163171" y="3340304"/>
                </a:lnTo>
                <a:lnTo>
                  <a:pt x="8163171" y="2858087"/>
                </a:lnTo>
                <a:lnTo>
                  <a:pt x="8056676" y="2858087"/>
                </a:lnTo>
                <a:lnTo>
                  <a:pt x="8056676" y="2728699"/>
                </a:lnTo>
                <a:close/>
                <a:moveTo>
                  <a:pt x="9188853" y="2728699"/>
                </a:moveTo>
                <a:lnTo>
                  <a:pt x="9188853" y="3201959"/>
                </a:lnTo>
                <a:cubicBezTo>
                  <a:pt x="9188853" y="3294520"/>
                  <a:pt x="9162064" y="3364854"/>
                  <a:pt x="9108484" y="3412960"/>
                </a:cubicBezTo>
                <a:cubicBezTo>
                  <a:pt x="9054904" y="3461065"/>
                  <a:pt x="8978350" y="3485118"/>
                  <a:pt x="8878821" y="3485118"/>
                </a:cubicBezTo>
                <a:cubicBezTo>
                  <a:pt x="8776306" y="3485118"/>
                  <a:pt x="8698922" y="3460651"/>
                  <a:pt x="8646670" y="3411716"/>
                </a:cubicBezTo>
                <a:cubicBezTo>
                  <a:pt x="8594417" y="3362781"/>
                  <a:pt x="8568291" y="3292696"/>
                  <a:pt x="8568291" y="3201461"/>
                </a:cubicBezTo>
                <a:lnTo>
                  <a:pt x="8568291" y="2728699"/>
                </a:lnTo>
                <a:lnTo>
                  <a:pt x="8754410" y="2728699"/>
                </a:lnTo>
                <a:lnTo>
                  <a:pt x="8754410" y="3191011"/>
                </a:lnTo>
                <a:cubicBezTo>
                  <a:pt x="8754410" y="3244424"/>
                  <a:pt x="8764446" y="3283241"/>
                  <a:pt x="8784518" y="3307459"/>
                </a:cubicBezTo>
                <a:cubicBezTo>
                  <a:pt x="8804589" y="3331678"/>
                  <a:pt x="8836023" y="3343787"/>
                  <a:pt x="8878821" y="3343787"/>
                </a:cubicBezTo>
                <a:cubicBezTo>
                  <a:pt x="8922613" y="3343787"/>
                  <a:pt x="8954214" y="3331180"/>
                  <a:pt x="8973622" y="3305966"/>
                </a:cubicBezTo>
                <a:cubicBezTo>
                  <a:pt x="8993030" y="3280752"/>
                  <a:pt x="9002735" y="3242434"/>
                  <a:pt x="9002735" y="3191011"/>
                </a:cubicBezTo>
                <a:lnTo>
                  <a:pt x="9002735" y="2728699"/>
                </a:lnTo>
                <a:close/>
                <a:moveTo>
                  <a:pt x="9873728" y="2728699"/>
                </a:moveTo>
                <a:lnTo>
                  <a:pt x="9873728" y="3469691"/>
                </a:lnTo>
                <a:lnTo>
                  <a:pt x="9577132" y="3469691"/>
                </a:lnTo>
                <a:cubicBezTo>
                  <a:pt x="9525709" y="3469691"/>
                  <a:pt x="9483326" y="3465047"/>
                  <a:pt x="9449984" y="3455757"/>
                </a:cubicBezTo>
                <a:cubicBezTo>
                  <a:pt x="9416642" y="3446468"/>
                  <a:pt x="9386036" y="3430875"/>
                  <a:pt x="9358168" y="3408979"/>
                </a:cubicBezTo>
                <a:cubicBezTo>
                  <a:pt x="9334613" y="3390732"/>
                  <a:pt x="9315869" y="3367674"/>
                  <a:pt x="9301935" y="3339806"/>
                </a:cubicBezTo>
                <a:cubicBezTo>
                  <a:pt x="9288000" y="3311938"/>
                  <a:pt x="9281034" y="3279591"/>
                  <a:pt x="9281034" y="3242766"/>
                </a:cubicBezTo>
                <a:cubicBezTo>
                  <a:pt x="9281034" y="3192338"/>
                  <a:pt x="9294802" y="3152277"/>
                  <a:pt x="9322338" y="3122584"/>
                </a:cubicBezTo>
                <a:cubicBezTo>
                  <a:pt x="9349874" y="3092892"/>
                  <a:pt x="9386534" y="3073235"/>
                  <a:pt x="9432317" y="3063614"/>
                </a:cubicBezTo>
                <a:lnTo>
                  <a:pt x="9432317" y="3059632"/>
                </a:lnTo>
                <a:cubicBezTo>
                  <a:pt x="9400468" y="3046362"/>
                  <a:pt x="9375503" y="3025627"/>
                  <a:pt x="9357422" y="2997427"/>
                </a:cubicBezTo>
                <a:cubicBezTo>
                  <a:pt x="9339341" y="2969227"/>
                  <a:pt x="9330300" y="2937046"/>
                  <a:pt x="9330300" y="2900884"/>
                </a:cubicBezTo>
                <a:cubicBezTo>
                  <a:pt x="9330300" y="2869698"/>
                  <a:pt x="9336853" y="2842162"/>
                  <a:pt x="9349957" y="2818275"/>
                </a:cubicBezTo>
                <a:cubicBezTo>
                  <a:pt x="9363062" y="2794388"/>
                  <a:pt x="9382885" y="2775312"/>
                  <a:pt x="9409426" y="2761046"/>
                </a:cubicBezTo>
                <a:cubicBezTo>
                  <a:pt x="9433976" y="2747776"/>
                  <a:pt x="9460268" y="2739067"/>
                  <a:pt x="9488302" y="2734920"/>
                </a:cubicBezTo>
                <a:cubicBezTo>
                  <a:pt x="9516336" y="2730773"/>
                  <a:pt x="9557558" y="2728699"/>
                  <a:pt x="9611967" y="2728699"/>
                </a:cubicBezTo>
                <a:close/>
                <a:moveTo>
                  <a:pt x="918758" y="2714268"/>
                </a:moveTo>
                <a:cubicBezTo>
                  <a:pt x="856719" y="2714268"/>
                  <a:pt x="806291" y="2720156"/>
                  <a:pt x="767475" y="2731934"/>
                </a:cubicBezTo>
                <a:cubicBezTo>
                  <a:pt x="728658" y="2743711"/>
                  <a:pt x="688515" y="2759719"/>
                  <a:pt x="647045" y="2779956"/>
                </a:cubicBezTo>
                <a:lnTo>
                  <a:pt x="647045" y="2953634"/>
                </a:lnTo>
                <a:lnTo>
                  <a:pt x="663965" y="2953634"/>
                </a:lnTo>
                <a:cubicBezTo>
                  <a:pt x="672922" y="2946667"/>
                  <a:pt x="685778" y="2936797"/>
                  <a:pt x="702532" y="2924024"/>
                </a:cubicBezTo>
                <a:cubicBezTo>
                  <a:pt x="719286" y="2911252"/>
                  <a:pt x="735625" y="2900386"/>
                  <a:pt x="751550" y="2891429"/>
                </a:cubicBezTo>
                <a:cubicBezTo>
                  <a:pt x="770129" y="2880812"/>
                  <a:pt x="791610" y="2871689"/>
                  <a:pt x="815995" y="2864058"/>
                </a:cubicBezTo>
                <a:cubicBezTo>
                  <a:pt x="840379" y="2856428"/>
                  <a:pt x="866174" y="2852613"/>
                  <a:pt x="893379" y="2852613"/>
                </a:cubicBezTo>
                <a:cubicBezTo>
                  <a:pt x="925228" y="2852613"/>
                  <a:pt x="954257" y="2857589"/>
                  <a:pt x="980466" y="2867542"/>
                </a:cubicBezTo>
                <a:cubicBezTo>
                  <a:pt x="1006675" y="2877495"/>
                  <a:pt x="1030064" y="2892756"/>
                  <a:pt x="1050634" y="2913325"/>
                </a:cubicBezTo>
                <a:cubicBezTo>
                  <a:pt x="1070208" y="2933231"/>
                  <a:pt x="1085718" y="2958445"/>
                  <a:pt x="1097164" y="2988967"/>
                </a:cubicBezTo>
                <a:cubicBezTo>
                  <a:pt x="1108610" y="3019489"/>
                  <a:pt x="1114332" y="3054988"/>
                  <a:pt x="1114332" y="3095463"/>
                </a:cubicBezTo>
                <a:cubicBezTo>
                  <a:pt x="1114332" y="3182053"/>
                  <a:pt x="1092602" y="3245917"/>
                  <a:pt x="1049141" y="3287056"/>
                </a:cubicBezTo>
                <a:cubicBezTo>
                  <a:pt x="1005680" y="3328195"/>
                  <a:pt x="946294" y="3348764"/>
                  <a:pt x="870985" y="3348764"/>
                </a:cubicBezTo>
                <a:cubicBezTo>
                  <a:pt x="864349" y="3348764"/>
                  <a:pt x="856553" y="3348598"/>
                  <a:pt x="847595" y="3348266"/>
                </a:cubicBezTo>
                <a:cubicBezTo>
                  <a:pt x="838638" y="3347934"/>
                  <a:pt x="830841" y="3347437"/>
                  <a:pt x="824206" y="3346773"/>
                </a:cubicBezTo>
                <a:lnTo>
                  <a:pt x="824206" y="3201461"/>
                </a:lnTo>
                <a:lnTo>
                  <a:pt x="968025" y="3201461"/>
                </a:lnTo>
                <a:lnTo>
                  <a:pt x="968025" y="3062618"/>
                </a:lnTo>
                <a:lnTo>
                  <a:pt x="644059" y="3062618"/>
                </a:lnTo>
                <a:lnTo>
                  <a:pt x="644059" y="3427392"/>
                </a:lnTo>
                <a:cubicBezTo>
                  <a:pt x="676572" y="3440662"/>
                  <a:pt x="718788" y="3453601"/>
                  <a:pt x="770709" y="3466208"/>
                </a:cubicBezTo>
                <a:cubicBezTo>
                  <a:pt x="822631" y="3478815"/>
                  <a:pt x="873804" y="3485118"/>
                  <a:pt x="924232" y="3485118"/>
                </a:cubicBezTo>
                <a:cubicBezTo>
                  <a:pt x="1040681" y="3485118"/>
                  <a:pt x="1133492" y="3451527"/>
                  <a:pt x="1202664" y="3384345"/>
                </a:cubicBezTo>
                <a:cubicBezTo>
                  <a:pt x="1271837" y="3317163"/>
                  <a:pt x="1306423" y="3221864"/>
                  <a:pt x="1306423" y="3098449"/>
                </a:cubicBezTo>
                <a:cubicBezTo>
                  <a:pt x="1306423" y="2982332"/>
                  <a:pt x="1271837" y="2889272"/>
                  <a:pt x="1202664" y="2819270"/>
                </a:cubicBezTo>
                <a:cubicBezTo>
                  <a:pt x="1133492" y="2749268"/>
                  <a:pt x="1038856" y="2714268"/>
                  <a:pt x="918758" y="2714268"/>
                </a:cubicBezTo>
                <a:close/>
                <a:moveTo>
                  <a:pt x="10778811" y="0"/>
                </a:moveTo>
                <a:lnTo>
                  <a:pt x="4189212" y="0"/>
                </a:lnTo>
                <a:lnTo>
                  <a:pt x="4189212" y="6858000"/>
                </a:lnTo>
                <a:lnTo>
                  <a:pt x="10778811" y="6858000"/>
                </a:lnTo>
                <a:close/>
              </a:path>
            </a:pathLst>
          </a:custGeom>
        </p:spPr>
      </p:pic>
      <p:sp>
        <p:nvSpPr>
          <p:cNvPr id="62" name="Forma libre: forma 61">
            <a:extLst>
              <a:ext uri="{FF2B5EF4-FFF2-40B4-BE49-F238E27FC236}">
                <a16:creationId xmlns:a16="http://schemas.microsoft.com/office/drawing/2014/main" id="{DBCE31DB-6F5B-D030-856C-DB32F3569D3D}"/>
              </a:ext>
            </a:extLst>
          </p:cNvPr>
          <p:cNvSpPr/>
          <p:nvPr/>
        </p:nvSpPr>
        <p:spPr>
          <a:xfrm flipH="1">
            <a:off x="1692" y="0"/>
            <a:ext cx="6642948" cy="6857999"/>
          </a:xfrm>
          <a:custGeom>
            <a:avLst/>
            <a:gdLst>
              <a:gd name="connsiteX0" fmla="*/ 6642948 w 6642948"/>
              <a:gd name="connsiteY0" fmla="*/ 0 h 6858000"/>
              <a:gd name="connsiteX1" fmla="*/ 0 w 6642948"/>
              <a:gd name="connsiteY1" fmla="*/ 0 h 6858000"/>
              <a:gd name="connsiteX2" fmla="*/ 0 w 6642948"/>
              <a:gd name="connsiteY2" fmla="*/ 6858000 h 6858000"/>
              <a:gd name="connsiteX3" fmla="*/ 6642948 w 6642948"/>
              <a:gd name="connsiteY3" fmla="*/ 6858000 h 6858000"/>
              <a:gd name="connsiteX4" fmla="*/ 6642948 w 66429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2948" h="6858000">
                <a:moveTo>
                  <a:pt x="6642948" y="0"/>
                </a:moveTo>
                <a:lnTo>
                  <a:pt x="0" y="0"/>
                </a:lnTo>
                <a:lnTo>
                  <a:pt x="0" y="6858000"/>
                </a:lnTo>
                <a:lnTo>
                  <a:pt x="6642948" y="6858000"/>
                </a:lnTo>
                <a:lnTo>
                  <a:pt x="6642948" y="0"/>
                </a:lnTo>
                <a:close/>
              </a:path>
            </a:pathLst>
          </a:custGeom>
          <a:gradFill flip="none" rotWithShape="1">
            <a:gsLst>
              <a:gs pos="66000">
                <a:srgbClr val="F8FCFE">
                  <a:alpha val="4000"/>
                </a:srgbClr>
              </a:gs>
              <a:gs pos="63000">
                <a:schemeClr val="accent1">
                  <a:lumMod val="5000"/>
                  <a:lumOff val="95000"/>
                  <a:alpha val="0"/>
                </a:schemeClr>
              </a:gs>
              <a:gs pos="100000">
                <a:schemeClr val="bg1">
                  <a:alpha val="80000"/>
                </a:schemeClr>
              </a:gs>
              <a:gs pos="100000">
                <a:schemeClr val="bg1">
                  <a:alpha val="80000"/>
                </a:schemeClr>
              </a:gs>
            </a:gsLst>
            <a:lin ang="5400000" scaled="1"/>
            <a:tileRect/>
          </a:gradFill>
          <a:ln w="0" cap="flat">
            <a:noFill/>
            <a:prstDash val="solid"/>
            <a:miter/>
          </a:ln>
        </p:spPr>
        <p:txBody>
          <a:bodyPr wrap="square" rtlCol="0" anchor="ctr">
            <a:noAutofit/>
          </a:bodyPr>
          <a:lstStyle/>
          <a:p>
            <a:endParaRPr lang="es-ES" dirty="0"/>
          </a:p>
        </p:txBody>
      </p:sp>
      <p:grpSp>
        <p:nvGrpSpPr>
          <p:cNvPr id="64" name="Grupo 63">
            <a:extLst>
              <a:ext uri="{FF2B5EF4-FFF2-40B4-BE49-F238E27FC236}">
                <a16:creationId xmlns:a16="http://schemas.microsoft.com/office/drawing/2014/main" id="{D81D77AD-34C0-B9AD-45B6-269D3B88B15E}"/>
              </a:ext>
            </a:extLst>
          </p:cNvPr>
          <p:cNvGrpSpPr/>
          <p:nvPr/>
        </p:nvGrpSpPr>
        <p:grpSpPr>
          <a:xfrm>
            <a:off x="8410230" y="4510116"/>
            <a:ext cx="3280031" cy="1807058"/>
            <a:chOff x="8410230" y="4510116"/>
            <a:chExt cx="3280031" cy="1807058"/>
          </a:xfrm>
        </p:grpSpPr>
        <p:sp>
          <p:nvSpPr>
            <p:cNvPr id="12" name="CuadroTexto 11">
              <a:extLst>
                <a:ext uri="{FF2B5EF4-FFF2-40B4-BE49-F238E27FC236}">
                  <a16:creationId xmlns:a16="http://schemas.microsoft.com/office/drawing/2014/main" id="{B2287ED5-76DB-F7A7-2447-83535C8BAEFC}"/>
                </a:ext>
              </a:extLst>
            </p:cNvPr>
            <p:cNvSpPr txBox="1"/>
            <p:nvPr/>
          </p:nvSpPr>
          <p:spPr>
            <a:xfrm>
              <a:off x="8410230" y="4510116"/>
              <a:ext cx="3280031" cy="477054"/>
            </a:xfrm>
            <a:prstGeom prst="rect">
              <a:avLst/>
            </a:prstGeom>
            <a:noFill/>
          </p:spPr>
          <p:txBody>
            <a:bodyPr wrap="square">
              <a:spAutoFit/>
            </a:bodyPr>
            <a:lstStyle/>
            <a:p>
              <a:pPr algn="r"/>
              <a:r>
                <a:rPr lang="en-US" sz="2500" b="1" i="0" u="none" strike="noStrike" baseline="0" dirty="0">
                  <a:solidFill>
                    <a:srgbClr val="124071"/>
                  </a:solidFill>
                  <a:latin typeface="Tahoma-Bold"/>
                </a:rPr>
                <a:t>CONTACT US</a:t>
              </a:r>
            </a:p>
          </p:txBody>
        </p:sp>
        <p:sp>
          <p:nvSpPr>
            <p:cNvPr id="13" name="CuadroTexto 12">
              <a:extLst>
                <a:ext uri="{FF2B5EF4-FFF2-40B4-BE49-F238E27FC236}">
                  <a16:creationId xmlns:a16="http://schemas.microsoft.com/office/drawing/2014/main" id="{D2F9122C-2E96-85E2-3C6B-5BF8C93B3C45}"/>
                </a:ext>
              </a:extLst>
            </p:cNvPr>
            <p:cNvSpPr txBox="1"/>
            <p:nvPr/>
          </p:nvSpPr>
          <p:spPr>
            <a:xfrm>
              <a:off x="8410230" y="5026515"/>
              <a:ext cx="3280031" cy="646331"/>
            </a:xfrm>
            <a:prstGeom prst="rect">
              <a:avLst/>
            </a:prstGeom>
            <a:noFill/>
          </p:spPr>
          <p:txBody>
            <a:bodyPr wrap="square">
              <a:spAutoFit/>
            </a:bodyPr>
            <a:lstStyle/>
            <a:p>
              <a:pPr algn="r"/>
              <a:r>
                <a:rPr lang="en-US" dirty="0">
                  <a:solidFill>
                    <a:srgbClr val="93BADB"/>
                  </a:solidFill>
                  <a:latin typeface="Tahoma-Bold"/>
                </a:rPr>
                <a:t>www.bridgesmes.eu</a:t>
              </a:r>
            </a:p>
            <a:p>
              <a:pPr algn="r"/>
              <a:r>
                <a:rPr lang="en-US" i="0" u="none" strike="noStrike" baseline="0" dirty="0">
                  <a:solidFill>
                    <a:srgbClr val="93BADB"/>
                  </a:solidFill>
                  <a:latin typeface="Tahoma-Bold"/>
                </a:rPr>
                <a:t>info@bridgesmes.eu</a:t>
              </a:r>
            </a:p>
          </p:txBody>
        </p:sp>
        <p:grpSp>
          <p:nvGrpSpPr>
            <p:cNvPr id="15" name="Grupo 14">
              <a:extLst>
                <a:ext uri="{FF2B5EF4-FFF2-40B4-BE49-F238E27FC236}">
                  <a16:creationId xmlns:a16="http://schemas.microsoft.com/office/drawing/2014/main" id="{2F1DFFDF-EE43-D1D1-C6A4-4F9DB4BF9BA9}"/>
                </a:ext>
              </a:extLst>
            </p:cNvPr>
            <p:cNvGrpSpPr/>
            <p:nvPr/>
          </p:nvGrpSpPr>
          <p:grpSpPr>
            <a:xfrm>
              <a:off x="10021223" y="5844137"/>
              <a:ext cx="1571525" cy="473037"/>
              <a:chOff x="7898491" y="4304219"/>
              <a:chExt cx="1571525" cy="473037"/>
            </a:xfrm>
          </p:grpSpPr>
          <p:sp>
            <p:nvSpPr>
              <p:cNvPr id="16" name="Gráfico 36">
                <a:extLst>
                  <a:ext uri="{FF2B5EF4-FFF2-40B4-BE49-F238E27FC236}">
                    <a16:creationId xmlns:a16="http://schemas.microsoft.com/office/drawing/2014/main" id="{7D5201E7-5F03-FAB8-17C4-8FB396421BC7}"/>
                  </a:ext>
                </a:extLst>
              </p:cNvPr>
              <p:cNvSpPr/>
              <p:nvPr/>
            </p:nvSpPr>
            <p:spPr>
              <a:xfrm>
                <a:off x="7898491" y="4309256"/>
                <a:ext cx="468000" cy="468000"/>
              </a:xfrm>
              <a:custGeom>
                <a:avLst/>
                <a:gdLst>
                  <a:gd name="connsiteX0" fmla="*/ 2438400 w 4876800"/>
                  <a:gd name="connsiteY0" fmla="*/ 0 h 4876800"/>
                  <a:gd name="connsiteX1" fmla="*/ 0 w 4876800"/>
                  <a:gd name="connsiteY1" fmla="*/ 2438400 h 4876800"/>
                  <a:gd name="connsiteX2" fmla="*/ 2438400 w 4876800"/>
                  <a:gd name="connsiteY2" fmla="*/ 4876800 h 4876800"/>
                  <a:gd name="connsiteX3" fmla="*/ 4876800 w 4876800"/>
                  <a:gd name="connsiteY3" fmla="*/ 2438400 h 4876800"/>
                  <a:gd name="connsiteX4" fmla="*/ 2438400 w 4876800"/>
                  <a:gd name="connsiteY4" fmla="*/ 0 h 4876800"/>
                  <a:gd name="connsiteX5" fmla="*/ 1729835 w 4876800"/>
                  <a:gd name="connsiteY5" fmla="*/ 3686175 h 4876800"/>
                  <a:gd name="connsiteX6" fmla="*/ 1135952 w 4876800"/>
                  <a:gd name="connsiteY6" fmla="*/ 3686175 h 4876800"/>
                  <a:gd name="connsiteX7" fmla="*/ 1135952 w 4876800"/>
                  <a:gd name="connsiteY7" fmla="*/ 1899571 h 4876800"/>
                  <a:gd name="connsiteX8" fmla="*/ 1729835 w 4876800"/>
                  <a:gd name="connsiteY8" fmla="*/ 1899571 h 4876800"/>
                  <a:gd name="connsiteX9" fmla="*/ 1729835 w 4876800"/>
                  <a:gd name="connsiteY9" fmla="*/ 3686175 h 4876800"/>
                  <a:gd name="connsiteX10" fmla="*/ 1432941 w 4876800"/>
                  <a:gd name="connsiteY10" fmla="*/ 1655540 h 4876800"/>
                  <a:gd name="connsiteX11" fmla="*/ 1429036 w 4876800"/>
                  <a:gd name="connsiteY11" fmla="*/ 1655540 h 4876800"/>
                  <a:gd name="connsiteX12" fmla="*/ 1100900 w 4876800"/>
                  <a:gd name="connsiteY12" fmla="*/ 1346930 h 4876800"/>
                  <a:gd name="connsiteX13" fmla="*/ 1436846 w 4876800"/>
                  <a:gd name="connsiteY13" fmla="*/ 1038225 h 4876800"/>
                  <a:gd name="connsiteX14" fmla="*/ 1768888 w 4876800"/>
                  <a:gd name="connsiteY14" fmla="*/ 1346930 h 4876800"/>
                  <a:gd name="connsiteX15" fmla="*/ 1432941 w 4876800"/>
                  <a:gd name="connsiteY15" fmla="*/ 1655540 h 4876800"/>
                  <a:gd name="connsiteX16" fmla="*/ 3871151 w 4876800"/>
                  <a:gd name="connsiteY16" fmla="*/ 3686175 h 4876800"/>
                  <a:gd name="connsiteX17" fmla="*/ 3277362 w 4876800"/>
                  <a:gd name="connsiteY17" fmla="*/ 3686175 h 4876800"/>
                  <a:gd name="connsiteX18" fmla="*/ 3277362 w 4876800"/>
                  <a:gd name="connsiteY18" fmla="*/ 2730341 h 4876800"/>
                  <a:gd name="connsiteX19" fmla="*/ 2976467 w 4876800"/>
                  <a:gd name="connsiteY19" fmla="*/ 2326291 h 4876800"/>
                  <a:gd name="connsiteX20" fmla="*/ 2671763 w 4876800"/>
                  <a:gd name="connsiteY20" fmla="*/ 2543461 h 4876800"/>
                  <a:gd name="connsiteX21" fmla="*/ 2652236 w 4876800"/>
                  <a:gd name="connsiteY21" fmla="*/ 2688336 h 4876800"/>
                  <a:gd name="connsiteX22" fmla="*/ 2652236 w 4876800"/>
                  <a:gd name="connsiteY22" fmla="*/ 3686080 h 4876800"/>
                  <a:gd name="connsiteX23" fmla="*/ 2058448 w 4876800"/>
                  <a:gd name="connsiteY23" fmla="*/ 3686080 h 4876800"/>
                  <a:gd name="connsiteX24" fmla="*/ 2058448 w 4876800"/>
                  <a:gd name="connsiteY24" fmla="*/ 1899476 h 4876800"/>
                  <a:gd name="connsiteX25" fmla="*/ 2652236 w 4876800"/>
                  <a:gd name="connsiteY25" fmla="*/ 1899476 h 4876800"/>
                  <a:gd name="connsiteX26" fmla="*/ 2652236 w 4876800"/>
                  <a:gd name="connsiteY26" fmla="*/ 2152460 h 4876800"/>
                  <a:gd name="connsiteX27" fmla="*/ 3187446 w 4876800"/>
                  <a:gd name="connsiteY27" fmla="*/ 1857566 h 4876800"/>
                  <a:gd name="connsiteX28" fmla="*/ 3871151 w 4876800"/>
                  <a:gd name="connsiteY28" fmla="*/ 2661666 h 4876800"/>
                  <a:gd name="connsiteX29" fmla="*/ 3871151 w 4876800"/>
                  <a:gd name="connsiteY29" fmla="*/ 368608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76800" h="4876800">
                    <a:moveTo>
                      <a:pt x="2438400" y="0"/>
                    </a:moveTo>
                    <a:cubicBezTo>
                      <a:pt x="1091946" y="0"/>
                      <a:pt x="0" y="1091946"/>
                      <a:pt x="0" y="2438400"/>
                    </a:cubicBezTo>
                    <a:cubicBezTo>
                      <a:pt x="0" y="3784854"/>
                      <a:pt x="1091946" y="4876800"/>
                      <a:pt x="2438400" y="4876800"/>
                    </a:cubicBezTo>
                    <a:cubicBezTo>
                      <a:pt x="3784854" y="4876800"/>
                      <a:pt x="4876800" y="3784854"/>
                      <a:pt x="4876800" y="2438400"/>
                    </a:cubicBezTo>
                    <a:cubicBezTo>
                      <a:pt x="4876800" y="1091946"/>
                      <a:pt x="3784854" y="0"/>
                      <a:pt x="2438400" y="0"/>
                    </a:cubicBezTo>
                    <a:close/>
                    <a:moveTo>
                      <a:pt x="1729835" y="3686175"/>
                    </a:moveTo>
                    <a:lnTo>
                      <a:pt x="1135952" y="3686175"/>
                    </a:lnTo>
                    <a:lnTo>
                      <a:pt x="1135952" y="1899571"/>
                    </a:lnTo>
                    <a:lnTo>
                      <a:pt x="1729835" y="1899571"/>
                    </a:lnTo>
                    <a:lnTo>
                      <a:pt x="1729835" y="3686175"/>
                    </a:lnTo>
                    <a:close/>
                    <a:moveTo>
                      <a:pt x="1432941" y="1655540"/>
                    </a:moveTo>
                    <a:lnTo>
                      <a:pt x="1429036" y="1655540"/>
                    </a:lnTo>
                    <a:cubicBezTo>
                      <a:pt x="1229773" y="1655540"/>
                      <a:pt x="1100900" y="1518380"/>
                      <a:pt x="1100900" y="1346930"/>
                    </a:cubicBezTo>
                    <a:cubicBezTo>
                      <a:pt x="1100900" y="1175480"/>
                      <a:pt x="1233773" y="1038225"/>
                      <a:pt x="1436846" y="1038225"/>
                    </a:cubicBezTo>
                    <a:cubicBezTo>
                      <a:pt x="1639919" y="1038225"/>
                      <a:pt x="1764983" y="1171575"/>
                      <a:pt x="1768888" y="1346930"/>
                    </a:cubicBezTo>
                    <a:cubicBezTo>
                      <a:pt x="1768888" y="1518380"/>
                      <a:pt x="1640014" y="1655540"/>
                      <a:pt x="1432941" y="1655540"/>
                    </a:cubicBezTo>
                    <a:close/>
                    <a:moveTo>
                      <a:pt x="3871151" y="3686175"/>
                    </a:moveTo>
                    <a:lnTo>
                      <a:pt x="3277362" y="3686175"/>
                    </a:lnTo>
                    <a:lnTo>
                      <a:pt x="3277362" y="2730341"/>
                    </a:lnTo>
                    <a:cubicBezTo>
                      <a:pt x="3277362" y="2490121"/>
                      <a:pt x="3191351" y="2326291"/>
                      <a:pt x="2976467" y="2326291"/>
                    </a:cubicBezTo>
                    <a:cubicBezTo>
                      <a:pt x="2812447" y="2326291"/>
                      <a:pt x="2714720" y="2436781"/>
                      <a:pt x="2671763" y="2543461"/>
                    </a:cubicBezTo>
                    <a:cubicBezTo>
                      <a:pt x="2656046" y="2581656"/>
                      <a:pt x="2652236" y="2634996"/>
                      <a:pt x="2652236" y="2688336"/>
                    </a:cubicBezTo>
                    <a:lnTo>
                      <a:pt x="2652236" y="3686080"/>
                    </a:lnTo>
                    <a:lnTo>
                      <a:pt x="2058448" y="3686080"/>
                    </a:lnTo>
                    <a:cubicBezTo>
                      <a:pt x="2058448" y="3686080"/>
                      <a:pt x="2066258" y="2067020"/>
                      <a:pt x="2058448" y="1899476"/>
                    </a:cubicBezTo>
                    <a:lnTo>
                      <a:pt x="2652236" y="1899476"/>
                    </a:lnTo>
                    <a:lnTo>
                      <a:pt x="2652236" y="2152460"/>
                    </a:lnTo>
                    <a:cubicBezTo>
                      <a:pt x="2731199" y="2030730"/>
                      <a:pt x="2872359" y="1857566"/>
                      <a:pt x="3187446" y="1857566"/>
                    </a:cubicBezTo>
                    <a:cubicBezTo>
                      <a:pt x="3578162" y="1857566"/>
                      <a:pt x="3871151" y="2112931"/>
                      <a:pt x="3871151" y="2661666"/>
                    </a:cubicBezTo>
                    <a:lnTo>
                      <a:pt x="3871151" y="3686080"/>
                    </a:lnTo>
                    <a:close/>
                  </a:path>
                </a:pathLst>
              </a:custGeom>
              <a:solidFill>
                <a:srgbClr val="124071"/>
              </a:solidFill>
              <a:ln w="0" cap="flat">
                <a:noFill/>
                <a:prstDash val="solid"/>
                <a:miter/>
              </a:ln>
            </p:spPr>
            <p:txBody>
              <a:bodyPr rtlCol="0" anchor="ctr"/>
              <a:lstStyle/>
              <a:p>
                <a:endParaRPr lang="es-ES"/>
              </a:p>
            </p:txBody>
          </p:sp>
          <p:grpSp>
            <p:nvGrpSpPr>
              <p:cNvPr id="17" name="Gráfico 43">
                <a:extLst>
                  <a:ext uri="{FF2B5EF4-FFF2-40B4-BE49-F238E27FC236}">
                    <a16:creationId xmlns:a16="http://schemas.microsoft.com/office/drawing/2014/main" id="{723A472F-09F1-3A60-A462-8D7D55345590}"/>
                  </a:ext>
                </a:extLst>
              </p:cNvPr>
              <p:cNvGrpSpPr/>
              <p:nvPr/>
            </p:nvGrpSpPr>
            <p:grpSpPr>
              <a:xfrm>
                <a:off x="9002016" y="4304219"/>
                <a:ext cx="468000" cy="468000"/>
                <a:chOff x="3657600" y="990600"/>
                <a:chExt cx="4876795" cy="4876800"/>
              </a:xfrm>
              <a:solidFill>
                <a:srgbClr val="124071"/>
              </a:solidFill>
            </p:grpSpPr>
            <p:sp>
              <p:nvSpPr>
                <p:cNvPr id="21" name="Forma libre: forma 20">
                  <a:extLst>
                    <a:ext uri="{FF2B5EF4-FFF2-40B4-BE49-F238E27FC236}">
                      <a16:creationId xmlns:a16="http://schemas.microsoft.com/office/drawing/2014/main" id="{D3B42E35-3864-DF25-6CEC-1323332AFE8F}"/>
                    </a:ext>
                  </a:extLst>
                </p:cNvPr>
                <p:cNvSpPr/>
                <p:nvPr/>
              </p:nvSpPr>
              <p:spPr>
                <a:xfrm>
                  <a:off x="5757862" y="3035617"/>
                  <a:ext cx="676370" cy="786764"/>
                </a:xfrm>
                <a:custGeom>
                  <a:avLst/>
                  <a:gdLst>
                    <a:gd name="connsiteX0" fmla="*/ 0 w 676370"/>
                    <a:gd name="connsiteY0" fmla="*/ 786765 h 786764"/>
                    <a:gd name="connsiteX1" fmla="*/ 676370 w 676370"/>
                    <a:gd name="connsiteY1" fmla="*/ 394335 h 786764"/>
                    <a:gd name="connsiteX2" fmla="*/ 0 w 676370"/>
                    <a:gd name="connsiteY2" fmla="*/ 0 h 786764"/>
                    <a:gd name="connsiteX3" fmla="*/ 0 w 676370"/>
                    <a:gd name="connsiteY3" fmla="*/ 786670 h 786764"/>
                  </a:gdLst>
                  <a:ahLst/>
                  <a:cxnLst>
                    <a:cxn ang="0">
                      <a:pos x="connsiteX0" y="connsiteY0"/>
                    </a:cxn>
                    <a:cxn ang="0">
                      <a:pos x="connsiteX1" y="connsiteY1"/>
                    </a:cxn>
                    <a:cxn ang="0">
                      <a:pos x="connsiteX2" y="connsiteY2"/>
                    </a:cxn>
                    <a:cxn ang="0">
                      <a:pos x="connsiteX3" y="connsiteY3"/>
                    </a:cxn>
                  </a:cxnLst>
                  <a:rect l="l" t="t" r="r" b="b"/>
                  <a:pathLst>
                    <a:path w="676370" h="786764">
                      <a:moveTo>
                        <a:pt x="0" y="786765"/>
                      </a:moveTo>
                      <a:lnTo>
                        <a:pt x="676370" y="394335"/>
                      </a:lnTo>
                      <a:lnTo>
                        <a:pt x="0" y="0"/>
                      </a:lnTo>
                      <a:lnTo>
                        <a:pt x="0" y="786670"/>
                      </a:lnTo>
                      <a:close/>
                    </a:path>
                  </a:pathLst>
                </a:custGeom>
                <a:grpFill/>
                <a:ln w="0" cap="flat">
                  <a:noFill/>
                  <a:prstDash val="solid"/>
                  <a:miter/>
                </a:ln>
              </p:spPr>
              <p:txBody>
                <a:bodyPr rtlCol="0" anchor="ctr"/>
                <a:lstStyle/>
                <a:p>
                  <a:endParaRPr lang="es-ES"/>
                </a:p>
              </p:txBody>
            </p:sp>
            <p:sp>
              <p:nvSpPr>
                <p:cNvPr id="22" name="Forma libre: forma 21">
                  <a:extLst>
                    <a:ext uri="{FF2B5EF4-FFF2-40B4-BE49-F238E27FC236}">
                      <a16:creationId xmlns:a16="http://schemas.microsoft.com/office/drawing/2014/main" id="{12EB5905-C58A-93A8-0C20-CBB7871E16DC}"/>
                    </a:ext>
                  </a:extLst>
                </p:cNvPr>
                <p:cNvSpPr/>
                <p:nvPr/>
              </p:nvSpPr>
              <p:spPr>
                <a:xfrm>
                  <a:off x="3657600" y="990600"/>
                  <a:ext cx="4876795" cy="4876800"/>
                </a:xfrm>
                <a:custGeom>
                  <a:avLst/>
                  <a:gdLst>
                    <a:gd name="connsiteX0" fmla="*/ 2438400 w 4876800"/>
                    <a:gd name="connsiteY0" fmla="*/ 0 h 4876800"/>
                    <a:gd name="connsiteX1" fmla="*/ 0 w 4876800"/>
                    <a:gd name="connsiteY1" fmla="*/ 2438400 h 4876800"/>
                    <a:gd name="connsiteX2" fmla="*/ 2438400 w 4876800"/>
                    <a:gd name="connsiteY2" fmla="*/ 4876800 h 4876800"/>
                    <a:gd name="connsiteX3" fmla="*/ 4876800 w 4876800"/>
                    <a:gd name="connsiteY3" fmla="*/ 2438400 h 4876800"/>
                    <a:gd name="connsiteX4" fmla="*/ 2438400 w 4876800"/>
                    <a:gd name="connsiteY4" fmla="*/ 0 h 4876800"/>
                    <a:gd name="connsiteX5" fmla="*/ 3721799 w 4876800"/>
                    <a:gd name="connsiteY5" fmla="*/ 2869978 h 4876800"/>
                    <a:gd name="connsiteX6" fmla="*/ 3236690 w 4876800"/>
                    <a:gd name="connsiteY6" fmla="*/ 3355753 h 4876800"/>
                    <a:gd name="connsiteX7" fmla="*/ 1640491 w 4876800"/>
                    <a:gd name="connsiteY7" fmla="*/ 3355753 h 4876800"/>
                    <a:gd name="connsiteX8" fmla="*/ 1155097 w 4876800"/>
                    <a:gd name="connsiteY8" fmla="*/ 2870359 h 4876800"/>
                    <a:gd name="connsiteX9" fmla="*/ 1155097 w 4876800"/>
                    <a:gd name="connsiteY9" fmla="*/ 2870073 h 4876800"/>
                    <a:gd name="connsiteX10" fmla="*/ 1155097 w 4876800"/>
                    <a:gd name="connsiteY10" fmla="*/ 2007013 h 4876800"/>
                    <a:gd name="connsiteX11" fmla="*/ 1640205 w 4876800"/>
                    <a:gd name="connsiteY11" fmla="*/ 1521238 h 4876800"/>
                    <a:gd name="connsiteX12" fmla="*/ 1640491 w 4876800"/>
                    <a:gd name="connsiteY12" fmla="*/ 1521238 h 4876800"/>
                    <a:gd name="connsiteX13" fmla="*/ 3236405 w 4876800"/>
                    <a:gd name="connsiteY13" fmla="*/ 1521238 h 4876800"/>
                    <a:gd name="connsiteX14" fmla="*/ 3721799 w 4876800"/>
                    <a:gd name="connsiteY14" fmla="*/ 2006632 h 4876800"/>
                    <a:gd name="connsiteX15" fmla="*/ 3721799 w 4876800"/>
                    <a:gd name="connsiteY15" fmla="*/ 2869978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76800" h="4876800">
                      <a:moveTo>
                        <a:pt x="2438400" y="0"/>
                      </a:moveTo>
                      <a:cubicBezTo>
                        <a:pt x="1091756" y="0"/>
                        <a:pt x="0" y="1091756"/>
                        <a:pt x="0" y="2438400"/>
                      </a:cubicBezTo>
                      <a:cubicBezTo>
                        <a:pt x="0" y="3785045"/>
                        <a:pt x="1091756" y="4876800"/>
                        <a:pt x="2438400" y="4876800"/>
                      </a:cubicBezTo>
                      <a:cubicBezTo>
                        <a:pt x="3785045" y="4876800"/>
                        <a:pt x="4876800" y="3785045"/>
                        <a:pt x="4876800" y="2438400"/>
                      </a:cubicBezTo>
                      <a:cubicBezTo>
                        <a:pt x="4876800" y="1091756"/>
                        <a:pt x="3785045" y="0"/>
                        <a:pt x="2438400" y="0"/>
                      </a:cubicBezTo>
                      <a:close/>
                      <a:moveTo>
                        <a:pt x="3721799" y="2869978"/>
                      </a:moveTo>
                      <a:cubicBezTo>
                        <a:pt x="3721989" y="3138107"/>
                        <a:pt x="3504819" y="3355562"/>
                        <a:pt x="3236690" y="3355753"/>
                      </a:cubicBezTo>
                      <a:lnTo>
                        <a:pt x="1640491" y="3355753"/>
                      </a:lnTo>
                      <a:cubicBezTo>
                        <a:pt x="1372362" y="3355753"/>
                        <a:pt x="1155097" y="3138392"/>
                        <a:pt x="1155097" y="2870359"/>
                      </a:cubicBezTo>
                      <a:cubicBezTo>
                        <a:pt x="1155097" y="2870264"/>
                        <a:pt x="1155097" y="2870168"/>
                        <a:pt x="1155097" y="2870073"/>
                      </a:cubicBezTo>
                      <a:lnTo>
                        <a:pt x="1155097" y="2007013"/>
                      </a:lnTo>
                      <a:cubicBezTo>
                        <a:pt x="1154906" y="1738884"/>
                        <a:pt x="1372076" y="1521428"/>
                        <a:pt x="1640205" y="1521238"/>
                      </a:cubicBezTo>
                      <a:cubicBezTo>
                        <a:pt x="1640300" y="1521238"/>
                        <a:pt x="1640396" y="1521238"/>
                        <a:pt x="1640491" y="1521238"/>
                      </a:cubicBezTo>
                      <a:lnTo>
                        <a:pt x="3236405" y="1521238"/>
                      </a:lnTo>
                      <a:cubicBezTo>
                        <a:pt x="3504533" y="1521238"/>
                        <a:pt x="3721799" y="1738598"/>
                        <a:pt x="3721799" y="2006632"/>
                      </a:cubicBezTo>
                      <a:lnTo>
                        <a:pt x="3721799" y="2869978"/>
                      </a:lnTo>
                      <a:close/>
                    </a:path>
                  </a:pathLst>
                </a:custGeom>
                <a:grpFill/>
                <a:ln w="0" cap="flat">
                  <a:noFill/>
                  <a:prstDash val="solid"/>
                  <a:miter/>
                </a:ln>
              </p:spPr>
              <p:txBody>
                <a:bodyPr rtlCol="0" anchor="ctr"/>
                <a:lstStyle/>
                <a:p>
                  <a:endParaRPr lang="es-ES" dirty="0"/>
                </a:p>
              </p:txBody>
            </p:sp>
          </p:grpSp>
          <p:grpSp>
            <p:nvGrpSpPr>
              <p:cNvPr id="18" name="Grupo 17">
                <a:extLst>
                  <a:ext uri="{FF2B5EF4-FFF2-40B4-BE49-F238E27FC236}">
                    <a16:creationId xmlns:a16="http://schemas.microsoft.com/office/drawing/2014/main" id="{E86237FF-E759-D9C9-9E2A-A754FB57D7C6}"/>
                  </a:ext>
                </a:extLst>
              </p:cNvPr>
              <p:cNvGrpSpPr/>
              <p:nvPr/>
            </p:nvGrpSpPr>
            <p:grpSpPr>
              <a:xfrm>
                <a:off x="8451909" y="4304219"/>
                <a:ext cx="469347" cy="469347"/>
                <a:chOff x="2667007" y="0"/>
                <a:chExt cx="6858006" cy="6858000"/>
              </a:xfrm>
            </p:grpSpPr>
            <p:sp>
              <p:nvSpPr>
                <p:cNvPr id="19" name="Forma libre: forma 18">
                  <a:extLst>
                    <a:ext uri="{FF2B5EF4-FFF2-40B4-BE49-F238E27FC236}">
                      <a16:creationId xmlns:a16="http://schemas.microsoft.com/office/drawing/2014/main" id="{FBF07B36-4E34-78FC-E1E5-7B7DCD6F42AF}"/>
                    </a:ext>
                  </a:extLst>
                </p:cNvPr>
                <p:cNvSpPr/>
                <p:nvPr/>
              </p:nvSpPr>
              <p:spPr>
                <a:xfrm>
                  <a:off x="2667007" y="0"/>
                  <a:ext cx="6858006" cy="6858000"/>
                </a:xfrm>
                <a:custGeom>
                  <a:avLst/>
                  <a:gdLst>
                    <a:gd name="connsiteX0" fmla="*/ 3429000 w 6858000"/>
                    <a:gd name="connsiteY0" fmla="*/ 0 h 6858000"/>
                    <a:gd name="connsiteX1" fmla="*/ 0 w 6858000"/>
                    <a:gd name="connsiteY1" fmla="*/ 3429000 h 6858000"/>
                    <a:gd name="connsiteX2" fmla="*/ 3429000 w 6858000"/>
                    <a:gd name="connsiteY2" fmla="*/ 6858000 h 6858000"/>
                    <a:gd name="connsiteX3" fmla="*/ 685800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1535253" y="0"/>
                        <a:pt x="0" y="1535253"/>
                        <a:pt x="0" y="3429000"/>
                      </a:cubicBezTo>
                      <a:cubicBezTo>
                        <a:pt x="0" y="5322747"/>
                        <a:pt x="1535253" y="6858000"/>
                        <a:pt x="3429000" y="6858000"/>
                      </a:cubicBezTo>
                      <a:cubicBezTo>
                        <a:pt x="5322747" y="6858000"/>
                        <a:pt x="6858000" y="5322747"/>
                        <a:pt x="6858000" y="3429000"/>
                      </a:cubicBezTo>
                      <a:cubicBezTo>
                        <a:pt x="6858000" y="1535253"/>
                        <a:pt x="5322747" y="0"/>
                        <a:pt x="3429000" y="0"/>
                      </a:cubicBezTo>
                      <a:close/>
                    </a:path>
                  </a:pathLst>
                </a:custGeom>
                <a:solidFill>
                  <a:srgbClr val="124071"/>
                </a:solidFill>
                <a:ln w="0" cap="flat">
                  <a:noFill/>
                  <a:prstDash val="solid"/>
                  <a:miter/>
                </a:ln>
              </p:spPr>
              <p:txBody>
                <a:bodyPr rtlCol="0" anchor="ctr"/>
                <a:lstStyle/>
                <a:p>
                  <a:endParaRPr lang="es-ES"/>
                </a:p>
              </p:txBody>
            </p:sp>
            <p:sp>
              <p:nvSpPr>
                <p:cNvPr id="20" name="Forma libre: forma 19">
                  <a:extLst>
                    <a:ext uri="{FF2B5EF4-FFF2-40B4-BE49-F238E27FC236}">
                      <a16:creationId xmlns:a16="http://schemas.microsoft.com/office/drawing/2014/main" id="{D727AB2D-582A-C4E5-2A3A-1CC0F5E4EE37}"/>
                    </a:ext>
                  </a:extLst>
                </p:cNvPr>
                <p:cNvSpPr/>
                <p:nvPr/>
              </p:nvSpPr>
              <p:spPr>
                <a:xfrm>
                  <a:off x="4124506" y="1412345"/>
                  <a:ext cx="3943098" cy="4029731"/>
                </a:xfrm>
                <a:custGeom>
                  <a:avLst/>
                  <a:gdLst>
                    <a:gd name="connsiteX0" fmla="*/ 2346643 w 3943098"/>
                    <a:gd name="connsiteY0" fmla="*/ 1706340 h 4029731"/>
                    <a:gd name="connsiteX1" fmla="*/ 3814546 w 3943098"/>
                    <a:gd name="connsiteY1" fmla="*/ 0 h 4029731"/>
                    <a:gd name="connsiteX2" fmla="*/ 3466728 w 3943098"/>
                    <a:gd name="connsiteY2" fmla="*/ 0 h 4029731"/>
                    <a:gd name="connsiteX3" fmla="*/ 2192157 w 3943098"/>
                    <a:gd name="connsiteY3" fmla="*/ 1481596 h 4029731"/>
                    <a:gd name="connsiteX4" fmla="*/ 1174132 w 3943098"/>
                    <a:gd name="connsiteY4" fmla="*/ 0 h 4029731"/>
                    <a:gd name="connsiteX5" fmla="*/ 0 w 3943098"/>
                    <a:gd name="connsiteY5" fmla="*/ 0 h 4029731"/>
                    <a:gd name="connsiteX6" fmla="*/ 1539445 w 3943098"/>
                    <a:gd name="connsiteY6" fmla="*/ 2240392 h 4029731"/>
                    <a:gd name="connsiteX7" fmla="*/ 0 w 3943098"/>
                    <a:gd name="connsiteY7" fmla="*/ 4029732 h 4029731"/>
                    <a:gd name="connsiteX8" fmla="*/ 347875 w 3943098"/>
                    <a:gd name="connsiteY8" fmla="*/ 4029732 h 4029731"/>
                    <a:gd name="connsiteX9" fmla="*/ 1693876 w 3943098"/>
                    <a:gd name="connsiteY9" fmla="*/ 2465135 h 4029731"/>
                    <a:gd name="connsiteX10" fmla="*/ 2768967 w 3943098"/>
                    <a:gd name="connsiteY10" fmla="*/ 4029732 h 4029731"/>
                    <a:gd name="connsiteX11" fmla="*/ 3943099 w 3943098"/>
                    <a:gd name="connsiteY11" fmla="*/ 4029732 h 4029731"/>
                    <a:gd name="connsiteX12" fmla="*/ 2346587 w 3943098"/>
                    <a:gd name="connsiteY12" fmla="*/ 1706284 h 4029731"/>
                    <a:gd name="connsiteX13" fmla="*/ 2346699 w 3943098"/>
                    <a:gd name="connsiteY13" fmla="*/ 1706284 h 4029731"/>
                    <a:gd name="connsiteX14" fmla="*/ 473129 w 3943098"/>
                    <a:gd name="connsiteY14" fmla="*/ 261856 h 4029731"/>
                    <a:gd name="connsiteX15" fmla="*/ 1007461 w 3943098"/>
                    <a:gd name="connsiteY15" fmla="*/ 261856 h 4029731"/>
                    <a:gd name="connsiteX16" fmla="*/ 3466839 w 3943098"/>
                    <a:gd name="connsiteY16" fmla="*/ 3779781 h 4029731"/>
                    <a:gd name="connsiteX17" fmla="*/ 2932564 w 3943098"/>
                    <a:gd name="connsiteY17" fmla="*/ 3779781 h 4029731"/>
                    <a:gd name="connsiteX18" fmla="*/ 473129 w 3943098"/>
                    <a:gd name="connsiteY18" fmla="*/ 261856 h 402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43098" h="4029731">
                      <a:moveTo>
                        <a:pt x="2346643" y="1706340"/>
                      </a:moveTo>
                      <a:lnTo>
                        <a:pt x="3814546" y="0"/>
                      </a:lnTo>
                      <a:lnTo>
                        <a:pt x="3466728" y="0"/>
                      </a:lnTo>
                      <a:lnTo>
                        <a:pt x="2192157" y="1481596"/>
                      </a:lnTo>
                      <a:lnTo>
                        <a:pt x="1174132" y="0"/>
                      </a:lnTo>
                      <a:lnTo>
                        <a:pt x="0" y="0"/>
                      </a:lnTo>
                      <a:lnTo>
                        <a:pt x="1539445" y="2240392"/>
                      </a:lnTo>
                      <a:lnTo>
                        <a:pt x="0" y="4029732"/>
                      </a:lnTo>
                      <a:lnTo>
                        <a:pt x="347875" y="4029732"/>
                      </a:lnTo>
                      <a:lnTo>
                        <a:pt x="1693876" y="2465135"/>
                      </a:lnTo>
                      <a:lnTo>
                        <a:pt x="2768967" y="4029732"/>
                      </a:lnTo>
                      <a:lnTo>
                        <a:pt x="3943099" y="4029732"/>
                      </a:lnTo>
                      <a:lnTo>
                        <a:pt x="2346587" y="1706284"/>
                      </a:lnTo>
                      <a:lnTo>
                        <a:pt x="2346699" y="1706284"/>
                      </a:lnTo>
                      <a:close/>
                      <a:moveTo>
                        <a:pt x="473129" y="261856"/>
                      </a:moveTo>
                      <a:lnTo>
                        <a:pt x="1007461" y="261856"/>
                      </a:lnTo>
                      <a:lnTo>
                        <a:pt x="3466839" y="3779781"/>
                      </a:lnTo>
                      <a:lnTo>
                        <a:pt x="2932564" y="3779781"/>
                      </a:lnTo>
                      <a:lnTo>
                        <a:pt x="473129" y="261856"/>
                      </a:lnTo>
                      <a:close/>
                    </a:path>
                  </a:pathLst>
                </a:custGeom>
                <a:solidFill>
                  <a:srgbClr val="FFFFFF"/>
                </a:solidFill>
                <a:ln w="0" cap="flat">
                  <a:noFill/>
                  <a:prstDash val="solid"/>
                  <a:miter/>
                </a:ln>
              </p:spPr>
              <p:txBody>
                <a:bodyPr rtlCol="0" anchor="ctr"/>
                <a:lstStyle/>
                <a:p>
                  <a:endParaRPr lang="es-ES"/>
                </a:p>
              </p:txBody>
            </p:sp>
          </p:grpSp>
        </p:grpSp>
      </p:grpSp>
      <p:grpSp>
        <p:nvGrpSpPr>
          <p:cNvPr id="2" name="Grupo 1">
            <a:extLst>
              <a:ext uri="{FF2B5EF4-FFF2-40B4-BE49-F238E27FC236}">
                <a16:creationId xmlns:a16="http://schemas.microsoft.com/office/drawing/2014/main" id="{B2664C93-948E-D485-EF0D-FE930690F161}"/>
              </a:ext>
            </a:extLst>
          </p:cNvPr>
          <p:cNvGrpSpPr/>
          <p:nvPr/>
        </p:nvGrpSpPr>
        <p:grpSpPr>
          <a:xfrm>
            <a:off x="593111" y="5992184"/>
            <a:ext cx="1814367" cy="415498"/>
            <a:chOff x="8429082" y="5829496"/>
            <a:chExt cx="2149221" cy="492181"/>
          </a:xfrm>
        </p:grpSpPr>
        <p:pic>
          <p:nvPicPr>
            <p:cNvPr id="3" name="Imagen 2">
              <a:extLst>
                <a:ext uri="{FF2B5EF4-FFF2-40B4-BE49-F238E27FC236}">
                  <a16:creationId xmlns:a16="http://schemas.microsoft.com/office/drawing/2014/main" id="{25A45D2E-324F-1013-3A20-33985CFCB5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29082" y="5845925"/>
              <a:ext cx="703281" cy="472793"/>
            </a:xfrm>
            <a:prstGeom prst="rect">
              <a:avLst/>
            </a:prstGeom>
          </p:spPr>
        </p:pic>
        <p:sp>
          <p:nvSpPr>
            <p:cNvPr id="4" name="CuadroTexto 3">
              <a:extLst>
                <a:ext uri="{FF2B5EF4-FFF2-40B4-BE49-F238E27FC236}">
                  <a16:creationId xmlns:a16="http://schemas.microsoft.com/office/drawing/2014/main" id="{0B950C64-BFC8-203A-C926-A5A8451E1450}"/>
                </a:ext>
              </a:extLst>
            </p:cNvPr>
            <p:cNvSpPr txBox="1"/>
            <p:nvPr/>
          </p:nvSpPr>
          <p:spPr>
            <a:xfrm>
              <a:off x="9131001" y="5829496"/>
              <a:ext cx="1447302" cy="492181"/>
            </a:xfrm>
            <a:prstGeom prst="rect">
              <a:avLst/>
            </a:prstGeom>
            <a:noFill/>
          </p:spPr>
          <p:txBody>
            <a:bodyPr wrap="none" rtlCol="0">
              <a:spAutoFit/>
            </a:bodyPr>
            <a:lstStyle/>
            <a:p>
              <a:r>
                <a:rPr lang="es-ES" sz="1050" b="1" dirty="0" err="1">
                  <a:solidFill>
                    <a:srgbClr val="1F3B88"/>
                  </a:solidFill>
                  <a:latin typeface="Arial" panose="020B0604020202020204" pitchFamily="34" charset="0"/>
                  <a:cs typeface="Arial" panose="020B0604020202020204" pitchFamily="34" charset="0"/>
                </a:rPr>
                <a:t>Funded</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by</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the</a:t>
              </a:r>
              <a:endParaRPr lang="es-ES" sz="1050" b="1" dirty="0">
                <a:solidFill>
                  <a:srgbClr val="1F3B88"/>
                </a:solidFill>
                <a:latin typeface="Arial" panose="020B0604020202020204" pitchFamily="34" charset="0"/>
                <a:cs typeface="Arial" panose="020B0604020202020204" pitchFamily="34" charset="0"/>
              </a:endParaRPr>
            </a:p>
            <a:p>
              <a:r>
                <a:rPr lang="es-ES" sz="1050" b="1" dirty="0" err="1">
                  <a:solidFill>
                    <a:srgbClr val="1F3B88"/>
                  </a:solidFill>
                  <a:latin typeface="Arial" panose="020B0604020202020204" pitchFamily="34" charset="0"/>
                  <a:cs typeface="Arial" panose="020B0604020202020204" pitchFamily="34" charset="0"/>
                </a:rPr>
                <a:t>European</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Union</a:t>
              </a:r>
              <a:endParaRPr lang="es-ES" sz="1050" b="1" dirty="0">
                <a:solidFill>
                  <a:srgbClr val="1F3B88"/>
                </a:solidFill>
                <a:latin typeface="Arial" panose="020B0604020202020204" pitchFamily="34" charset="0"/>
                <a:cs typeface="Arial" panose="020B0604020202020204" pitchFamily="34" charset="0"/>
              </a:endParaRPr>
            </a:p>
          </p:txBody>
        </p:sp>
      </p:grpSp>
      <p:cxnSp>
        <p:nvCxnSpPr>
          <p:cNvPr id="8" name="Conector recto 7">
            <a:extLst>
              <a:ext uri="{FF2B5EF4-FFF2-40B4-BE49-F238E27FC236}">
                <a16:creationId xmlns:a16="http://schemas.microsoft.com/office/drawing/2014/main" id="{53CE4C4A-1E5D-1DBF-445A-D5DE4F08CC1C}"/>
              </a:ext>
            </a:extLst>
          </p:cNvPr>
          <p:cNvCxnSpPr>
            <a:cxnSpLocks/>
          </p:cNvCxnSpPr>
          <p:nvPr/>
        </p:nvCxnSpPr>
        <p:spPr>
          <a:xfrm>
            <a:off x="9252094" y="4539682"/>
            <a:ext cx="0" cy="1800000"/>
          </a:xfrm>
          <a:prstGeom prst="line">
            <a:avLst/>
          </a:prstGeom>
          <a:ln>
            <a:solidFill>
              <a:srgbClr val="124071"/>
            </a:solidFill>
          </a:ln>
        </p:spPr>
        <p:style>
          <a:lnRef idx="2">
            <a:schemeClr val="accent1"/>
          </a:lnRef>
          <a:fillRef idx="0">
            <a:schemeClr val="accent1"/>
          </a:fillRef>
          <a:effectRef idx="1">
            <a:schemeClr val="accent1"/>
          </a:effectRef>
          <a:fontRef idx="minor">
            <a:schemeClr val="tx1"/>
          </a:fontRef>
        </p:style>
      </p:cxnSp>
      <p:grpSp>
        <p:nvGrpSpPr>
          <p:cNvPr id="23" name="Grupo 22">
            <a:extLst>
              <a:ext uri="{FF2B5EF4-FFF2-40B4-BE49-F238E27FC236}">
                <a16:creationId xmlns:a16="http://schemas.microsoft.com/office/drawing/2014/main" id="{CE758E8C-033B-1317-1691-A8D17F162C10}"/>
              </a:ext>
            </a:extLst>
          </p:cNvPr>
          <p:cNvGrpSpPr/>
          <p:nvPr/>
        </p:nvGrpSpPr>
        <p:grpSpPr>
          <a:xfrm>
            <a:off x="6659416" y="4666042"/>
            <a:ext cx="2443720" cy="1547854"/>
            <a:chOff x="6659416" y="4666042"/>
            <a:chExt cx="2443720" cy="1547854"/>
          </a:xfrm>
        </p:grpSpPr>
        <p:sp>
          <p:nvSpPr>
            <p:cNvPr id="10" name="CuadroTexto 9">
              <a:extLst>
                <a:ext uri="{FF2B5EF4-FFF2-40B4-BE49-F238E27FC236}">
                  <a16:creationId xmlns:a16="http://schemas.microsoft.com/office/drawing/2014/main" id="{AD78E5E8-BF7A-14B3-5A1C-751CE1767532}"/>
                </a:ext>
              </a:extLst>
            </p:cNvPr>
            <p:cNvSpPr txBox="1"/>
            <p:nvPr/>
          </p:nvSpPr>
          <p:spPr>
            <a:xfrm>
              <a:off x="6659416" y="5444455"/>
              <a:ext cx="2443720" cy="769441"/>
            </a:xfrm>
            <a:prstGeom prst="rect">
              <a:avLst/>
            </a:prstGeom>
            <a:noFill/>
          </p:spPr>
          <p:txBody>
            <a:bodyPr wrap="square">
              <a:spAutoFit/>
            </a:bodyPr>
            <a:lstStyle/>
            <a:p>
              <a:pPr algn="r"/>
              <a:r>
                <a:rPr lang="es-ES" sz="2200" dirty="0">
                  <a:solidFill>
                    <a:srgbClr val="124071"/>
                  </a:solidFill>
                  <a:latin typeface="Tahoma" panose="020B0604030504040204" pitchFamily="34" charset="0"/>
                  <a:ea typeface="Tahoma" panose="020B0604030504040204" pitchFamily="34" charset="0"/>
                  <a:cs typeface="Tahoma" panose="020B0604030504040204" pitchFamily="34" charset="0"/>
                </a:rPr>
                <a:t>Subscribe </a:t>
              </a:r>
              <a:r>
                <a:rPr lang="es-ES" sz="2200" dirty="0" err="1">
                  <a:solidFill>
                    <a:srgbClr val="124071"/>
                  </a:solidFill>
                  <a:latin typeface="Tahoma" panose="020B0604030504040204" pitchFamily="34" charset="0"/>
                  <a:ea typeface="Tahoma" panose="020B0604030504040204" pitchFamily="34" charset="0"/>
                  <a:cs typeface="Tahoma" panose="020B0604030504040204" pitchFamily="34" charset="0"/>
                </a:rPr>
                <a:t>to</a:t>
              </a:r>
              <a:r>
                <a:rPr lang="es-ES" sz="2200" dirty="0">
                  <a:solidFill>
                    <a:srgbClr val="124071"/>
                  </a:solidFill>
                  <a:latin typeface="Tahoma" panose="020B0604030504040204" pitchFamily="34" charset="0"/>
                  <a:ea typeface="Tahoma" panose="020B0604030504040204" pitchFamily="34" charset="0"/>
                  <a:cs typeface="Tahoma" panose="020B0604030504040204" pitchFamily="34" charset="0"/>
                </a:rPr>
                <a:t> </a:t>
              </a:r>
              <a:r>
                <a:rPr lang="es-ES" sz="2200" dirty="0" err="1">
                  <a:solidFill>
                    <a:srgbClr val="124071"/>
                  </a:solidFill>
                  <a:latin typeface="Tahoma" panose="020B0604030504040204" pitchFamily="34" charset="0"/>
                  <a:ea typeface="Tahoma" panose="020B0604030504040204" pitchFamily="34" charset="0"/>
                  <a:cs typeface="Tahoma" panose="020B0604030504040204" pitchFamily="34" charset="0"/>
                </a:rPr>
                <a:t>our</a:t>
              </a:r>
              <a:r>
                <a:rPr lang="es-ES" sz="2200" dirty="0">
                  <a:solidFill>
                    <a:srgbClr val="124071"/>
                  </a:solidFill>
                  <a:latin typeface="Tahoma" panose="020B0604030504040204" pitchFamily="34" charset="0"/>
                  <a:ea typeface="Tahoma" panose="020B0604030504040204" pitchFamily="34" charset="0"/>
                  <a:cs typeface="Tahoma" panose="020B0604030504040204" pitchFamily="34" charset="0"/>
                </a:rPr>
                <a:t> </a:t>
              </a:r>
              <a:r>
                <a:rPr lang="es-ES" sz="2200" b="1" dirty="0">
                  <a:solidFill>
                    <a:srgbClr val="124071"/>
                  </a:solidFill>
                  <a:latin typeface="Tahoma" panose="020B0604030504040204" pitchFamily="34" charset="0"/>
                  <a:ea typeface="Tahoma" panose="020B0604030504040204" pitchFamily="34" charset="0"/>
                  <a:cs typeface="Tahoma" panose="020B0604030504040204" pitchFamily="34" charset="0"/>
                </a:rPr>
                <a:t>newsletter</a:t>
              </a:r>
            </a:p>
          </p:txBody>
        </p:sp>
        <p:pic>
          <p:nvPicPr>
            <p:cNvPr id="14" name="Gráfico 13">
              <a:extLst>
                <a:ext uri="{FF2B5EF4-FFF2-40B4-BE49-F238E27FC236}">
                  <a16:creationId xmlns:a16="http://schemas.microsoft.com/office/drawing/2014/main" id="{8268F86F-AD56-FC55-9476-FFA86B28C7A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71686" y="4666042"/>
              <a:ext cx="633380" cy="813049"/>
            </a:xfrm>
            <a:prstGeom prst="rect">
              <a:avLst/>
            </a:prstGeom>
          </p:spPr>
        </p:pic>
      </p:grpSp>
      <p:pic>
        <p:nvPicPr>
          <p:cNvPr id="24" name="Imagen 23" descr="Logotipo, nombre de la empresa&#10;&#10;Descripción generada automáticamente">
            <a:extLst>
              <a:ext uri="{FF2B5EF4-FFF2-40B4-BE49-F238E27FC236}">
                <a16:creationId xmlns:a16="http://schemas.microsoft.com/office/drawing/2014/main" id="{C9CBA17E-9F37-C6A7-2074-5E88CD7FB1B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829800" y="117481"/>
            <a:ext cx="2122248" cy="851316"/>
          </a:xfrm>
          <a:prstGeom prst="rect">
            <a:avLst/>
          </a:prstGeom>
        </p:spPr>
      </p:pic>
    </p:spTree>
    <p:extLst>
      <p:ext uri="{BB962C8B-B14F-4D97-AF65-F5344CB8AC3E}">
        <p14:creationId xmlns:p14="http://schemas.microsoft.com/office/powerpoint/2010/main" val="2196696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n 100">
            <a:extLst>
              <a:ext uri="{FF2B5EF4-FFF2-40B4-BE49-F238E27FC236}">
                <a16:creationId xmlns:a16="http://schemas.microsoft.com/office/drawing/2014/main" id="{3D02B442-BDB8-446E-7644-DE8F23A80B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726" y="5886334"/>
            <a:ext cx="12192000" cy="971666"/>
          </a:xfrm>
          <a:prstGeom prst="rect">
            <a:avLst/>
          </a:prstGeom>
        </p:spPr>
      </p:pic>
      <p:sp>
        <p:nvSpPr>
          <p:cNvPr id="52" name="Forma libre: forma 51">
            <a:extLst>
              <a:ext uri="{FF2B5EF4-FFF2-40B4-BE49-F238E27FC236}">
                <a16:creationId xmlns:a16="http://schemas.microsoft.com/office/drawing/2014/main" id="{CE9C4799-91FE-AA7E-05A4-9E9825CBF3C1}"/>
              </a:ext>
            </a:extLst>
          </p:cNvPr>
          <p:cNvSpPr/>
          <p:nvPr/>
        </p:nvSpPr>
        <p:spPr>
          <a:xfrm flipH="1">
            <a:off x="-1" y="1"/>
            <a:ext cx="12192000" cy="5379721"/>
          </a:xfrm>
          <a:custGeom>
            <a:avLst/>
            <a:gdLst>
              <a:gd name="connsiteX0" fmla="*/ 12192000 w 12192000"/>
              <a:gd name="connsiteY0" fmla="*/ 0 h 5379721"/>
              <a:gd name="connsiteX1" fmla="*/ 0 w 12192000"/>
              <a:gd name="connsiteY1" fmla="*/ 0 h 5379721"/>
              <a:gd name="connsiteX2" fmla="*/ 0 w 12192000"/>
              <a:gd name="connsiteY2" fmla="*/ 1511332 h 5379721"/>
              <a:gd name="connsiteX3" fmla="*/ 2 w 12192000"/>
              <a:gd name="connsiteY3" fmla="*/ 1511334 h 5379721"/>
              <a:gd name="connsiteX4" fmla="*/ 2 w 12192000"/>
              <a:gd name="connsiteY4" fmla="*/ 5041196 h 5379721"/>
              <a:gd name="connsiteX5" fmla="*/ 9713214 w 12192000"/>
              <a:gd name="connsiteY5" fmla="*/ 2681749 h 5379721"/>
              <a:gd name="connsiteX6" fmla="*/ 11973248 w 12192000"/>
              <a:gd name="connsiteY6" fmla="*/ 1585650 h 5379721"/>
              <a:gd name="connsiteX7" fmla="*/ 12192000 w 12192000"/>
              <a:gd name="connsiteY7" fmla="*/ 1501756 h 5379721"/>
              <a:gd name="connsiteX8" fmla="*/ 12192000 w 12192000"/>
              <a:gd name="connsiteY8" fmla="*/ 0 h 537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379721">
                <a:moveTo>
                  <a:pt x="12192000" y="0"/>
                </a:moveTo>
                <a:lnTo>
                  <a:pt x="0" y="0"/>
                </a:lnTo>
                <a:lnTo>
                  <a:pt x="0" y="1511332"/>
                </a:lnTo>
                <a:lnTo>
                  <a:pt x="2" y="1511334"/>
                </a:lnTo>
                <a:lnTo>
                  <a:pt x="2" y="5041196"/>
                </a:lnTo>
                <a:cubicBezTo>
                  <a:pt x="3457980" y="5985187"/>
                  <a:pt x="5878563" y="4877295"/>
                  <a:pt x="9713214" y="2681749"/>
                </a:cubicBezTo>
                <a:cubicBezTo>
                  <a:pt x="10480983" y="2242200"/>
                  <a:pt x="11235972" y="1878876"/>
                  <a:pt x="11973248" y="1585650"/>
                </a:cubicBezTo>
                <a:lnTo>
                  <a:pt x="12192000" y="1501756"/>
                </a:lnTo>
                <a:lnTo>
                  <a:pt x="12192000" y="0"/>
                </a:lnTo>
                <a:close/>
              </a:path>
            </a:pathLst>
          </a:custGeom>
          <a:solidFill>
            <a:srgbClr val="93BADB"/>
          </a:solidFill>
          <a:ln w="0" cap="flat">
            <a:noFill/>
            <a:prstDash val="solid"/>
            <a:miter/>
          </a:ln>
        </p:spPr>
        <p:txBody>
          <a:bodyPr wrap="square" rtlCol="0" anchor="ctr">
            <a:noAutofit/>
          </a:bodyPr>
          <a:lstStyle/>
          <a:p>
            <a:endParaRPr lang="es-ES"/>
          </a:p>
        </p:txBody>
      </p:sp>
      <p:pic>
        <p:nvPicPr>
          <p:cNvPr id="62" name="Imagen 61" descr="Un puente grande&#10;&#10;Descripción generada automáticamente">
            <a:extLst>
              <a:ext uri="{FF2B5EF4-FFF2-40B4-BE49-F238E27FC236}">
                <a16:creationId xmlns:a16="http://schemas.microsoft.com/office/drawing/2014/main" id="{C8868EB8-FFC4-04F0-76C2-D41ABE2E48D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1150980" y="0"/>
            <a:ext cx="11041020" cy="5166850"/>
          </a:xfrm>
          <a:custGeom>
            <a:avLst/>
            <a:gdLst>
              <a:gd name="connsiteX0" fmla="*/ 0 w 11041020"/>
              <a:gd name="connsiteY0" fmla="*/ 0 h 5166850"/>
              <a:gd name="connsiteX1" fmla="*/ 11041020 w 11041020"/>
              <a:gd name="connsiteY1" fmla="*/ 0 h 5166850"/>
              <a:gd name="connsiteX2" fmla="*/ 11041020 w 11041020"/>
              <a:gd name="connsiteY2" fmla="*/ 1486135 h 5166850"/>
              <a:gd name="connsiteX3" fmla="*/ 11041019 w 11041020"/>
              <a:gd name="connsiteY3" fmla="*/ 1486136 h 5166850"/>
              <a:gd name="connsiteX4" fmla="*/ 11041019 w 11041020"/>
              <a:gd name="connsiteY4" fmla="*/ 4844748 h 5166850"/>
              <a:gd name="connsiteX5" fmla="*/ 1801676 w 11041020"/>
              <a:gd name="connsiteY5" fmla="*/ 2599769 h 5166850"/>
              <a:gd name="connsiteX6" fmla="*/ 3936 w 11041020"/>
              <a:gd name="connsiteY6" fmla="*/ 1701931 h 5166850"/>
              <a:gd name="connsiteX7" fmla="*/ 0 w 11041020"/>
              <a:gd name="connsiteY7" fmla="*/ 1700309 h 5166850"/>
              <a:gd name="connsiteX8" fmla="*/ 0 w 11041020"/>
              <a:gd name="connsiteY8" fmla="*/ 0 h 51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1020" h="5166850">
                <a:moveTo>
                  <a:pt x="0" y="0"/>
                </a:moveTo>
                <a:lnTo>
                  <a:pt x="11041020" y="0"/>
                </a:lnTo>
                <a:lnTo>
                  <a:pt x="11041020" y="1486135"/>
                </a:lnTo>
                <a:lnTo>
                  <a:pt x="11041019" y="1486136"/>
                </a:lnTo>
                <a:lnTo>
                  <a:pt x="11041019" y="4844748"/>
                </a:lnTo>
                <a:cubicBezTo>
                  <a:pt x="7751740" y="5742942"/>
                  <a:pt x="5449249" y="4688798"/>
                  <a:pt x="1801676" y="2599769"/>
                </a:cubicBezTo>
                <a:cubicBezTo>
                  <a:pt x="1193082" y="2251248"/>
                  <a:pt x="592931" y="1953094"/>
                  <a:pt x="3936" y="1701931"/>
                </a:cubicBezTo>
                <a:lnTo>
                  <a:pt x="0" y="1700309"/>
                </a:lnTo>
                <a:lnTo>
                  <a:pt x="0" y="0"/>
                </a:lnTo>
                <a:close/>
              </a:path>
            </a:pathLst>
          </a:custGeom>
        </p:spPr>
      </p:pic>
      <p:sp>
        <p:nvSpPr>
          <p:cNvPr id="44" name="Forma libre: forma 43">
            <a:extLst>
              <a:ext uri="{FF2B5EF4-FFF2-40B4-BE49-F238E27FC236}">
                <a16:creationId xmlns:a16="http://schemas.microsoft.com/office/drawing/2014/main" id="{D4857455-DD61-4BCC-608A-F82D2E7FBCD1}"/>
              </a:ext>
            </a:extLst>
          </p:cNvPr>
          <p:cNvSpPr/>
          <p:nvPr/>
        </p:nvSpPr>
        <p:spPr>
          <a:xfrm flipH="1">
            <a:off x="0" y="-43385"/>
            <a:ext cx="12206046" cy="5313191"/>
          </a:xfrm>
          <a:custGeom>
            <a:avLst/>
            <a:gdLst>
              <a:gd name="connsiteX0" fmla="*/ 12206046 w 12206046"/>
              <a:gd name="connsiteY0" fmla="*/ 0 h 5269806"/>
              <a:gd name="connsiteX1" fmla="*/ 0 w 12206046"/>
              <a:gd name="connsiteY1" fmla="*/ 0 h 5269806"/>
              <a:gd name="connsiteX2" fmla="*/ 0 w 12206046"/>
              <a:gd name="connsiteY2" fmla="*/ 1582288 h 5269806"/>
              <a:gd name="connsiteX3" fmla="*/ 2 w 12206046"/>
              <a:gd name="connsiteY3" fmla="*/ 1582289 h 5269806"/>
              <a:gd name="connsiteX4" fmla="*/ 2 w 12206046"/>
              <a:gd name="connsiteY4" fmla="*/ 4947109 h 5269806"/>
              <a:gd name="connsiteX5" fmla="*/ 9331756 w 12206046"/>
              <a:gd name="connsiteY5" fmla="*/ 2697981 h 5269806"/>
              <a:gd name="connsiteX6" fmla="*/ 12205509 w 12206046"/>
              <a:gd name="connsiteY6" fmla="*/ 1395671 h 5269806"/>
              <a:gd name="connsiteX7" fmla="*/ 12206046 w 12206046"/>
              <a:gd name="connsiteY7" fmla="*/ 1395497 h 5269806"/>
              <a:gd name="connsiteX8" fmla="*/ 12206046 w 12206046"/>
              <a:gd name="connsiteY8" fmla="*/ 0 h 52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6046" h="5269806">
                <a:moveTo>
                  <a:pt x="12206046" y="0"/>
                </a:moveTo>
                <a:lnTo>
                  <a:pt x="0" y="0"/>
                </a:lnTo>
                <a:lnTo>
                  <a:pt x="0" y="1582288"/>
                </a:lnTo>
                <a:lnTo>
                  <a:pt x="2" y="1582289"/>
                </a:lnTo>
                <a:lnTo>
                  <a:pt x="2" y="4947109"/>
                </a:lnTo>
                <a:cubicBezTo>
                  <a:pt x="3322179" y="5846962"/>
                  <a:pt x="5647700" y="4790872"/>
                  <a:pt x="9331756" y="2697981"/>
                </a:cubicBezTo>
                <a:cubicBezTo>
                  <a:pt x="10315246" y="2139316"/>
                  <a:pt x="11276907" y="1709830"/>
                  <a:pt x="12205509" y="1395671"/>
                </a:cubicBezTo>
                <a:lnTo>
                  <a:pt x="12206046" y="1395497"/>
                </a:lnTo>
                <a:lnTo>
                  <a:pt x="12206046" y="0"/>
                </a:lnTo>
                <a:close/>
              </a:path>
            </a:pathLst>
          </a:custGeom>
          <a:gradFill flip="none" rotWithShape="1">
            <a:gsLst>
              <a:gs pos="66000">
                <a:srgbClr val="F8FCFE">
                  <a:alpha val="4000"/>
                </a:srgbClr>
              </a:gs>
              <a:gs pos="63000">
                <a:schemeClr val="accent1">
                  <a:lumMod val="5000"/>
                  <a:lumOff val="95000"/>
                  <a:alpha val="0"/>
                </a:schemeClr>
              </a:gs>
              <a:gs pos="100000">
                <a:schemeClr val="bg1">
                  <a:alpha val="80000"/>
                </a:schemeClr>
              </a:gs>
              <a:gs pos="100000">
                <a:schemeClr val="bg1">
                  <a:alpha val="80000"/>
                </a:schemeClr>
              </a:gs>
            </a:gsLst>
            <a:lin ang="5400000" scaled="1"/>
            <a:tileRect/>
          </a:gradFill>
          <a:ln w="0" cap="flat">
            <a:noFill/>
            <a:prstDash val="solid"/>
            <a:miter/>
          </a:ln>
        </p:spPr>
        <p:txBody>
          <a:bodyPr wrap="square" rtlCol="0" anchor="ctr">
            <a:noAutofit/>
          </a:bodyPr>
          <a:lstStyle/>
          <a:p>
            <a:endParaRPr lang="es-ES" dirty="0"/>
          </a:p>
        </p:txBody>
      </p:sp>
      <p:pic>
        <p:nvPicPr>
          <p:cNvPr id="48" name="Imagen 47" descr="Un puente grande&#10;&#10;Descripción generada automáticamente">
            <a:extLst>
              <a:ext uri="{FF2B5EF4-FFF2-40B4-BE49-F238E27FC236}">
                <a16:creationId xmlns:a16="http://schemas.microsoft.com/office/drawing/2014/main" id="{881CB29C-96E2-52DB-F62F-C783E7D0B4E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14048" y="0"/>
            <a:ext cx="2965080" cy="2600700"/>
          </a:xfrm>
          <a:custGeom>
            <a:avLst/>
            <a:gdLst>
              <a:gd name="connsiteX0" fmla="*/ 0 w 2965080"/>
              <a:gd name="connsiteY0" fmla="*/ 0 h 2600700"/>
              <a:gd name="connsiteX1" fmla="*/ 2965080 w 2965080"/>
              <a:gd name="connsiteY1" fmla="*/ 0 h 2600700"/>
              <a:gd name="connsiteX2" fmla="*/ 2965080 w 2965080"/>
              <a:gd name="connsiteY2" fmla="*/ 2600700 h 2600700"/>
              <a:gd name="connsiteX3" fmla="*/ 2667005 w 2965080"/>
              <a:gd name="connsiteY3" fmla="*/ 2441048 h 2600700"/>
              <a:gd name="connsiteX4" fmla="*/ 55045 w 2965080"/>
              <a:gd name="connsiteY4" fmla="*/ 1264322 h 2600700"/>
              <a:gd name="connsiteX5" fmla="*/ 0 w 2965080"/>
              <a:gd name="connsiteY5" fmla="*/ 1245444 h 2600700"/>
              <a:gd name="connsiteX6" fmla="*/ 0 w 2965080"/>
              <a:gd name="connsiteY6" fmla="*/ 0 h 2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5080" h="2600700">
                <a:moveTo>
                  <a:pt x="0" y="0"/>
                </a:moveTo>
                <a:lnTo>
                  <a:pt x="2965080" y="0"/>
                </a:lnTo>
                <a:lnTo>
                  <a:pt x="2965080" y="2600700"/>
                </a:lnTo>
                <a:lnTo>
                  <a:pt x="2667005" y="2441048"/>
                </a:lnTo>
                <a:cubicBezTo>
                  <a:pt x="1777887" y="1960291"/>
                  <a:pt x="904957" y="1570723"/>
                  <a:pt x="55045" y="1264322"/>
                </a:cubicBezTo>
                <a:lnTo>
                  <a:pt x="0" y="1245444"/>
                </a:lnTo>
                <a:lnTo>
                  <a:pt x="0" y="0"/>
                </a:lnTo>
                <a:close/>
              </a:path>
            </a:pathLst>
          </a:custGeom>
        </p:spPr>
      </p:pic>
      <p:sp>
        <p:nvSpPr>
          <p:cNvPr id="15" name="CuadroTexto 14">
            <a:extLst>
              <a:ext uri="{FF2B5EF4-FFF2-40B4-BE49-F238E27FC236}">
                <a16:creationId xmlns:a16="http://schemas.microsoft.com/office/drawing/2014/main" id="{739787BA-E9BC-5C59-2827-44EF3F1BA053}"/>
              </a:ext>
            </a:extLst>
          </p:cNvPr>
          <p:cNvSpPr txBox="1"/>
          <p:nvPr/>
        </p:nvSpPr>
        <p:spPr>
          <a:xfrm>
            <a:off x="827353" y="4138539"/>
            <a:ext cx="5314950" cy="861774"/>
          </a:xfrm>
          <a:prstGeom prst="rect">
            <a:avLst/>
          </a:prstGeom>
          <a:noFill/>
        </p:spPr>
        <p:txBody>
          <a:bodyPr wrap="square">
            <a:spAutoFit/>
          </a:bodyPr>
          <a:lstStyle/>
          <a:p>
            <a:r>
              <a:rPr lang="en-US" sz="5000" b="1" i="0" u="none" strike="noStrike" baseline="0" dirty="0">
                <a:solidFill>
                  <a:srgbClr val="1F3B88"/>
                </a:solidFill>
                <a:latin typeface="Tahoma-Bold"/>
              </a:rPr>
              <a:t>THANK YOU</a:t>
            </a:r>
          </a:p>
        </p:txBody>
      </p:sp>
      <p:pic>
        <p:nvPicPr>
          <p:cNvPr id="97" name="Imagen 96" descr="Logotipo, nombre de la empresa&#10;&#10;Descripción generada automáticamente">
            <a:extLst>
              <a:ext uri="{FF2B5EF4-FFF2-40B4-BE49-F238E27FC236}">
                <a16:creationId xmlns:a16="http://schemas.microsoft.com/office/drawing/2014/main" id="{71D53232-DC00-900E-4989-0E0BAF20213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5407" y="221422"/>
            <a:ext cx="2859421" cy="1188654"/>
          </a:xfrm>
          <a:prstGeom prst="rect">
            <a:avLst/>
          </a:prstGeom>
        </p:spPr>
      </p:pic>
      <p:grpSp>
        <p:nvGrpSpPr>
          <p:cNvPr id="98" name="Grupo 97">
            <a:extLst>
              <a:ext uri="{FF2B5EF4-FFF2-40B4-BE49-F238E27FC236}">
                <a16:creationId xmlns:a16="http://schemas.microsoft.com/office/drawing/2014/main" id="{5362B49D-778D-D91D-5D9B-9F7AAC9B74F2}"/>
              </a:ext>
            </a:extLst>
          </p:cNvPr>
          <p:cNvGrpSpPr/>
          <p:nvPr/>
        </p:nvGrpSpPr>
        <p:grpSpPr>
          <a:xfrm>
            <a:off x="9053474" y="5798065"/>
            <a:ext cx="2418712" cy="574057"/>
            <a:chOff x="8429082" y="5845925"/>
            <a:chExt cx="1992049" cy="472793"/>
          </a:xfrm>
        </p:grpSpPr>
        <p:pic>
          <p:nvPicPr>
            <p:cNvPr id="99" name="Imagen 98">
              <a:extLst>
                <a:ext uri="{FF2B5EF4-FFF2-40B4-BE49-F238E27FC236}">
                  <a16:creationId xmlns:a16="http://schemas.microsoft.com/office/drawing/2014/main" id="{62B5835D-D08D-BC18-DB7C-056D8B4D732E}"/>
                </a:ext>
              </a:extLst>
            </p:cNvPr>
            <p:cNvPicPr>
              <a:picLocks noChangeAspect="1"/>
            </p:cNvPicPr>
            <p:nvPr/>
          </p:nvPicPr>
          <p:blipFill>
            <a:blip r:embed="rId8"/>
            <a:stretch>
              <a:fillRect/>
            </a:stretch>
          </p:blipFill>
          <p:spPr>
            <a:xfrm>
              <a:off x="8429082" y="5845925"/>
              <a:ext cx="703281" cy="472793"/>
            </a:xfrm>
            <a:prstGeom prst="rect">
              <a:avLst/>
            </a:prstGeom>
          </p:spPr>
        </p:pic>
        <p:sp>
          <p:nvSpPr>
            <p:cNvPr id="100" name="CuadroTexto 99">
              <a:extLst>
                <a:ext uri="{FF2B5EF4-FFF2-40B4-BE49-F238E27FC236}">
                  <a16:creationId xmlns:a16="http://schemas.microsoft.com/office/drawing/2014/main" id="{8EB8EDD0-36FB-D846-7B38-BE5657E42DF9}"/>
                </a:ext>
              </a:extLst>
            </p:cNvPr>
            <p:cNvSpPr txBox="1"/>
            <p:nvPr/>
          </p:nvSpPr>
          <p:spPr>
            <a:xfrm>
              <a:off x="9131001" y="5852062"/>
              <a:ext cx="1290130" cy="430924"/>
            </a:xfrm>
            <a:prstGeom prst="rect">
              <a:avLst/>
            </a:prstGeom>
            <a:noFill/>
          </p:spPr>
          <p:txBody>
            <a:bodyPr wrap="none" rtlCol="0">
              <a:spAutoFit/>
            </a:bodyPr>
            <a:lstStyle/>
            <a:p>
              <a:r>
                <a:rPr lang="es-ES" sz="1400" b="1" dirty="0" err="1">
                  <a:solidFill>
                    <a:srgbClr val="1F3B88"/>
                  </a:solidFill>
                  <a:latin typeface="Arial" panose="020B0604020202020204" pitchFamily="34" charset="0"/>
                  <a:cs typeface="Arial" panose="020B0604020202020204" pitchFamily="34" charset="0"/>
                </a:rPr>
                <a:t>Funded</a:t>
              </a:r>
              <a:r>
                <a:rPr lang="es-ES" sz="1400" b="1" dirty="0">
                  <a:solidFill>
                    <a:srgbClr val="1F3B88"/>
                  </a:solidFill>
                  <a:latin typeface="Arial" panose="020B0604020202020204" pitchFamily="34" charset="0"/>
                  <a:cs typeface="Arial" panose="020B0604020202020204" pitchFamily="34" charset="0"/>
                </a:rPr>
                <a:t> </a:t>
              </a:r>
              <a:r>
                <a:rPr lang="es-ES" sz="1400" b="1" dirty="0" err="1">
                  <a:solidFill>
                    <a:srgbClr val="1F3B88"/>
                  </a:solidFill>
                  <a:latin typeface="Arial" panose="020B0604020202020204" pitchFamily="34" charset="0"/>
                  <a:cs typeface="Arial" panose="020B0604020202020204" pitchFamily="34" charset="0"/>
                </a:rPr>
                <a:t>by</a:t>
              </a:r>
              <a:r>
                <a:rPr lang="es-ES" sz="1400" b="1" dirty="0">
                  <a:solidFill>
                    <a:srgbClr val="1F3B88"/>
                  </a:solidFill>
                  <a:latin typeface="Arial" panose="020B0604020202020204" pitchFamily="34" charset="0"/>
                  <a:cs typeface="Arial" panose="020B0604020202020204" pitchFamily="34" charset="0"/>
                </a:rPr>
                <a:t> </a:t>
              </a:r>
              <a:r>
                <a:rPr lang="es-ES" sz="1400" b="1" dirty="0" err="1">
                  <a:solidFill>
                    <a:srgbClr val="1F3B88"/>
                  </a:solidFill>
                  <a:latin typeface="Arial" panose="020B0604020202020204" pitchFamily="34" charset="0"/>
                  <a:cs typeface="Arial" panose="020B0604020202020204" pitchFamily="34" charset="0"/>
                </a:rPr>
                <a:t>the</a:t>
              </a:r>
              <a:endParaRPr lang="es-ES" sz="1400" b="1" dirty="0">
                <a:solidFill>
                  <a:srgbClr val="1F3B88"/>
                </a:solidFill>
                <a:latin typeface="Arial" panose="020B0604020202020204" pitchFamily="34" charset="0"/>
                <a:cs typeface="Arial" panose="020B0604020202020204" pitchFamily="34" charset="0"/>
              </a:endParaRPr>
            </a:p>
            <a:p>
              <a:r>
                <a:rPr lang="es-ES" sz="1400" b="1" dirty="0" err="1">
                  <a:solidFill>
                    <a:srgbClr val="1F3B88"/>
                  </a:solidFill>
                  <a:latin typeface="Arial" panose="020B0604020202020204" pitchFamily="34" charset="0"/>
                  <a:cs typeface="Arial" panose="020B0604020202020204" pitchFamily="34" charset="0"/>
                </a:rPr>
                <a:t>European</a:t>
              </a:r>
              <a:r>
                <a:rPr lang="es-ES" sz="1400" b="1" dirty="0">
                  <a:solidFill>
                    <a:srgbClr val="1F3B88"/>
                  </a:solidFill>
                  <a:latin typeface="Arial" panose="020B0604020202020204" pitchFamily="34" charset="0"/>
                  <a:cs typeface="Arial" panose="020B0604020202020204" pitchFamily="34" charset="0"/>
                </a:rPr>
                <a:t> </a:t>
              </a:r>
              <a:r>
                <a:rPr lang="es-ES" sz="1400" b="1" dirty="0" err="1">
                  <a:solidFill>
                    <a:srgbClr val="1F3B88"/>
                  </a:solidFill>
                  <a:latin typeface="Arial" panose="020B0604020202020204" pitchFamily="34" charset="0"/>
                  <a:cs typeface="Arial" panose="020B0604020202020204" pitchFamily="34" charset="0"/>
                </a:rPr>
                <a:t>Union</a:t>
              </a:r>
              <a:endParaRPr lang="es-ES" sz="1400" b="1" dirty="0">
                <a:solidFill>
                  <a:srgbClr val="1F3B88"/>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4855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6F54408-E363-8DC4-56AC-C8CE0925C2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306337" y="2306337"/>
            <a:ext cx="6858000" cy="2245326"/>
          </a:xfrm>
          <a:prstGeom prst="rect">
            <a:avLst/>
          </a:prstGeom>
        </p:spPr>
      </p:pic>
      <p:grpSp>
        <p:nvGrpSpPr>
          <p:cNvPr id="57" name="Grupo 56">
            <a:extLst>
              <a:ext uri="{FF2B5EF4-FFF2-40B4-BE49-F238E27FC236}">
                <a16:creationId xmlns:a16="http://schemas.microsoft.com/office/drawing/2014/main" id="{8C2E979F-85AC-F162-6941-6F164433A146}"/>
              </a:ext>
            </a:extLst>
          </p:cNvPr>
          <p:cNvGrpSpPr/>
          <p:nvPr/>
        </p:nvGrpSpPr>
        <p:grpSpPr>
          <a:xfrm>
            <a:off x="5698383" y="861609"/>
            <a:ext cx="6493617" cy="5342313"/>
            <a:chOff x="5698383" y="959583"/>
            <a:chExt cx="6493617" cy="5342313"/>
          </a:xfrm>
        </p:grpSpPr>
        <p:grpSp>
          <p:nvGrpSpPr>
            <p:cNvPr id="3" name="Grupo 2">
              <a:extLst>
                <a:ext uri="{FF2B5EF4-FFF2-40B4-BE49-F238E27FC236}">
                  <a16:creationId xmlns:a16="http://schemas.microsoft.com/office/drawing/2014/main" id="{3937D911-0B2A-6745-5276-16D85E81E6E6}"/>
                </a:ext>
              </a:extLst>
            </p:cNvPr>
            <p:cNvGrpSpPr/>
            <p:nvPr/>
          </p:nvGrpSpPr>
          <p:grpSpPr>
            <a:xfrm>
              <a:off x="7269435" y="1131863"/>
              <a:ext cx="4922565" cy="4763277"/>
              <a:chOff x="582204" y="2988278"/>
              <a:chExt cx="2793939" cy="2703531"/>
            </a:xfrm>
          </p:grpSpPr>
          <p:sp>
            <p:nvSpPr>
              <p:cNvPr id="22" name="Forma libre: forma 21">
                <a:extLst>
                  <a:ext uri="{FF2B5EF4-FFF2-40B4-BE49-F238E27FC236}">
                    <a16:creationId xmlns:a16="http://schemas.microsoft.com/office/drawing/2014/main" id="{0F0CAB01-11C6-E419-2C69-9AF18C4526C5}"/>
                  </a:ext>
                </a:extLst>
              </p:cNvPr>
              <p:cNvSpPr/>
              <p:nvPr/>
            </p:nvSpPr>
            <p:spPr>
              <a:xfrm>
                <a:off x="582204" y="3042077"/>
                <a:ext cx="2705449" cy="2649732"/>
              </a:xfrm>
              <a:custGeom>
                <a:avLst/>
                <a:gdLst>
                  <a:gd name="connsiteX0" fmla="*/ 3182684 w 4070032"/>
                  <a:gd name="connsiteY0" fmla="*/ 0 h 3986212"/>
                  <a:gd name="connsiteX1" fmla="*/ 3222022 w 4070032"/>
                  <a:gd name="connsiteY1" fmla="*/ 31052 h 3986212"/>
                  <a:gd name="connsiteX2" fmla="*/ 3196685 w 4070032"/>
                  <a:gd name="connsiteY2" fmla="*/ 58293 h 3986212"/>
                  <a:gd name="connsiteX3" fmla="*/ 3228403 w 4070032"/>
                  <a:gd name="connsiteY3" fmla="*/ 125730 h 3986212"/>
                  <a:gd name="connsiteX4" fmla="*/ 3206972 w 4070032"/>
                  <a:gd name="connsiteY4" fmla="*/ 139732 h 3986212"/>
                  <a:gd name="connsiteX5" fmla="*/ 3189637 w 4070032"/>
                  <a:gd name="connsiteY5" fmla="*/ 154115 h 3986212"/>
                  <a:gd name="connsiteX6" fmla="*/ 3175349 w 4070032"/>
                  <a:gd name="connsiteY6" fmla="*/ 154115 h 3986212"/>
                  <a:gd name="connsiteX7" fmla="*/ 3124962 w 4070032"/>
                  <a:gd name="connsiteY7" fmla="*/ 157067 h 3986212"/>
                  <a:gd name="connsiteX8" fmla="*/ 3108960 w 4070032"/>
                  <a:gd name="connsiteY8" fmla="*/ 141256 h 3986212"/>
                  <a:gd name="connsiteX9" fmla="*/ 3105722 w 4070032"/>
                  <a:gd name="connsiteY9" fmla="*/ 115253 h 3986212"/>
                  <a:gd name="connsiteX10" fmla="*/ 3103626 w 4070032"/>
                  <a:gd name="connsiteY10" fmla="*/ 115253 h 3986212"/>
                  <a:gd name="connsiteX11" fmla="*/ 3097054 w 4070032"/>
                  <a:gd name="connsiteY11" fmla="*/ 112300 h 3986212"/>
                  <a:gd name="connsiteX12" fmla="*/ 3105436 w 4070032"/>
                  <a:gd name="connsiteY12" fmla="*/ 95345 h 3986212"/>
                  <a:gd name="connsiteX13" fmla="*/ 3127915 w 4070032"/>
                  <a:gd name="connsiteY13" fmla="*/ 69723 h 3986212"/>
                  <a:gd name="connsiteX14" fmla="*/ 3062097 w 4070032"/>
                  <a:gd name="connsiteY14" fmla="*/ 7049 h 3986212"/>
                  <a:gd name="connsiteX15" fmla="*/ 3024664 w 4070032"/>
                  <a:gd name="connsiteY15" fmla="*/ 28861 h 3986212"/>
                  <a:gd name="connsiteX16" fmla="*/ 3006566 w 4070032"/>
                  <a:gd name="connsiteY16" fmla="*/ 52578 h 3986212"/>
                  <a:gd name="connsiteX17" fmla="*/ 2950274 w 4070032"/>
                  <a:gd name="connsiteY17" fmla="*/ 59245 h 3986212"/>
                  <a:gd name="connsiteX18" fmla="*/ 2973610 w 4070032"/>
                  <a:gd name="connsiteY18" fmla="*/ 74771 h 3986212"/>
                  <a:gd name="connsiteX19" fmla="*/ 3006281 w 4070032"/>
                  <a:gd name="connsiteY19" fmla="*/ 78010 h 3986212"/>
                  <a:gd name="connsiteX20" fmla="*/ 3032760 w 4070032"/>
                  <a:gd name="connsiteY20" fmla="*/ 133826 h 3986212"/>
                  <a:gd name="connsiteX21" fmla="*/ 3062669 w 4070032"/>
                  <a:gd name="connsiteY21" fmla="*/ 184690 h 3986212"/>
                  <a:gd name="connsiteX22" fmla="*/ 3063050 w 4070032"/>
                  <a:gd name="connsiteY22" fmla="*/ 185356 h 3986212"/>
                  <a:gd name="connsiteX23" fmla="*/ 3078766 w 4070032"/>
                  <a:gd name="connsiteY23" fmla="*/ 191643 h 3986212"/>
                  <a:gd name="connsiteX24" fmla="*/ 3108389 w 4070032"/>
                  <a:gd name="connsiteY24" fmla="*/ 194691 h 3986212"/>
                  <a:gd name="connsiteX25" fmla="*/ 3125438 w 4070032"/>
                  <a:gd name="connsiteY25" fmla="*/ 214408 h 3986212"/>
                  <a:gd name="connsiteX26" fmla="*/ 3149251 w 4070032"/>
                  <a:gd name="connsiteY26" fmla="*/ 261938 h 3986212"/>
                  <a:gd name="connsiteX27" fmla="*/ 3152108 w 4070032"/>
                  <a:gd name="connsiteY27" fmla="*/ 279178 h 3986212"/>
                  <a:gd name="connsiteX28" fmla="*/ 3152108 w 4070032"/>
                  <a:gd name="connsiteY28" fmla="*/ 307181 h 3986212"/>
                  <a:gd name="connsiteX29" fmla="*/ 3139916 w 4070032"/>
                  <a:gd name="connsiteY29" fmla="*/ 309658 h 3986212"/>
                  <a:gd name="connsiteX30" fmla="*/ 3114961 w 4070032"/>
                  <a:gd name="connsiteY30" fmla="*/ 295751 h 3986212"/>
                  <a:gd name="connsiteX31" fmla="*/ 3114961 w 4070032"/>
                  <a:gd name="connsiteY31" fmla="*/ 279940 h 3986212"/>
                  <a:gd name="connsiteX32" fmla="*/ 3036761 w 4070032"/>
                  <a:gd name="connsiteY32" fmla="*/ 276701 h 3986212"/>
                  <a:gd name="connsiteX33" fmla="*/ 3044285 w 4070032"/>
                  <a:gd name="connsiteY33" fmla="*/ 291751 h 3986212"/>
                  <a:gd name="connsiteX34" fmla="*/ 3044285 w 4070032"/>
                  <a:gd name="connsiteY34" fmla="*/ 313087 h 3986212"/>
                  <a:gd name="connsiteX35" fmla="*/ 3044952 w 4070032"/>
                  <a:gd name="connsiteY35" fmla="*/ 313754 h 3986212"/>
                  <a:gd name="connsiteX36" fmla="*/ 3050286 w 4070032"/>
                  <a:gd name="connsiteY36" fmla="*/ 330041 h 3986212"/>
                  <a:gd name="connsiteX37" fmla="*/ 3035522 w 4070032"/>
                  <a:gd name="connsiteY37" fmla="*/ 364998 h 3986212"/>
                  <a:gd name="connsiteX38" fmla="*/ 2992945 w 4070032"/>
                  <a:gd name="connsiteY38" fmla="*/ 456343 h 3986212"/>
                  <a:gd name="connsiteX39" fmla="*/ 3018663 w 4070032"/>
                  <a:gd name="connsiteY39" fmla="*/ 482060 h 3986212"/>
                  <a:gd name="connsiteX40" fmla="*/ 3075337 w 4070032"/>
                  <a:gd name="connsiteY40" fmla="*/ 491014 h 3986212"/>
                  <a:gd name="connsiteX41" fmla="*/ 3108674 w 4070032"/>
                  <a:gd name="connsiteY41" fmla="*/ 535496 h 3986212"/>
                  <a:gd name="connsiteX42" fmla="*/ 3076670 w 4070032"/>
                  <a:gd name="connsiteY42" fmla="*/ 543306 h 3986212"/>
                  <a:gd name="connsiteX43" fmla="*/ 2981135 w 4070032"/>
                  <a:gd name="connsiteY43" fmla="*/ 552260 h 3986212"/>
                  <a:gd name="connsiteX44" fmla="*/ 2898172 w 4070032"/>
                  <a:gd name="connsiteY44" fmla="*/ 524637 h 3986212"/>
                  <a:gd name="connsiteX45" fmla="*/ 2894743 w 4070032"/>
                  <a:gd name="connsiteY45" fmla="*/ 544925 h 3986212"/>
                  <a:gd name="connsiteX46" fmla="*/ 2894933 w 4070032"/>
                  <a:gd name="connsiteY46" fmla="*/ 561689 h 3986212"/>
                  <a:gd name="connsiteX47" fmla="*/ 2940653 w 4070032"/>
                  <a:gd name="connsiteY47" fmla="*/ 604552 h 3986212"/>
                  <a:gd name="connsiteX48" fmla="*/ 2941606 w 4070032"/>
                  <a:gd name="connsiteY48" fmla="*/ 605219 h 3986212"/>
                  <a:gd name="connsiteX49" fmla="*/ 2972276 w 4070032"/>
                  <a:gd name="connsiteY49" fmla="*/ 595979 h 3986212"/>
                  <a:gd name="connsiteX50" fmla="*/ 3005995 w 4070032"/>
                  <a:gd name="connsiteY50" fmla="*/ 595979 h 3986212"/>
                  <a:gd name="connsiteX51" fmla="*/ 3014472 w 4070032"/>
                  <a:gd name="connsiteY51" fmla="*/ 632841 h 3986212"/>
                  <a:gd name="connsiteX52" fmla="*/ 3009519 w 4070032"/>
                  <a:gd name="connsiteY52" fmla="*/ 657511 h 3986212"/>
                  <a:gd name="connsiteX53" fmla="*/ 3005709 w 4070032"/>
                  <a:gd name="connsiteY53" fmla="*/ 668465 h 3986212"/>
                  <a:gd name="connsiteX54" fmla="*/ 3004661 w 4070032"/>
                  <a:gd name="connsiteY54" fmla="*/ 674846 h 3986212"/>
                  <a:gd name="connsiteX55" fmla="*/ 2989802 w 4070032"/>
                  <a:gd name="connsiteY55" fmla="*/ 677990 h 3986212"/>
                  <a:gd name="connsiteX56" fmla="*/ 2922746 w 4070032"/>
                  <a:gd name="connsiteY56" fmla="*/ 677990 h 3986212"/>
                  <a:gd name="connsiteX57" fmla="*/ 2913793 w 4070032"/>
                  <a:gd name="connsiteY57" fmla="*/ 645033 h 3986212"/>
                  <a:gd name="connsiteX58" fmla="*/ 2884742 w 4070032"/>
                  <a:gd name="connsiteY58" fmla="*/ 645033 h 3986212"/>
                  <a:gd name="connsiteX59" fmla="*/ 2865311 w 4070032"/>
                  <a:gd name="connsiteY59" fmla="*/ 647795 h 3986212"/>
                  <a:gd name="connsiteX60" fmla="*/ 2824258 w 4070032"/>
                  <a:gd name="connsiteY60" fmla="*/ 586169 h 3986212"/>
                  <a:gd name="connsiteX61" fmla="*/ 2788920 w 4070032"/>
                  <a:gd name="connsiteY61" fmla="*/ 562356 h 3986212"/>
                  <a:gd name="connsiteX62" fmla="*/ 2794826 w 4070032"/>
                  <a:gd name="connsiteY62" fmla="*/ 511683 h 3986212"/>
                  <a:gd name="connsiteX63" fmla="*/ 2769299 w 4070032"/>
                  <a:gd name="connsiteY63" fmla="*/ 489395 h 3986212"/>
                  <a:gd name="connsiteX64" fmla="*/ 2717864 w 4070032"/>
                  <a:gd name="connsiteY64" fmla="*/ 486347 h 3986212"/>
                  <a:gd name="connsiteX65" fmla="*/ 2671001 w 4070032"/>
                  <a:gd name="connsiteY65" fmla="*/ 471869 h 3986212"/>
                  <a:gd name="connsiteX66" fmla="*/ 2626424 w 4070032"/>
                  <a:gd name="connsiteY66" fmla="*/ 430340 h 3986212"/>
                  <a:gd name="connsiteX67" fmla="*/ 2616994 w 4070032"/>
                  <a:gd name="connsiteY67" fmla="*/ 413671 h 3986212"/>
                  <a:gd name="connsiteX68" fmla="*/ 2618613 w 4070032"/>
                  <a:gd name="connsiteY68" fmla="*/ 413290 h 3986212"/>
                  <a:gd name="connsiteX69" fmla="*/ 2671286 w 4070032"/>
                  <a:gd name="connsiteY69" fmla="*/ 413290 h 3986212"/>
                  <a:gd name="connsiteX70" fmla="*/ 2668143 w 4070032"/>
                  <a:gd name="connsiteY70" fmla="*/ 420243 h 3986212"/>
                  <a:gd name="connsiteX71" fmla="*/ 2677478 w 4070032"/>
                  <a:gd name="connsiteY71" fmla="*/ 431006 h 3986212"/>
                  <a:gd name="connsiteX72" fmla="*/ 2689384 w 4070032"/>
                  <a:gd name="connsiteY72" fmla="*/ 437388 h 3986212"/>
                  <a:gd name="connsiteX73" fmla="*/ 2736437 w 4070032"/>
                  <a:gd name="connsiteY73" fmla="*/ 451961 h 3986212"/>
                  <a:gd name="connsiteX74" fmla="*/ 2740914 w 4070032"/>
                  <a:gd name="connsiteY74" fmla="*/ 449675 h 3986212"/>
                  <a:gd name="connsiteX75" fmla="*/ 2780252 w 4070032"/>
                  <a:gd name="connsiteY75" fmla="*/ 437293 h 3986212"/>
                  <a:gd name="connsiteX76" fmla="*/ 2852357 w 4070032"/>
                  <a:gd name="connsiteY76" fmla="*/ 437293 h 3986212"/>
                  <a:gd name="connsiteX77" fmla="*/ 2933891 w 4070032"/>
                  <a:gd name="connsiteY77" fmla="*/ 428244 h 3986212"/>
                  <a:gd name="connsiteX78" fmla="*/ 2995041 w 4070032"/>
                  <a:gd name="connsiteY78" fmla="*/ 376238 h 3986212"/>
                  <a:gd name="connsiteX79" fmla="*/ 3004090 w 4070032"/>
                  <a:gd name="connsiteY79" fmla="*/ 255461 h 3986212"/>
                  <a:gd name="connsiteX80" fmla="*/ 3004090 w 4070032"/>
                  <a:gd name="connsiteY80" fmla="*/ 254222 h 3986212"/>
                  <a:gd name="connsiteX81" fmla="*/ 2964657 w 4070032"/>
                  <a:gd name="connsiteY81" fmla="*/ 223838 h 3986212"/>
                  <a:gd name="connsiteX82" fmla="*/ 2933986 w 4070032"/>
                  <a:gd name="connsiteY82" fmla="*/ 186976 h 3986212"/>
                  <a:gd name="connsiteX83" fmla="*/ 2852166 w 4070032"/>
                  <a:gd name="connsiteY83" fmla="*/ 190024 h 3986212"/>
                  <a:gd name="connsiteX84" fmla="*/ 2786920 w 4070032"/>
                  <a:gd name="connsiteY84" fmla="*/ 187071 h 3986212"/>
                  <a:gd name="connsiteX85" fmla="*/ 2724055 w 4070032"/>
                  <a:gd name="connsiteY85" fmla="*/ 148114 h 3986212"/>
                  <a:gd name="connsiteX86" fmla="*/ 2615565 w 4070032"/>
                  <a:gd name="connsiteY86" fmla="*/ 148114 h 3986212"/>
                  <a:gd name="connsiteX87" fmla="*/ 2578989 w 4070032"/>
                  <a:gd name="connsiteY87" fmla="*/ 166116 h 3986212"/>
                  <a:gd name="connsiteX88" fmla="*/ 2514314 w 4070032"/>
                  <a:gd name="connsiteY88" fmla="*/ 172022 h 3986212"/>
                  <a:gd name="connsiteX89" fmla="*/ 2504218 w 4070032"/>
                  <a:gd name="connsiteY89" fmla="*/ 159449 h 3986212"/>
                  <a:gd name="connsiteX90" fmla="*/ 2507170 w 4070032"/>
                  <a:gd name="connsiteY90" fmla="*/ 132874 h 3986212"/>
                  <a:gd name="connsiteX91" fmla="*/ 2507647 w 4070032"/>
                  <a:gd name="connsiteY91" fmla="*/ 130112 h 3986212"/>
                  <a:gd name="connsiteX92" fmla="*/ 2460593 w 4070032"/>
                  <a:gd name="connsiteY92" fmla="*/ 130112 h 3986212"/>
                  <a:gd name="connsiteX93" fmla="*/ 2460593 w 4070032"/>
                  <a:gd name="connsiteY93" fmla="*/ 148114 h 3986212"/>
                  <a:gd name="connsiteX94" fmla="*/ 2460879 w 4070032"/>
                  <a:gd name="connsiteY94" fmla="*/ 148685 h 3986212"/>
                  <a:gd name="connsiteX95" fmla="*/ 2465451 w 4070032"/>
                  <a:gd name="connsiteY95" fmla="*/ 165068 h 3986212"/>
                  <a:gd name="connsiteX96" fmla="*/ 2462975 w 4070032"/>
                  <a:gd name="connsiteY96" fmla="*/ 166021 h 3986212"/>
                  <a:gd name="connsiteX97" fmla="*/ 2398300 w 4070032"/>
                  <a:gd name="connsiteY97" fmla="*/ 166021 h 3986212"/>
                  <a:gd name="connsiteX98" fmla="*/ 2397824 w 4070032"/>
                  <a:gd name="connsiteY98" fmla="*/ 167735 h 3986212"/>
                  <a:gd name="connsiteX99" fmla="*/ 2390108 w 4070032"/>
                  <a:gd name="connsiteY99" fmla="*/ 180118 h 3986212"/>
                  <a:gd name="connsiteX100" fmla="*/ 2386775 w 4070032"/>
                  <a:gd name="connsiteY100" fmla="*/ 178689 h 3986212"/>
                  <a:gd name="connsiteX101" fmla="*/ 2347532 w 4070032"/>
                  <a:gd name="connsiteY101" fmla="*/ 142208 h 3986212"/>
                  <a:gd name="connsiteX102" fmla="*/ 2396681 w 4070032"/>
                  <a:gd name="connsiteY102" fmla="*/ 122015 h 3986212"/>
                  <a:gd name="connsiteX103" fmla="*/ 2396395 w 4070032"/>
                  <a:gd name="connsiteY103" fmla="*/ 120206 h 3986212"/>
                  <a:gd name="connsiteX104" fmla="*/ 2376583 w 4070032"/>
                  <a:gd name="connsiteY104" fmla="*/ 94298 h 3986212"/>
                  <a:gd name="connsiteX105" fmla="*/ 2349246 w 4070032"/>
                  <a:gd name="connsiteY105" fmla="*/ 84773 h 3986212"/>
                  <a:gd name="connsiteX106" fmla="*/ 2304574 w 4070032"/>
                  <a:gd name="connsiteY106" fmla="*/ 70295 h 3986212"/>
                  <a:gd name="connsiteX107" fmla="*/ 2293239 w 4070032"/>
                  <a:gd name="connsiteY107" fmla="*/ 63056 h 3986212"/>
                  <a:gd name="connsiteX108" fmla="*/ 2288667 w 4070032"/>
                  <a:gd name="connsiteY108" fmla="*/ 58674 h 3986212"/>
                  <a:gd name="connsiteX109" fmla="*/ 2273046 w 4070032"/>
                  <a:gd name="connsiteY109" fmla="*/ 64770 h 3986212"/>
                  <a:gd name="connsiteX110" fmla="*/ 2246567 w 4070032"/>
                  <a:gd name="connsiteY110" fmla="*/ 81344 h 3986212"/>
                  <a:gd name="connsiteX111" fmla="*/ 2248662 w 4070032"/>
                  <a:gd name="connsiteY111" fmla="*/ 83439 h 3986212"/>
                  <a:gd name="connsiteX112" fmla="*/ 2261426 w 4070032"/>
                  <a:gd name="connsiteY112" fmla="*/ 99727 h 3986212"/>
                  <a:gd name="connsiteX113" fmla="*/ 2251424 w 4070032"/>
                  <a:gd name="connsiteY113" fmla="*/ 133922 h 3986212"/>
                  <a:gd name="connsiteX114" fmla="*/ 2245043 w 4070032"/>
                  <a:gd name="connsiteY114" fmla="*/ 137065 h 3986212"/>
                  <a:gd name="connsiteX115" fmla="*/ 2233422 w 4070032"/>
                  <a:gd name="connsiteY115" fmla="*/ 122111 h 3986212"/>
                  <a:gd name="connsiteX116" fmla="*/ 2225707 w 4070032"/>
                  <a:gd name="connsiteY116" fmla="*/ 137446 h 3986212"/>
                  <a:gd name="connsiteX117" fmla="*/ 2225516 w 4070032"/>
                  <a:gd name="connsiteY117" fmla="*/ 138113 h 3986212"/>
                  <a:gd name="connsiteX118" fmla="*/ 2221040 w 4070032"/>
                  <a:gd name="connsiteY118" fmla="*/ 163449 h 3986212"/>
                  <a:gd name="connsiteX119" fmla="*/ 2220468 w 4070032"/>
                  <a:gd name="connsiteY119" fmla="*/ 171545 h 3986212"/>
                  <a:gd name="connsiteX120" fmla="*/ 2218849 w 4070032"/>
                  <a:gd name="connsiteY120" fmla="*/ 178022 h 3986212"/>
                  <a:gd name="connsiteX121" fmla="*/ 2210848 w 4070032"/>
                  <a:gd name="connsiteY121" fmla="*/ 181832 h 3986212"/>
                  <a:gd name="connsiteX122" fmla="*/ 2205323 w 4070032"/>
                  <a:gd name="connsiteY122" fmla="*/ 184690 h 3986212"/>
                  <a:gd name="connsiteX123" fmla="*/ 2203323 w 4070032"/>
                  <a:gd name="connsiteY123" fmla="*/ 180023 h 3986212"/>
                  <a:gd name="connsiteX124" fmla="*/ 2200370 w 4070032"/>
                  <a:gd name="connsiteY124" fmla="*/ 159544 h 3986212"/>
                  <a:gd name="connsiteX125" fmla="*/ 2200370 w 4070032"/>
                  <a:gd name="connsiteY125" fmla="*/ 120872 h 3986212"/>
                  <a:gd name="connsiteX126" fmla="*/ 2202085 w 4070032"/>
                  <a:gd name="connsiteY126" fmla="*/ 103632 h 3986212"/>
                  <a:gd name="connsiteX127" fmla="*/ 2187226 w 4070032"/>
                  <a:gd name="connsiteY127" fmla="*/ 101822 h 3986212"/>
                  <a:gd name="connsiteX128" fmla="*/ 2177701 w 4070032"/>
                  <a:gd name="connsiteY128" fmla="*/ 104966 h 3986212"/>
                  <a:gd name="connsiteX129" fmla="*/ 2162556 w 4070032"/>
                  <a:gd name="connsiteY129" fmla="*/ 119729 h 3986212"/>
                  <a:gd name="connsiteX130" fmla="*/ 2162556 w 4070032"/>
                  <a:gd name="connsiteY130" fmla="*/ 150305 h 3986212"/>
                  <a:gd name="connsiteX131" fmla="*/ 2157222 w 4070032"/>
                  <a:gd name="connsiteY131" fmla="*/ 166402 h 3986212"/>
                  <a:gd name="connsiteX132" fmla="*/ 2134838 w 4070032"/>
                  <a:gd name="connsiteY132" fmla="*/ 165164 h 3986212"/>
                  <a:gd name="connsiteX133" fmla="*/ 2131124 w 4070032"/>
                  <a:gd name="connsiteY133" fmla="*/ 162211 h 3986212"/>
                  <a:gd name="connsiteX134" fmla="*/ 2118551 w 4070032"/>
                  <a:gd name="connsiteY134" fmla="*/ 155829 h 3986212"/>
                  <a:gd name="connsiteX135" fmla="*/ 2092262 w 4070032"/>
                  <a:gd name="connsiteY135" fmla="*/ 163449 h 3986212"/>
                  <a:gd name="connsiteX136" fmla="*/ 2091404 w 4070032"/>
                  <a:gd name="connsiteY136" fmla="*/ 164021 h 3986212"/>
                  <a:gd name="connsiteX137" fmla="*/ 2086261 w 4070032"/>
                  <a:gd name="connsiteY137" fmla="*/ 174117 h 3986212"/>
                  <a:gd name="connsiteX138" fmla="*/ 2088737 w 4070032"/>
                  <a:gd name="connsiteY138" fmla="*/ 178118 h 3986212"/>
                  <a:gd name="connsiteX139" fmla="*/ 2102644 w 4070032"/>
                  <a:gd name="connsiteY139" fmla="*/ 182880 h 3986212"/>
                  <a:gd name="connsiteX140" fmla="*/ 2102644 w 4070032"/>
                  <a:gd name="connsiteY140" fmla="*/ 182880 h 3986212"/>
                  <a:gd name="connsiteX141" fmla="*/ 2114741 w 4070032"/>
                  <a:gd name="connsiteY141" fmla="*/ 187452 h 3986212"/>
                  <a:gd name="connsiteX142" fmla="*/ 2127790 w 4070032"/>
                  <a:gd name="connsiteY142" fmla="*/ 191357 h 3986212"/>
                  <a:gd name="connsiteX143" fmla="*/ 2129790 w 4070032"/>
                  <a:gd name="connsiteY143" fmla="*/ 205645 h 3986212"/>
                  <a:gd name="connsiteX144" fmla="*/ 2132552 w 4070032"/>
                  <a:gd name="connsiteY144" fmla="*/ 221742 h 3986212"/>
                  <a:gd name="connsiteX145" fmla="*/ 2125980 w 4070032"/>
                  <a:gd name="connsiteY145" fmla="*/ 226124 h 3986212"/>
                  <a:gd name="connsiteX146" fmla="*/ 2112550 w 4070032"/>
                  <a:gd name="connsiteY146" fmla="*/ 226124 h 3986212"/>
                  <a:gd name="connsiteX147" fmla="*/ 2091595 w 4070032"/>
                  <a:gd name="connsiteY147" fmla="*/ 223171 h 3986212"/>
                  <a:gd name="connsiteX148" fmla="*/ 2076545 w 4070032"/>
                  <a:gd name="connsiteY148" fmla="*/ 223171 h 3986212"/>
                  <a:gd name="connsiteX149" fmla="*/ 2072926 w 4070032"/>
                  <a:gd name="connsiteY149" fmla="*/ 232124 h 3986212"/>
                  <a:gd name="connsiteX150" fmla="*/ 2072735 w 4070032"/>
                  <a:gd name="connsiteY150" fmla="*/ 247555 h 3986212"/>
                  <a:gd name="connsiteX151" fmla="*/ 2084165 w 4070032"/>
                  <a:gd name="connsiteY151" fmla="*/ 257080 h 3986212"/>
                  <a:gd name="connsiteX152" fmla="*/ 2070735 w 4070032"/>
                  <a:gd name="connsiteY152" fmla="*/ 257937 h 3986212"/>
                  <a:gd name="connsiteX153" fmla="*/ 2065211 w 4070032"/>
                  <a:gd name="connsiteY153" fmla="*/ 260509 h 3986212"/>
                  <a:gd name="connsiteX154" fmla="*/ 2051685 w 4070032"/>
                  <a:gd name="connsiteY154" fmla="*/ 271844 h 3986212"/>
                  <a:gd name="connsiteX155" fmla="*/ 2047875 w 4070032"/>
                  <a:gd name="connsiteY155" fmla="*/ 288893 h 3986212"/>
                  <a:gd name="connsiteX156" fmla="*/ 2041112 w 4070032"/>
                  <a:gd name="connsiteY156" fmla="*/ 288893 h 3986212"/>
                  <a:gd name="connsiteX157" fmla="*/ 2036540 w 4070032"/>
                  <a:gd name="connsiteY157" fmla="*/ 263176 h 3986212"/>
                  <a:gd name="connsiteX158" fmla="*/ 2034254 w 4070032"/>
                  <a:gd name="connsiteY158" fmla="*/ 263462 h 3986212"/>
                  <a:gd name="connsiteX159" fmla="*/ 2024920 w 4070032"/>
                  <a:gd name="connsiteY159" fmla="*/ 264224 h 3986212"/>
                  <a:gd name="connsiteX160" fmla="*/ 2011299 w 4070032"/>
                  <a:gd name="connsiteY160" fmla="*/ 270320 h 3986212"/>
                  <a:gd name="connsiteX161" fmla="*/ 2012442 w 4070032"/>
                  <a:gd name="connsiteY161" fmla="*/ 276320 h 3986212"/>
                  <a:gd name="connsiteX162" fmla="*/ 2013299 w 4070032"/>
                  <a:gd name="connsiteY162" fmla="*/ 279940 h 3986212"/>
                  <a:gd name="connsiteX163" fmla="*/ 2009013 w 4070032"/>
                  <a:gd name="connsiteY163" fmla="*/ 280702 h 3986212"/>
                  <a:gd name="connsiteX164" fmla="*/ 1998917 w 4070032"/>
                  <a:gd name="connsiteY164" fmla="*/ 279083 h 3986212"/>
                  <a:gd name="connsiteX165" fmla="*/ 1988915 w 4070032"/>
                  <a:gd name="connsiteY165" fmla="*/ 269081 h 3986212"/>
                  <a:gd name="connsiteX166" fmla="*/ 1986915 w 4070032"/>
                  <a:gd name="connsiteY166" fmla="*/ 261271 h 3986212"/>
                  <a:gd name="connsiteX167" fmla="*/ 1984439 w 4070032"/>
                  <a:gd name="connsiteY167" fmla="*/ 262128 h 3986212"/>
                  <a:gd name="connsiteX168" fmla="*/ 1973866 w 4070032"/>
                  <a:gd name="connsiteY168" fmla="*/ 273368 h 3986212"/>
                  <a:gd name="connsiteX169" fmla="*/ 1980152 w 4070032"/>
                  <a:gd name="connsiteY169" fmla="*/ 290989 h 3986212"/>
                  <a:gd name="connsiteX170" fmla="*/ 1980724 w 4070032"/>
                  <a:gd name="connsiteY170" fmla="*/ 291656 h 3986212"/>
                  <a:gd name="connsiteX171" fmla="*/ 1989582 w 4070032"/>
                  <a:gd name="connsiteY171" fmla="*/ 299561 h 3986212"/>
                  <a:gd name="connsiteX172" fmla="*/ 1986725 w 4070032"/>
                  <a:gd name="connsiteY172" fmla="*/ 300038 h 3986212"/>
                  <a:gd name="connsiteX173" fmla="*/ 1970342 w 4070032"/>
                  <a:gd name="connsiteY173" fmla="*/ 300419 h 3986212"/>
                  <a:gd name="connsiteX174" fmla="*/ 1952625 w 4070032"/>
                  <a:gd name="connsiteY174" fmla="*/ 301752 h 3986212"/>
                  <a:gd name="connsiteX175" fmla="*/ 1951292 w 4070032"/>
                  <a:gd name="connsiteY175" fmla="*/ 304705 h 3986212"/>
                  <a:gd name="connsiteX176" fmla="*/ 1960626 w 4070032"/>
                  <a:gd name="connsiteY176" fmla="*/ 323945 h 3986212"/>
                  <a:gd name="connsiteX177" fmla="*/ 1980438 w 4070032"/>
                  <a:gd name="connsiteY177" fmla="*/ 338709 h 3986212"/>
                  <a:gd name="connsiteX178" fmla="*/ 1964055 w 4070032"/>
                  <a:gd name="connsiteY178" fmla="*/ 342710 h 3986212"/>
                  <a:gd name="connsiteX179" fmla="*/ 1930241 w 4070032"/>
                  <a:gd name="connsiteY179" fmla="*/ 339757 h 3986212"/>
                  <a:gd name="connsiteX180" fmla="*/ 1919002 w 4070032"/>
                  <a:gd name="connsiteY180" fmla="*/ 339090 h 3986212"/>
                  <a:gd name="connsiteX181" fmla="*/ 1916716 w 4070032"/>
                  <a:gd name="connsiteY181" fmla="*/ 343567 h 3986212"/>
                  <a:gd name="connsiteX182" fmla="*/ 1912239 w 4070032"/>
                  <a:gd name="connsiteY182" fmla="*/ 370046 h 3986212"/>
                  <a:gd name="connsiteX183" fmla="*/ 1913477 w 4070032"/>
                  <a:gd name="connsiteY183" fmla="*/ 378524 h 3986212"/>
                  <a:gd name="connsiteX184" fmla="*/ 1917573 w 4070032"/>
                  <a:gd name="connsiteY184" fmla="*/ 380333 h 3986212"/>
                  <a:gd name="connsiteX185" fmla="*/ 1933289 w 4070032"/>
                  <a:gd name="connsiteY185" fmla="*/ 384239 h 3986212"/>
                  <a:gd name="connsiteX186" fmla="*/ 1934623 w 4070032"/>
                  <a:gd name="connsiteY186" fmla="*/ 403384 h 3986212"/>
                  <a:gd name="connsiteX187" fmla="*/ 1932622 w 4070032"/>
                  <a:gd name="connsiteY187" fmla="*/ 409956 h 3986212"/>
                  <a:gd name="connsiteX188" fmla="*/ 1908048 w 4070032"/>
                  <a:gd name="connsiteY188" fmla="*/ 409956 h 3986212"/>
                  <a:gd name="connsiteX189" fmla="*/ 1897094 w 4070032"/>
                  <a:gd name="connsiteY189" fmla="*/ 397574 h 3986212"/>
                  <a:gd name="connsiteX190" fmla="*/ 1874139 w 4070032"/>
                  <a:gd name="connsiteY190" fmla="*/ 390525 h 3986212"/>
                  <a:gd name="connsiteX191" fmla="*/ 1840421 w 4070032"/>
                  <a:gd name="connsiteY191" fmla="*/ 390525 h 3986212"/>
                  <a:gd name="connsiteX192" fmla="*/ 1843850 w 4070032"/>
                  <a:gd name="connsiteY192" fmla="*/ 394430 h 3986212"/>
                  <a:gd name="connsiteX193" fmla="*/ 1862138 w 4070032"/>
                  <a:gd name="connsiteY193" fmla="*/ 407194 h 3986212"/>
                  <a:gd name="connsiteX194" fmla="*/ 1876425 w 4070032"/>
                  <a:gd name="connsiteY194" fmla="*/ 407194 h 3986212"/>
                  <a:gd name="connsiteX195" fmla="*/ 1880426 w 4070032"/>
                  <a:gd name="connsiteY195" fmla="*/ 409575 h 3986212"/>
                  <a:gd name="connsiteX196" fmla="*/ 1862804 w 4070032"/>
                  <a:gd name="connsiteY196" fmla="*/ 423386 h 3986212"/>
                  <a:gd name="connsiteX197" fmla="*/ 1807845 w 4070032"/>
                  <a:gd name="connsiteY197" fmla="*/ 423386 h 3986212"/>
                  <a:gd name="connsiteX198" fmla="*/ 1836515 w 4070032"/>
                  <a:gd name="connsiteY198" fmla="*/ 447961 h 3986212"/>
                  <a:gd name="connsiteX199" fmla="*/ 1837563 w 4070032"/>
                  <a:gd name="connsiteY199" fmla="*/ 444437 h 3986212"/>
                  <a:gd name="connsiteX200" fmla="*/ 1837849 w 4070032"/>
                  <a:gd name="connsiteY200" fmla="*/ 443484 h 3986212"/>
                  <a:gd name="connsiteX201" fmla="*/ 1838897 w 4070032"/>
                  <a:gd name="connsiteY201" fmla="*/ 447199 h 3986212"/>
                  <a:gd name="connsiteX202" fmla="*/ 1854708 w 4070032"/>
                  <a:gd name="connsiteY202" fmla="*/ 462534 h 3986212"/>
                  <a:gd name="connsiteX203" fmla="*/ 1855375 w 4070032"/>
                  <a:gd name="connsiteY203" fmla="*/ 462534 h 3986212"/>
                  <a:gd name="connsiteX204" fmla="*/ 1866329 w 4070032"/>
                  <a:gd name="connsiteY204" fmla="*/ 456248 h 3986212"/>
                  <a:gd name="connsiteX205" fmla="*/ 1889474 w 4070032"/>
                  <a:gd name="connsiteY205" fmla="*/ 443960 h 3986212"/>
                  <a:gd name="connsiteX206" fmla="*/ 1893665 w 4070032"/>
                  <a:gd name="connsiteY206" fmla="*/ 435578 h 3986212"/>
                  <a:gd name="connsiteX207" fmla="*/ 1923288 w 4070032"/>
                  <a:gd name="connsiteY207" fmla="*/ 434150 h 3986212"/>
                  <a:gd name="connsiteX208" fmla="*/ 1945481 w 4070032"/>
                  <a:gd name="connsiteY208" fmla="*/ 440722 h 3986212"/>
                  <a:gd name="connsiteX209" fmla="*/ 1939862 w 4070032"/>
                  <a:gd name="connsiteY209" fmla="*/ 450914 h 3986212"/>
                  <a:gd name="connsiteX210" fmla="*/ 1921574 w 4070032"/>
                  <a:gd name="connsiteY210" fmla="*/ 459391 h 3986212"/>
                  <a:gd name="connsiteX211" fmla="*/ 1892332 w 4070032"/>
                  <a:gd name="connsiteY211" fmla="*/ 465868 h 3986212"/>
                  <a:gd name="connsiteX212" fmla="*/ 1892903 w 4070032"/>
                  <a:gd name="connsiteY212" fmla="*/ 468249 h 3986212"/>
                  <a:gd name="connsiteX213" fmla="*/ 1896142 w 4070032"/>
                  <a:gd name="connsiteY213" fmla="*/ 499872 h 3986212"/>
                  <a:gd name="connsiteX214" fmla="*/ 1889474 w 4070032"/>
                  <a:gd name="connsiteY214" fmla="*/ 501301 h 3986212"/>
                  <a:gd name="connsiteX215" fmla="*/ 1857375 w 4070032"/>
                  <a:gd name="connsiteY215" fmla="*/ 511397 h 3986212"/>
                  <a:gd name="connsiteX216" fmla="*/ 1849755 w 4070032"/>
                  <a:gd name="connsiteY216" fmla="*/ 525113 h 3986212"/>
                  <a:gd name="connsiteX217" fmla="*/ 1849088 w 4070032"/>
                  <a:gd name="connsiteY217" fmla="*/ 526447 h 3986212"/>
                  <a:gd name="connsiteX218" fmla="*/ 1856804 w 4070032"/>
                  <a:gd name="connsiteY218" fmla="*/ 536067 h 3986212"/>
                  <a:gd name="connsiteX219" fmla="*/ 1873568 w 4070032"/>
                  <a:gd name="connsiteY219" fmla="*/ 534829 h 3986212"/>
                  <a:gd name="connsiteX220" fmla="*/ 1870424 w 4070032"/>
                  <a:gd name="connsiteY220" fmla="*/ 538734 h 3986212"/>
                  <a:gd name="connsiteX221" fmla="*/ 1870424 w 4070032"/>
                  <a:gd name="connsiteY221" fmla="*/ 551593 h 3986212"/>
                  <a:gd name="connsiteX222" fmla="*/ 1839182 w 4070032"/>
                  <a:gd name="connsiteY222" fmla="*/ 567976 h 3986212"/>
                  <a:gd name="connsiteX223" fmla="*/ 1838992 w 4070032"/>
                  <a:gd name="connsiteY223" fmla="*/ 569119 h 3986212"/>
                  <a:gd name="connsiteX224" fmla="*/ 1839373 w 4070032"/>
                  <a:gd name="connsiteY224" fmla="*/ 591788 h 3986212"/>
                  <a:gd name="connsiteX225" fmla="*/ 1852041 w 4070032"/>
                  <a:gd name="connsiteY225" fmla="*/ 597313 h 3986212"/>
                  <a:gd name="connsiteX226" fmla="*/ 1857280 w 4070032"/>
                  <a:gd name="connsiteY226" fmla="*/ 603123 h 3986212"/>
                  <a:gd name="connsiteX227" fmla="*/ 1861947 w 4070032"/>
                  <a:gd name="connsiteY227" fmla="*/ 608838 h 3986212"/>
                  <a:gd name="connsiteX228" fmla="*/ 1857375 w 4070032"/>
                  <a:gd name="connsiteY228" fmla="*/ 610648 h 3986212"/>
                  <a:gd name="connsiteX229" fmla="*/ 1825466 w 4070032"/>
                  <a:gd name="connsiteY229" fmla="*/ 621316 h 3986212"/>
                  <a:gd name="connsiteX230" fmla="*/ 1799177 w 4070032"/>
                  <a:gd name="connsiteY230" fmla="*/ 645890 h 3986212"/>
                  <a:gd name="connsiteX231" fmla="*/ 1779175 w 4070032"/>
                  <a:gd name="connsiteY231" fmla="*/ 674370 h 3986212"/>
                  <a:gd name="connsiteX232" fmla="*/ 1779080 w 4070032"/>
                  <a:gd name="connsiteY232" fmla="*/ 676942 h 3986212"/>
                  <a:gd name="connsiteX233" fmla="*/ 1782699 w 4070032"/>
                  <a:gd name="connsiteY233" fmla="*/ 692277 h 3986212"/>
                  <a:gd name="connsiteX234" fmla="*/ 1790986 w 4070032"/>
                  <a:gd name="connsiteY234" fmla="*/ 705898 h 3986212"/>
                  <a:gd name="connsiteX235" fmla="*/ 1783937 w 4070032"/>
                  <a:gd name="connsiteY235" fmla="*/ 707993 h 3986212"/>
                  <a:gd name="connsiteX236" fmla="*/ 1756791 w 4070032"/>
                  <a:gd name="connsiteY236" fmla="*/ 729710 h 3986212"/>
                  <a:gd name="connsiteX237" fmla="*/ 1756791 w 4070032"/>
                  <a:gd name="connsiteY237" fmla="*/ 730568 h 3986212"/>
                  <a:gd name="connsiteX238" fmla="*/ 1770317 w 4070032"/>
                  <a:gd name="connsiteY238" fmla="*/ 747046 h 3986212"/>
                  <a:gd name="connsiteX239" fmla="*/ 1770317 w 4070032"/>
                  <a:gd name="connsiteY239" fmla="*/ 765048 h 3986212"/>
                  <a:gd name="connsiteX240" fmla="*/ 1759839 w 4070032"/>
                  <a:gd name="connsiteY240" fmla="*/ 783050 h 3986212"/>
                  <a:gd name="connsiteX241" fmla="*/ 1759839 w 4070032"/>
                  <a:gd name="connsiteY241" fmla="*/ 800862 h 3986212"/>
                  <a:gd name="connsiteX242" fmla="*/ 1768316 w 4070032"/>
                  <a:gd name="connsiteY242" fmla="*/ 814388 h 3986212"/>
                  <a:gd name="connsiteX243" fmla="*/ 1769459 w 4070032"/>
                  <a:gd name="connsiteY243" fmla="*/ 814388 h 3986212"/>
                  <a:gd name="connsiteX244" fmla="*/ 1780889 w 4070032"/>
                  <a:gd name="connsiteY244" fmla="*/ 817245 h 3986212"/>
                  <a:gd name="connsiteX245" fmla="*/ 1771841 w 4070032"/>
                  <a:gd name="connsiteY245" fmla="*/ 821912 h 3986212"/>
                  <a:gd name="connsiteX246" fmla="*/ 1728597 w 4070032"/>
                  <a:gd name="connsiteY246" fmla="*/ 835343 h 3986212"/>
                  <a:gd name="connsiteX247" fmla="*/ 1708785 w 4070032"/>
                  <a:gd name="connsiteY247" fmla="*/ 849916 h 3986212"/>
                  <a:gd name="connsiteX248" fmla="*/ 1708785 w 4070032"/>
                  <a:gd name="connsiteY248" fmla="*/ 862679 h 3986212"/>
                  <a:gd name="connsiteX249" fmla="*/ 1717548 w 4070032"/>
                  <a:gd name="connsiteY249" fmla="*/ 870013 h 3986212"/>
                  <a:gd name="connsiteX250" fmla="*/ 1713452 w 4070032"/>
                  <a:gd name="connsiteY250" fmla="*/ 892207 h 3986212"/>
                  <a:gd name="connsiteX251" fmla="*/ 1706499 w 4070032"/>
                  <a:gd name="connsiteY251" fmla="*/ 911733 h 3986212"/>
                  <a:gd name="connsiteX252" fmla="*/ 1691926 w 4070032"/>
                  <a:gd name="connsiteY252" fmla="*/ 913067 h 3986212"/>
                  <a:gd name="connsiteX253" fmla="*/ 1678686 w 4070032"/>
                  <a:gd name="connsiteY253" fmla="*/ 909733 h 3986212"/>
                  <a:gd name="connsiteX254" fmla="*/ 1661351 w 4070032"/>
                  <a:gd name="connsiteY254" fmla="*/ 938117 h 3986212"/>
                  <a:gd name="connsiteX255" fmla="*/ 1654874 w 4070032"/>
                  <a:gd name="connsiteY255" fmla="*/ 966788 h 3986212"/>
                  <a:gd name="connsiteX256" fmla="*/ 1655445 w 4070032"/>
                  <a:gd name="connsiteY256" fmla="*/ 967645 h 3986212"/>
                  <a:gd name="connsiteX257" fmla="*/ 1657064 w 4070032"/>
                  <a:gd name="connsiteY257" fmla="*/ 974312 h 3986212"/>
                  <a:gd name="connsiteX258" fmla="*/ 1652302 w 4070032"/>
                  <a:gd name="connsiteY258" fmla="*/ 977456 h 3986212"/>
                  <a:gd name="connsiteX259" fmla="*/ 1640872 w 4070032"/>
                  <a:gd name="connsiteY259" fmla="*/ 980313 h 3986212"/>
                  <a:gd name="connsiteX260" fmla="*/ 1629632 w 4070032"/>
                  <a:gd name="connsiteY260" fmla="*/ 981837 h 3986212"/>
                  <a:gd name="connsiteX261" fmla="*/ 1638014 w 4070032"/>
                  <a:gd name="connsiteY261" fmla="*/ 992219 h 3986212"/>
                  <a:gd name="connsiteX262" fmla="*/ 1663541 w 4070032"/>
                  <a:gd name="connsiteY262" fmla="*/ 1008698 h 3986212"/>
                  <a:gd name="connsiteX263" fmla="*/ 1664208 w 4070032"/>
                  <a:gd name="connsiteY263" fmla="*/ 1009079 h 3986212"/>
                  <a:gd name="connsiteX264" fmla="*/ 1689449 w 4070032"/>
                  <a:gd name="connsiteY264" fmla="*/ 1006316 h 3986212"/>
                  <a:gd name="connsiteX265" fmla="*/ 1684877 w 4070032"/>
                  <a:gd name="connsiteY265" fmla="*/ 1014889 h 3986212"/>
                  <a:gd name="connsiteX266" fmla="*/ 1658493 w 4070032"/>
                  <a:gd name="connsiteY266" fmla="*/ 1023652 h 3986212"/>
                  <a:gd name="connsiteX267" fmla="*/ 1650778 w 4070032"/>
                  <a:gd name="connsiteY267" fmla="*/ 1023652 h 3986212"/>
                  <a:gd name="connsiteX268" fmla="*/ 1638586 w 4070032"/>
                  <a:gd name="connsiteY268" fmla="*/ 1012793 h 3986212"/>
                  <a:gd name="connsiteX269" fmla="*/ 1636871 w 4070032"/>
                  <a:gd name="connsiteY269" fmla="*/ 1002792 h 3986212"/>
                  <a:gd name="connsiteX270" fmla="*/ 1610201 w 4070032"/>
                  <a:gd name="connsiteY270" fmla="*/ 1000982 h 3986212"/>
                  <a:gd name="connsiteX271" fmla="*/ 1608582 w 4070032"/>
                  <a:gd name="connsiteY271" fmla="*/ 1019175 h 3986212"/>
                  <a:gd name="connsiteX272" fmla="*/ 1602105 w 4070032"/>
                  <a:gd name="connsiteY272" fmla="*/ 1029557 h 3986212"/>
                  <a:gd name="connsiteX273" fmla="*/ 1597819 w 4070032"/>
                  <a:gd name="connsiteY273" fmla="*/ 1029557 h 3986212"/>
                  <a:gd name="connsiteX274" fmla="*/ 1586484 w 4070032"/>
                  <a:gd name="connsiteY274" fmla="*/ 1027938 h 3986212"/>
                  <a:gd name="connsiteX275" fmla="*/ 1570292 w 4070032"/>
                  <a:gd name="connsiteY275" fmla="*/ 1037749 h 3986212"/>
                  <a:gd name="connsiteX276" fmla="*/ 1568101 w 4070032"/>
                  <a:gd name="connsiteY276" fmla="*/ 1046893 h 3986212"/>
                  <a:gd name="connsiteX277" fmla="*/ 1565339 w 4070032"/>
                  <a:gd name="connsiteY277" fmla="*/ 1073182 h 3986212"/>
                  <a:gd name="connsiteX278" fmla="*/ 1553718 w 4070032"/>
                  <a:gd name="connsiteY278" fmla="*/ 1073182 h 3986212"/>
                  <a:gd name="connsiteX279" fmla="*/ 1543145 w 4070032"/>
                  <a:gd name="connsiteY279" fmla="*/ 1072325 h 3986212"/>
                  <a:gd name="connsiteX280" fmla="*/ 1531620 w 4070032"/>
                  <a:gd name="connsiteY280" fmla="*/ 1071372 h 3986212"/>
                  <a:gd name="connsiteX281" fmla="*/ 1519333 w 4070032"/>
                  <a:gd name="connsiteY281" fmla="*/ 1071372 h 3986212"/>
                  <a:gd name="connsiteX282" fmla="*/ 1498854 w 4070032"/>
                  <a:gd name="connsiteY282" fmla="*/ 1074515 h 3986212"/>
                  <a:gd name="connsiteX283" fmla="*/ 1491710 w 4070032"/>
                  <a:gd name="connsiteY283" fmla="*/ 1085279 h 3986212"/>
                  <a:gd name="connsiteX284" fmla="*/ 1496854 w 4070032"/>
                  <a:gd name="connsiteY284" fmla="*/ 1102328 h 3986212"/>
                  <a:gd name="connsiteX285" fmla="*/ 1511713 w 4070032"/>
                  <a:gd name="connsiteY285" fmla="*/ 1109758 h 3986212"/>
                  <a:gd name="connsiteX286" fmla="*/ 1514285 w 4070032"/>
                  <a:gd name="connsiteY286" fmla="*/ 1120235 h 3986212"/>
                  <a:gd name="connsiteX287" fmla="*/ 1513237 w 4070032"/>
                  <a:gd name="connsiteY287" fmla="*/ 1126712 h 3986212"/>
                  <a:gd name="connsiteX288" fmla="*/ 1495520 w 4070032"/>
                  <a:gd name="connsiteY288" fmla="*/ 1126712 h 3986212"/>
                  <a:gd name="connsiteX289" fmla="*/ 1483805 w 4070032"/>
                  <a:gd name="connsiteY289" fmla="*/ 1128236 h 3986212"/>
                  <a:gd name="connsiteX290" fmla="*/ 1467517 w 4070032"/>
                  <a:gd name="connsiteY290" fmla="*/ 1128236 h 3986212"/>
                  <a:gd name="connsiteX291" fmla="*/ 1460373 w 4070032"/>
                  <a:gd name="connsiteY291" fmla="*/ 1139000 h 3986212"/>
                  <a:gd name="connsiteX292" fmla="*/ 1461897 w 4070032"/>
                  <a:gd name="connsiteY292" fmla="*/ 1159764 h 3986212"/>
                  <a:gd name="connsiteX293" fmla="*/ 1455706 w 4070032"/>
                  <a:gd name="connsiteY293" fmla="*/ 1167194 h 3986212"/>
                  <a:gd name="connsiteX294" fmla="*/ 1442085 w 4070032"/>
                  <a:gd name="connsiteY294" fmla="*/ 1167194 h 3986212"/>
                  <a:gd name="connsiteX295" fmla="*/ 1410938 w 4070032"/>
                  <a:gd name="connsiteY295" fmla="*/ 1164241 h 3986212"/>
                  <a:gd name="connsiteX296" fmla="*/ 1396365 w 4070032"/>
                  <a:gd name="connsiteY296" fmla="*/ 1161002 h 3986212"/>
                  <a:gd name="connsiteX297" fmla="*/ 1388555 w 4070032"/>
                  <a:gd name="connsiteY297" fmla="*/ 1166908 h 3986212"/>
                  <a:gd name="connsiteX298" fmla="*/ 1388555 w 4070032"/>
                  <a:gd name="connsiteY298" fmla="*/ 1182815 h 3986212"/>
                  <a:gd name="connsiteX299" fmla="*/ 1411986 w 4070032"/>
                  <a:gd name="connsiteY299" fmla="*/ 1199769 h 3986212"/>
                  <a:gd name="connsiteX300" fmla="*/ 1391793 w 4070032"/>
                  <a:gd name="connsiteY300" fmla="*/ 1203579 h 3986212"/>
                  <a:gd name="connsiteX301" fmla="*/ 1388459 w 4070032"/>
                  <a:gd name="connsiteY301" fmla="*/ 1223582 h 3986212"/>
                  <a:gd name="connsiteX302" fmla="*/ 1388459 w 4070032"/>
                  <a:gd name="connsiteY302" fmla="*/ 1230154 h 3986212"/>
                  <a:gd name="connsiteX303" fmla="*/ 1394555 w 4070032"/>
                  <a:gd name="connsiteY303" fmla="*/ 1240631 h 3986212"/>
                  <a:gd name="connsiteX304" fmla="*/ 1396746 w 4070032"/>
                  <a:gd name="connsiteY304" fmla="*/ 1248442 h 3986212"/>
                  <a:gd name="connsiteX305" fmla="*/ 1371600 w 4070032"/>
                  <a:gd name="connsiteY305" fmla="*/ 1251395 h 3986212"/>
                  <a:gd name="connsiteX306" fmla="*/ 1375315 w 4070032"/>
                  <a:gd name="connsiteY306" fmla="*/ 1273493 h 3986212"/>
                  <a:gd name="connsiteX307" fmla="*/ 1404461 w 4070032"/>
                  <a:gd name="connsiteY307" fmla="*/ 1278064 h 3986212"/>
                  <a:gd name="connsiteX308" fmla="*/ 1414463 w 4070032"/>
                  <a:gd name="connsiteY308" fmla="*/ 1291400 h 3986212"/>
                  <a:gd name="connsiteX309" fmla="*/ 1380935 w 4070032"/>
                  <a:gd name="connsiteY309" fmla="*/ 1291400 h 3986212"/>
                  <a:gd name="connsiteX310" fmla="*/ 1380935 w 4070032"/>
                  <a:gd name="connsiteY310" fmla="*/ 1308735 h 3986212"/>
                  <a:gd name="connsiteX311" fmla="*/ 1375315 w 4070032"/>
                  <a:gd name="connsiteY311" fmla="*/ 1323880 h 3986212"/>
                  <a:gd name="connsiteX312" fmla="*/ 1373219 w 4070032"/>
                  <a:gd name="connsiteY312" fmla="*/ 1338834 h 3986212"/>
                  <a:gd name="connsiteX313" fmla="*/ 1384745 w 4070032"/>
                  <a:gd name="connsiteY313" fmla="*/ 1342644 h 3986212"/>
                  <a:gd name="connsiteX314" fmla="*/ 1399604 w 4070032"/>
                  <a:gd name="connsiteY314" fmla="*/ 1338643 h 3986212"/>
                  <a:gd name="connsiteX315" fmla="*/ 1401604 w 4070032"/>
                  <a:gd name="connsiteY315" fmla="*/ 1346645 h 3986212"/>
                  <a:gd name="connsiteX316" fmla="*/ 1391698 w 4070032"/>
                  <a:gd name="connsiteY316" fmla="*/ 1353693 h 3986212"/>
                  <a:gd name="connsiteX317" fmla="*/ 1388364 w 4070032"/>
                  <a:gd name="connsiteY317" fmla="*/ 1368743 h 3986212"/>
                  <a:gd name="connsiteX318" fmla="*/ 1391984 w 4070032"/>
                  <a:gd name="connsiteY318" fmla="*/ 1379506 h 3986212"/>
                  <a:gd name="connsiteX319" fmla="*/ 1393127 w 4070032"/>
                  <a:gd name="connsiteY319" fmla="*/ 1379887 h 3986212"/>
                  <a:gd name="connsiteX320" fmla="*/ 1409129 w 4070032"/>
                  <a:gd name="connsiteY320" fmla="*/ 1387126 h 3986212"/>
                  <a:gd name="connsiteX321" fmla="*/ 1412272 w 4070032"/>
                  <a:gd name="connsiteY321" fmla="*/ 1388745 h 3986212"/>
                  <a:gd name="connsiteX322" fmla="*/ 1416558 w 4070032"/>
                  <a:gd name="connsiteY322" fmla="*/ 1391603 h 3986212"/>
                  <a:gd name="connsiteX323" fmla="*/ 1431798 w 4070032"/>
                  <a:gd name="connsiteY323" fmla="*/ 1401794 h 3986212"/>
                  <a:gd name="connsiteX324" fmla="*/ 1433132 w 4070032"/>
                  <a:gd name="connsiteY324" fmla="*/ 1400175 h 3986212"/>
                  <a:gd name="connsiteX325" fmla="*/ 1445895 w 4070032"/>
                  <a:gd name="connsiteY325" fmla="*/ 1387316 h 3986212"/>
                  <a:gd name="connsiteX326" fmla="*/ 1446847 w 4070032"/>
                  <a:gd name="connsiteY326" fmla="*/ 1395698 h 3986212"/>
                  <a:gd name="connsiteX327" fmla="*/ 1438942 w 4070032"/>
                  <a:gd name="connsiteY327" fmla="*/ 1399699 h 3986212"/>
                  <a:gd name="connsiteX328" fmla="*/ 1428464 w 4070032"/>
                  <a:gd name="connsiteY328" fmla="*/ 1407224 h 3986212"/>
                  <a:gd name="connsiteX329" fmla="*/ 1420559 w 4070032"/>
                  <a:gd name="connsiteY329" fmla="*/ 1416653 h 3986212"/>
                  <a:gd name="connsiteX330" fmla="*/ 1418463 w 4070032"/>
                  <a:gd name="connsiteY330" fmla="*/ 1424178 h 3986212"/>
                  <a:gd name="connsiteX331" fmla="*/ 1419987 w 4070032"/>
                  <a:gd name="connsiteY331" fmla="*/ 1430179 h 3986212"/>
                  <a:gd name="connsiteX332" fmla="*/ 1419987 w 4070032"/>
                  <a:gd name="connsiteY332" fmla="*/ 1438180 h 3986212"/>
                  <a:gd name="connsiteX333" fmla="*/ 1415034 w 4070032"/>
                  <a:gd name="connsiteY333" fmla="*/ 1443133 h 3986212"/>
                  <a:gd name="connsiteX334" fmla="*/ 1389983 w 4070032"/>
                  <a:gd name="connsiteY334" fmla="*/ 1452467 h 3986212"/>
                  <a:gd name="connsiteX335" fmla="*/ 1389983 w 4070032"/>
                  <a:gd name="connsiteY335" fmla="*/ 1481995 h 3986212"/>
                  <a:gd name="connsiteX336" fmla="*/ 1397413 w 4070032"/>
                  <a:gd name="connsiteY336" fmla="*/ 1489424 h 3986212"/>
                  <a:gd name="connsiteX337" fmla="*/ 1418177 w 4070032"/>
                  <a:gd name="connsiteY337" fmla="*/ 1487805 h 3986212"/>
                  <a:gd name="connsiteX338" fmla="*/ 1442371 w 4070032"/>
                  <a:gd name="connsiteY338" fmla="*/ 1483805 h 3986212"/>
                  <a:gd name="connsiteX339" fmla="*/ 1442371 w 4070032"/>
                  <a:gd name="connsiteY339" fmla="*/ 1519333 h 3986212"/>
                  <a:gd name="connsiteX340" fmla="*/ 1439990 w 4070032"/>
                  <a:gd name="connsiteY340" fmla="*/ 1529048 h 3986212"/>
                  <a:gd name="connsiteX341" fmla="*/ 1411319 w 4070032"/>
                  <a:gd name="connsiteY341" fmla="*/ 1522286 h 3986212"/>
                  <a:gd name="connsiteX342" fmla="*/ 1392650 w 4070032"/>
                  <a:gd name="connsiteY342" fmla="*/ 1512951 h 3986212"/>
                  <a:gd name="connsiteX343" fmla="*/ 1394365 w 4070032"/>
                  <a:gd name="connsiteY343" fmla="*/ 1541050 h 3986212"/>
                  <a:gd name="connsiteX344" fmla="*/ 1403699 w 4070032"/>
                  <a:gd name="connsiteY344" fmla="*/ 1557052 h 3986212"/>
                  <a:gd name="connsiteX345" fmla="*/ 1420654 w 4070032"/>
                  <a:gd name="connsiteY345" fmla="*/ 1569625 h 3986212"/>
                  <a:gd name="connsiteX346" fmla="*/ 1438466 w 4070032"/>
                  <a:gd name="connsiteY346" fmla="*/ 1584484 h 3986212"/>
                  <a:gd name="connsiteX347" fmla="*/ 1449991 w 4070032"/>
                  <a:gd name="connsiteY347" fmla="*/ 1596009 h 3986212"/>
                  <a:gd name="connsiteX348" fmla="*/ 1453896 w 4070032"/>
                  <a:gd name="connsiteY348" fmla="*/ 1611439 h 3986212"/>
                  <a:gd name="connsiteX349" fmla="*/ 1449705 w 4070032"/>
                  <a:gd name="connsiteY349" fmla="*/ 1616964 h 3986212"/>
                  <a:gd name="connsiteX350" fmla="*/ 1456372 w 4070032"/>
                  <a:gd name="connsiteY350" fmla="*/ 1621060 h 3986212"/>
                  <a:gd name="connsiteX351" fmla="*/ 1464659 w 4070032"/>
                  <a:gd name="connsiteY351" fmla="*/ 1622489 h 3986212"/>
                  <a:gd name="connsiteX352" fmla="*/ 1480661 w 4070032"/>
                  <a:gd name="connsiteY352" fmla="*/ 1624108 h 3986212"/>
                  <a:gd name="connsiteX353" fmla="*/ 1502950 w 4070032"/>
                  <a:gd name="connsiteY353" fmla="*/ 1627061 h 3986212"/>
                  <a:gd name="connsiteX354" fmla="*/ 1520666 w 4070032"/>
                  <a:gd name="connsiteY354" fmla="*/ 1628489 h 3986212"/>
                  <a:gd name="connsiteX355" fmla="*/ 1524667 w 4070032"/>
                  <a:gd name="connsiteY355" fmla="*/ 1628775 h 3986212"/>
                  <a:gd name="connsiteX356" fmla="*/ 1542860 w 4070032"/>
                  <a:gd name="connsiteY356" fmla="*/ 1625441 h 3986212"/>
                  <a:gd name="connsiteX357" fmla="*/ 1570006 w 4070032"/>
                  <a:gd name="connsiteY357" fmla="*/ 1614868 h 3986212"/>
                  <a:gd name="connsiteX358" fmla="*/ 1596200 w 4070032"/>
                  <a:gd name="connsiteY358" fmla="*/ 1588961 h 3986212"/>
                  <a:gd name="connsiteX359" fmla="*/ 1596771 w 4070032"/>
                  <a:gd name="connsiteY359" fmla="*/ 1588008 h 3986212"/>
                  <a:gd name="connsiteX360" fmla="*/ 1622203 w 4070032"/>
                  <a:gd name="connsiteY360" fmla="*/ 1534097 h 3986212"/>
                  <a:gd name="connsiteX361" fmla="*/ 1632014 w 4070032"/>
                  <a:gd name="connsiteY361" fmla="*/ 1529906 h 3986212"/>
                  <a:gd name="connsiteX362" fmla="*/ 1653350 w 4070032"/>
                  <a:gd name="connsiteY362" fmla="*/ 1522190 h 3986212"/>
                  <a:gd name="connsiteX363" fmla="*/ 1669923 w 4070032"/>
                  <a:gd name="connsiteY363" fmla="*/ 1518285 h 3986212"/>
                  <a:gd name="connsiteX364" fmla="*/ 1669923 w 4070032"/>
                  <a:gd name="connsiteY364" fmla="*/ 1518285 h 3986212"/>
                  <a:gd name="connsiteX365" fmla="*/ 1672400 w 4070032"/>
                  <a:gd name="connsiteY365" fmla="*/ 1517618 h 3986212"/>
                  <a:gd name="connsiteX366" fmla="*/ 1672400 w 4070032"/>
                  <a:gd name="connsiteY366" fmla="*/ 1517618 h 3986212"/>
                  <a:gd name="connsiteX367" fmla="*/ 1673352 w 4070032"/>
                  <a:gd name="connsiteY367" fmla="*/ 1517333 h 3986212"/>
                  <a:gd name="connsiteX368" fmla="*/ 1673352 w 4070032"/>
                  <a:gd name="connsiteY368" fmla="*/ 1517333 h 3986212"/>
                  <a:gd name="connsiteX369" fmla="*/ 1675638 w 4070032"/>
                  <a:gd name="connsiteY369" fmla="*/ 1516761 h 3986212"/>
                  <a:gd name="connsiteX370" fmla="*/ 1675638 w 4070032"/>
                  <a:gd name="connsiteY370" fmla="*/ 1516761 h 3986212"/>
                  <a:gd name="connsiteX371" fmla="*/ 1676305 w 4070032"/>
                  <a:gd name="connsiteY371" fmla="*/ 1516571 h 3986212"/>
                  <a:gd name="connsiteX372" fmla="*/ 1676305 w 4070032"/>
                  <a:gd name="connsiteY372" fmla="*/ 1516571 h 3986212"/>
                  <a:gd name="connsiteX373" fmla="*/ 1678877 w 4070032"/>
                  <a:gd name="connsiteY373" fmla="*/ 1515904 h 3986212"/>
                  <a:gd name="connsiteX374" fmla="*/ 1678877 w 4070032"/>
                  <a:gd name="connsiteY374" fmla="*/ 1515904 h 3986212"/>
                  <a:gd name="connsiteX375" fmla="*/ 1679829 w 4070032"/>
                  <a:gd name="connsiteY375" fmla="*/ 1515618 h 3986212"/>
                  <a:gd name="connsiteX376" fmla="*/ 1679829 w 4070032"/>
                  <a:gd name="connsiteY376" fmla="*/ 1515618 h 3986212"/>
                  <a:gd name="connsiteX377" fmla="*/ 1681734 w 4070032"/>
                  <a:gd name="connsiteY377" fmla="*/ 1515142 h 3986212"/>
                  <a:gd name="connsiteX378" fmla="*/ 1681734 w 4070032"/>
                  <a:gd name="connsiteY378" fmla="*/ 1515142 h 3986212"/>
                  <a:gd name="connsiteX379" fmla="*/ 1681734 w 4070032"/>
                  <a:gd name="connsiteY379" fmla="*/ 1515142 h 3986212"/>
                  <a:gd name="connsiteX380" fmla="*/ 1682496 w 4070032"/>
                  <a:gd name="connsiteY380" fmla="*/ 1514951 h 3986212"/>
                  <a:gd name="connsiteX381" fmla="*/ 1682496 w 4070032"/>
                  <a:gd name="connsiteY381" fmla="*/ 1514951 h 3986212"/>
                  <a:gd name="connsiteX382" fmla="*/ 1684782 w 4070032"/>
                  <a:gd name="connsiteY382" fmla="*/ 1514285 h 3986212"/>
                  <a:gd name="connsiteX383" fmla="*/ 1684782 w 4070032"/>
                  <a:gd name="connsiteY383" fmla="*/ 1514285 h 3986212"/>
                  <a:gd name="connsiteX384" fmla="*/ 1685639 w 4070032"/>
                  <a:gd name="connsiteY384" fmla="*/ 1514094 h 3986212"/>
                  <a:gd name="connsiteX385" fmla="*/ 1685639 w 4070032"/>
                  <a:gd name="connsiteY385" fmla="*/ 1514094 h 3986212"/>
                  <a:gd name="connsiteX386" fmla="*/ 1687068 w 4070032"/>
                  <a:gd name="connsiteY386" fmla="*/ 1513713 h 3986212"/>
                  <a:gd name="connsiteX387" fmla="*/ 1687068 w 4070032"/>
                  <a:gd name="connsiteY387" fmla="*/ 1513713 h 3986212"/>
                  <a:gd name="connsiteX388" fmla="*/ 1687830 w 4070032"/>
                  <a:gd name="connsiteY388" fmla="*/ 1513523 h 3986212"/>
                  <a:gd name="connsiteX389" fmla="*/ 1687830 w 4070032"/>
                  <a:gd name="connsiteY389" fmla="*/ 1513523 h 3986212"/>
                  <a:gd name="connsiteX390" fmla="*/ 1689640 w 4070032"/>
                  <a:gd name="connsiteY390" fmla="*/ 1513046 h 3986212"/>
                  <a:gd name="connsiteX391" fmla="*/ 1689640 w 4070032"/>
                  <a:gd name="connsiteY391" fmla="*/ 1513046 h 3986212"/>
                  <a:gd name="connsiteX392" fmla="*/ 1690592 w 4070032"/>
                  <a:gd name="connsiteY392" fmla="*/ 1512761 h 3986212"/>
                  <a:gd name="connsiteX393" fmla="*/ 1690592 w 4070032"/>
                  <a:gd name="connsiteY393" fmla="*/ 1512761 h 3986212"/>
                  <a:gd name="connsiteX394" fmla="*/ 1691259 w 4070032"/>
                  <a:gd name="connsiteY394" fmla="*/ 1512570 h 3986212"/>
                  <a:gd name="connsiteX395" fmla="*/ 1691259 w 4070032"/>
                  <a:gd name="connsiteY395" fmla="*/ 1512570 h 3986212"/>
                  <a:gd name="connsiteX396" fmla="*/ 1691735 w 4070032"/>
                  <a:gd name="connsiteY396" fmla="*/ 1512380 h 3986212"/>
                  <a:gd name="connsiteX397" fmla="*/ 1691735 w 4070032"/>
                  <a:gd name="connsiteY397" fmla="*/ 1512380 h 3986212"/>
                  <a:gd name="connsiteX398" fmla="*/ 1692783 w 4070032"/>
                  <a:gd name="connsiteY398" fmla="*/ 1512094 h 3986212"/>
                  <a:gd name="connsiteX399" fmla="*/ 1692783 w 4070032"/>
                  <a:gd name="connsiteY399" fmla="*/ 1512094 h 3986212"/>
                  <a:gd name="connsiteX400" fmla="*/ 1692974 w 4070032"/>
                  <a:gd name="connsiteY400" fmla="*/ 1512094 h 3986212"/>
                  <a:gd name="connsiteX401" fmla="*/ 1692974 w 4070032"/>
                  <a:gd name="connsiteY401" fmla="*/ 1512094 h 3986212"/>
                  <a:gd name="connsiteX402" fmla="*/ 1693545 w 4070032"/>
                  <a:gd name="connsiteY402" fmla="*/ 1511903 h 3986212"/>
                  <a:gd name="connsiteX403" fmla="*/ 1693545 w 4070032"/>
                  <a:gd name="connsiteY403" fmla="*/ 1511903 h 3986212"/>
                  <a:gd name="connsiteX404" fmla="*/ 1693831 w 4070032"/>
                  <a:gd name="connsiteY404" fmla="*/ 1511903 h 3986212"/>
                  <a:gd name="connsiteX405" fmla="*/ 1693926 w 4070032"/>
                  <a:gd name="connsiteY405" fmla="*/ 1511903 h 3986212"/>
                  <a:gd name="connsiteX406" fmla="*/ 1695641 w 4070032"/>
                  <a:gd name="connsiteY406" fmla="*/ 1511332 h 3986212"/>
                  <a:gd name="connsiteX407" fmla="*/ 1695641 w 4070032"/>
                  <a:gd name="connsiteY407" fmla="*/ 1445324 h 3986212"/>
                  <a:gd name="connsiteX408" fmla="*/ 1700403 w 4070032"/>
                  <a:gd name="connsiteY408" fmla="*/ 1443418 h 3986212"/>
                  <a:gd name="connsiteX409" fmla="*/ 1713357 w 4070032"/>
                  <a:gd name="connsiteY409" fmla="*/ 1459039 h 3986212"/>
                  <a:gd name="connsiteX410" fmla="*/ 1716310 w 4070032"/>
                  <a:gd name="connsiteY410" fmla="*/ 1487234 h 3986212"/>
                  <a:gd name="connsiteX411" fmla="*/ 1716310 w 4070032"/>
                  <a:gd name="connsiteY411" fmla="*/ 1487900 h 3986212"/>
                  <a:gd name="connsiteX412" fmla="*/ 1724501 w 4070032"/>
                  <a:gd name="connsiteY412" fmla="*/ 1499235 h 3986212"/>
                  <a:gd name="connsiteX413" fmla="*/ 1732502 w 4070032"/>
                  <a:gd name="connsiteY413" fmla="*/ 1504093 h 3986212"/>
                  <a:gd name="connsiteX414" fmla="*/ 1735836 w 4070032"/>
                  <a:gd name="connsiteY414" fmla="*/ 1507141 h 3986212"/>
                  <a:gd name="connsiteX415" fmla="*/ 1736122 w 4070032"/>
                  <a:gd name="connsiteY415" fmla="*/ 1508474 h 3986212"/>
                  <a:gd name="connsiteX416" fmla="*/ 1736122 w 4070032"/>
                  <a:gd name="connsiteY416" fmla="*/ 1508474 h 3986212"/>
                  <a:gd name="connsiteX417" fmla="*/ 1741742 w 4070032"/>
                  <a:gd name="connsiteY417" fmla="*/ 1527810 h 3986212"/>
                  <a:gd name="connsiteX418" fmla="*/ 1749552 w 4070032"/>
                  <a:gd name="connsiteY418" fmla="*/ 1586770 h 3986212"/>
                  <a:gd name="connsiteX419" fmla="*/ 1774412 w 4070032"/>
                  <a:gd name="connsiteY419" fmla="*/ 1586770 h 3986212"/>
                  <a:gd name="connsiteX420" fmla="*/ 1795082 w 4070032"/>
                  <a:gd name="connsiteY420" fmla="*/ 1584198 h 3986212"/>
                  <a:gd name="connsiteX421" fmla="*/ 1782128 w 4070032"/>
                  <a:gd name="connsiteY421" fmla="*/ 1648968 h 3986212"/>
                  <a:gd name="connsiteX422" fmla="*/ 1787176 w 4070032"/>
                  <a:gd name="connsiteY422" fmla="*/ 1662493 h 3986212"/>
                  <a:gd name="connsiteX423" fmla="*/ 1807369 w 4070032"/>
                  <a:gd name="connsiteY423" fmla="*/ 1672590 h 3986212"/>
                  <a:gd name="connsiteX424" fmla="*/ 1804702 w 4070032"/>
                  <a:gd name="connsiteY424" fmla="*/ 1686211 h 3986212"/>
                  <a:gd name="connsiteX425" fmla="*/ 1804702 w 4070032"/>
                  <a:gd name="connsiteY425" fmla="*/ 1696498 h 3986212"/>
                  <a:gd name="connsiteX426" fmla="*/ 1823085 w 4070032"/>
                  <a:gd name="connsiteY426" fmla="*/ 1708785 h 3986212"/>
                  <a:gd name="connsiteX427" fmla="*/ 1837944 w 4070032"/>
                  <a:gd name="connsiteY427" fmla="*/ 1747171 h 3986212"/>
                  <a:gd name="connsiteX428" fmla="*/ 1866138 w 4070032"/>
                  <a:gd name="connsiteY428" fmla="*/ 1766983 h 3986212"/>
                  <a:gd name="connsiteX429" fmla="*/ 1866138 w 4070032"/>
                  <a:gd name="connsiteY429" fmla="*/ 1783556 h 3986212"/>
                  <a:gd name="connsiteX430" fmla="*/ 1858042 w 4070032"/>
                  <a:gd name="connsiteY430" fmla="*/ 1806607 h 3986212"/>
                  <a:gd name="connsiteX431" fmla="*/ 1836230 w 4070032"/>
                  <a:gd name="connsiteY431" fmla="*/ 1814989 h 3986212"/>
                  <a:gd name="connsiteX432" fmla="*/ 1840897 w 4070032"/>
                  <a:gd name="connsiteY432" fmla="*/ 1832420 h 3986212"/>
                  <a:gd name="connsiteX433" fmla="*/ 1841183 w 4070032"/>
                  <a:gd name="connsiteY433" fmla="*/ 1833182 h 3986212"/>
                  <a:gd name="connsiteX434" fmla="*/ 1841945 w 4070032"/>
                  <a:gd name="connsiteY434" fmla="*/ 1833563 h 3986212"/>
                  <a:gd name="connsiteX435" fmla="*/ 1860614 w 4070032"/>
                  <a:gd name="connsiteY435" fmla="*/ 1846231 h 3986212"/>
                  <a:gd name="connsiteX436" fmla="*/ 1873377 w 4070032"/>
                  <a:gd name="connsiteY436" fmla="*/ 1857851 h 3986212"/>
                  <a:gd name="connsiteX437" fmla="*/ 1891665 w 4070032"/>
                  <a:gd name="connsiteY437" fmla="*/ 1874615 h 3986212"/>
                  <a:gd name="connsiteX438" fmla="*/ 1886236 w 4070032"/>
                  <a:gd name="connsiteY438" fmla="*/ 1880616 h 3986212"/>
                  <a:gd name="connsiteX439" fmla="*/ 1876425 w 4070032"/>
                  <a:gd name="connsiteY439" fmla="*/ 1896142 h 3986212"/>
                  <a:gd name="connsiteX440" fmla="*/ 1881188 w 4070032"/>
                  <a:gd name="connsiteY440" fmla="*/ 1900904 h 3986212"/>
                  <a:gd name="connsiteX441" fmla="*/ 1949291 w 4070032"/>
                  <a:gd name="connsiteY441" fmla="*/ 1908524 h 3986212"/>
                  <a:gd name="connsiteX442" fmla="*/ 1949672 w 4070032"/>
                  <a:gd name="connsiteY442" fmla="*/ 1908524 h 3986212"/>
                  <a:gd name="connsiteX443" fmla="*/ 1950053 w 4070032"/>
                  <a:gd name="connsiteY443" fmla="*/ 1908524 h 3986212"/>
                  <a:gd name="connsiteX444" fmla="*/ 1972723 w 4070032"/>
                  <a:gd name="connsiteY444" fmla="*/ 1894237 h 3986212"/>
                  <a:gd name="connsiteX445" fmla="*/ 1973390 w 4070032"/>
                  <a:gd name="connsiteY445" fmla="*/ 1890046 h 3986212"/>
                  <a:gd name="connsiteX446" fmla="*/ 1972628 w 4070032"/>
                  <a:gd name="connsiteY446" fmla="*/ 1878521 h 3986212"/>
                  <a:gd name="connsiteX447" fmla="*/ 1962341 w 4070032"/>
                  <a:gd name="connsiteY447" fmla="*/ 1856423 h 3986212"/>
                  <a:gd name="connsiteX448" fmla="*/ 1965008 w 4070032"/>
                  <a:gd name="connsiteY448" fmla="*/ 1841849 h 3986212"/>
                  <a:gd name="connsiteX449" fmla="*/ 1979009 w 4070032"/>
                  <a:gd name="connsiteY449" fmla="*/ 1833467 h 3986212"/>
                  <a:gd name="connsiteX450" fmla="*/ 1988820 w 4070032"/>
                  <a:gd name="connsiteY450" fmla="*/ 1817656 h 3986212"/>
                  <a:gd name="connsiteX451" fmla="*/ 1991773 w 4070032"/>
                  <a:gd name="connsiteY451" fmla="*/ 1807655 h 3986212"/>
                  <a:gd name="connsiteX452" fmla="*/ 2008251 w 4070032"/>
                  <a:gd name="connsiteY452" fmla="*/ 1799368 h 3986212"/>
                  <a:gd name="connsiteX453" fmla="*/ 2049590 w 4070032"/>
                  <a:gd name="connsiteY453" fmla="*/ 1799368 h 3986212"/>
                  <a:gd name="connsiteX454" fmla="*/ 2064068 w 4070032"/>
                  <a:gd name="connsiteY454" fmla="*/ 1817275 h 3986212"/>
                  <a:gd name="connsiteX455" fmla="*/ 2066925 w 4070032"/>
                  <a:gd name="connsiteY455" fmla="*/ 1811941 h 3986212"/>
                  <a:gd name="connsiteX456" fmla="*/ 2083118 w 4070032"/>
                  <a:gd name="connsiteY456" fmla="*/ 1744123 h 3986212"/>
                  <a:gd name="connsiteX457" fmla="*/ 2096834 w 4070032"/>
                  <a:gd name="connsiteY457" fmla="*/ 1678210 h 3986212"/>
                  <a:gd name="connsiteX458" fmla="*/ 2089404 w 4070032"/>
                  <a:gd name="connsiteY458" fmla="*/ 1644015 h 3986212"/>
                  <a:gd name="connsiteX459" fmla="*/ 2084927 w 4070032"/>
                  <a:gd name="connsiteY459" fmla="*/ 1587341 h 3986212"/>
                  <a:gd name="connsiteX460" fmla="*/ 2083403 w 4070032"/>
                  <a:gd name="connsiteY460" fmla="*/ 1533239 h 3986212"/>
                  <a:gd name="connsiteX461" fmla="*/ 2082070 w 4070032"/>
                  <a:gd name="connsiteY461" fmla="*/ 1518190 h 3986212"/>
                  <a:gd name="connsiteX462" fmla="*/ 2115312 w 4070032"/>
                  <a:gd name="connsiteY462" fmla="*/ 1496568 h 3986212"/>
                  <a:gd name="connsiteX463" fmla="*/ 2128266 w 4070032"/>
                  <a:gd name="connsiteY463" fmla="*/ 1480947 h 3986212"/>
                  <a:gd name="connsiteX464" fmla="*/ 2139791 w 4070032"/>
                  <a:gd name="connsiteY464" fmla="*/ 1485233 h 3986212"/>
                  <a:gd name="connsiteX465" fmla="*/ 2140839 w 4070032"/>
                  <a:gd name="connsiteY465" fmla="*/ 1484567 h 3986212"/>
                  <a:gd name="connsiteX466" fmla="*/ 2151698 w 4070032"/>
                  <a:gd name="connsiteY466" fmla="*/ 1475327 h 3986212"/>
                  <a:gd name="connsiteX467" fmla="*/ 2168557 w 4070032"/>
                  <a:gd name="connsiteY467" fmla="*/ 1458373 h 3986212"/>
                  <a:gd name="connsiteX468" fmla="*/ 2173415 w 4070032"/>
                  <a:gd name="connsiteY468" fmla="*/ 1450277 h 3986212"/>
                  <a:gd name="connsiteX469" fmla="*/ 2173415 w 4070032"/>
                  <a:gd name="connsiteY469" fmla="*/ 1432465 h 3986212"/>
                  <a:gd name="connsiteX470" fmla="*/ 2147792 w 4070032"/>
                  <a:gd name="connsiteY470" fmla="*/ 1430750 h 3986212"/>
                  <a:gd name="connsiteX471" fmla="*/ 2147030 w 4070032"/>
                  <a:gd name="connsiteY471" fmla="*/ 1431322 h 3986212"/>
                  <a:gd name="connsiteX472" fmla="*/ 2132552 w 4070032"/>
                  <a:gd name="connsiteY472" fmla="*/ 1441514 h 3986212"/>
                  <a:gd name="connsiteX473" fmla="*/ 2116550 w 4070032"/>
                  <a:gd name="connsiteY473" fmla="*/ 1445990 h 3986212"/>
                  <a:gd name="connsiteX474" fmla="*/ 2110645 w 4070032"/>
                  <a:gd name="connsiteY474" fmla="*/ 1447324 h 3986212"/>
                  <a:gd name="connsiteX475" fmla="*/ 2100263 w 4070032"/>
                  <a:gd name="connsiteY475" fmla="*/ 1448753 h 3986212"/>
                  <a:gd name="connsiteX476" fmla="*/ 2088452 w 4070032"/>
                  <a:gd name="connsiteY476" fmla="*/ 1435418 h 3986212"/>
                  <a:gd name="connsiteX477" fmla="*/ 2039398 w 4070032"/>
                  <a:gd name="connsiteY477" fmla="*/ 1429322 h 3986212"/>
                  <a:gd name="connsiteX478" fmla="*/ 2026444 w 4070032"/>
                  <a:gd name="connsiteY478" fmla="*/ 1429322 h 3986212"/>
                  <a:gd name="connsiteX479" fmla="*/ 2027111 w 4070032"/>
                  <a:gd name="connsiteY479" fmla="*/ 1422845 h 3986212"/>
                  <a:gd name="connsiteX480" fmla="*/ 2028920 w 4070032"/>
                  <a:gd name="connsiteY480" fmla="*/ 1422083 h 3986212"/>
                  <a:gd name="connsiteX481" fmla="*/ 2102072 w 4070032"/>
                  <a:gd name="connsiteY481" fmla="*/ 1422083 h 3986212"/>
                  <a:gd name="connsiteX482" fmla="*/ 2102739 w 4070032"/>
                  <a:gd name="connsiteY482" fmla="*/ 1421035 h 3986212"/>
                  <a:gd name="connsiteX483" fmla="*/ 2120170 w 4070032"/>
                  <a:gd name="connsiteY483" fmla="*/ 1399604 h 3986212"/>
                  <a:gd name="connsiteX484" fmla="*/ 2123789 w 4070032"/>
                  <a:gd name="connsiteY484" fmla="*/ 1402175 h 3986212"/>
                  <a:gd name="connsiteX485" fmla="*/ 2129028 w 4070032"/>
                  <a:gd name="connsiteY485" fmla="*/ 1426559 h 3986212"/>
                  <a:gd name="connsiteX486" fmla="*/ 2179796 w 4070032"/>
                  <a:gd name="connsiteY486" fmla="*/ 1393222 h 3986212"/>
                  <a:gd name="connsiteX487" fmla="*/ 2180463 w 4070032"/>
                  <a:gd name="connsiteY487" fmla="*/ 1392841 h 3986212"/>
                  <a:gd name="connsiteX488" fmla="*/ 2187131 w 4070032"/>
                  <a:gd name="connsiteY488" fmla="*/ 1376267 h 3986212"/>
                  <a:gd name="connsiteX489" fmla="*/ 2172748 w 4070032"/>
                  <a:gd name="connsiteY489" fmla="*/ 1344359 h 3986212"/>
                  <a:gd name="connsiteX490" fmla="*/ 2148269 w 4070032"/>
                  <a:gd name="connsiteY490" fmla="*/ 1338263 h 3986212"/>
                  <a:gd name="connsiteX491" fmla="*/ 2136934 w 4070032"/>
                  <a:gd name="connsiteY491" fmla="*/ 1328452 h 3986212"/>
                  <a:gd name="connsiteX492" fmla="*/ 2127980 w 4070032"/>
                  <a:gd name="connsiteY492" fmla="*/ 1317974 h 3986212"/>
                  <a:gd name="connsiteX493" fmla="*/ 2093976 w 4070032"/>
                  <a:gd name="connsiteY493" fmla="*/ 1302258 h 3986212"/>
                  <a:gd name="connsiteX494" fmla="*/ 2072450 w 4070032"/>
                  <a:gd name="connsiteY494" fmla="*/ 1295114 h 3986212"/>
                  <a:gd name="connsiteX495" fmla="*/ 2067116 w 4070032"/>
                  <a:gd name="connsiteY495" fmla="*/ 1284446 h 3986212"/>
                  <a:gd name="connsiteX496" fmla="*/ 2059686 w 4070032"/>
                  <a:gd name="connsiteY496" fmla="*/ 1193768 h 3986212"/>
                  <a:gd name="connsiteX497" fmla="*/ 2059686 w 4070032"/>
                  <a:gd name="connsiteY497" fmla="*/ 1169384 h 3986212"/>
                  <a:gd name="connsiteX498" fmla="*/ 2058353 w 4070032"/>
                  <a:gd name="connsiteY498" fmla="*/ 1161383 h 3986212"/>
                  <a:gd name="connsiteX499" fmla="*/ 2067687 w 4070032"/>
                  <a:gd name="connsiteY499" fmla="*/ 1148906 h 3986212"/>
                  <a:gd name="connsiteX500" fmla="*/ 2058638 w 4070032"/>
                  <a:gd name="connsiteY500" fmla="*/ 1134428 h 3986212"/>
                  <a:gd name="connsiteX501" fmla="*/ 2057972 w 4070032"/>
                  <a:gd name="connsiteY501" fmla="*/ 1134428 h 3986212"/>
                  <a:gd name="connsiteX502" fmla="*/ 2051780 w 4070032"/>
                  <a:gd name="connsiteY502" fmla="*/ 1126522 h 3986212"/>
                  <a:gd name="connsiteX503" fmla="*/ 2045494 w 4070032"/>
                  <a:gd name="connsiteY503" fmla="*/ 1118997 h 3986212"/>
                  <a:gd name="connsiteX504" fmla="*/ 2043208 w 4070032"/>
                  <a:gd name="connsiteY504" fmla="*/ 1114330 h 3986212"/>
                  <a:gd name="connsiteX505" fmla="*/ 2047208 w 4070032"/>
                  <a:gd name="connsiteY505" fmla="*/ 1092803 h 3986212"/>
                  <a:gd name="connsiteX506" fmla="*/ 2061972 w 4070032"/>
                  <a:gd name="connsiteY506" fmla="*/ 1092803 h 3986212"/>
                  <a:gd name="connsiteX507" fmla="*/ 2080546 w 4070032"/>
                  <a:gd name="connsiteY507" fmla="*/ 1091089 h 3986212"/>
                  <a:gd name="connsiteX508" fmla="*/ 2083594 w 4070032"/>
                  <a:gd name="connsiteY508" fmla="*/ 1032320 h 3986212"/>
                  <a:gd name="connsiteX509" fmla="*/ 2105406 w 4070032"/>
                  <a:gd name="connsiteY509" fmla="*/ 1025081 h 3986212"/>
                  <a:gd name="connsiteX510" fmla="*/ 2110359 w 4070032"/>
                  <a:gd name="connsiteY510" fmla="*/ 1015175 h 3986212"/>
                  <a:gd name="connsiteX511" fmla="*/ 2114741 w 4070032"/>
                  <a:gd name="connsiteY511" fmla="*/ 992219 h 3986212"/>
                  <a:gd name="connsiteX512" fmla="*/ 2144554 w 4070032"/>
                  <a:gd name="connsiteY512" fmla="*/ 987743 h 3986212"/>
                  <a:gd name="connsiteX513" fmla="*/ 2144935 w 4070032"/>
                  <a:gd name="connsiteY513" fmla="*/ 986219 h 3986212"/>
                  <a:gd name="connsiteX514" fmla="*/ 2169319 w 4070032"/>
                  <a:gd name="connsiteY514" fmla="*/ 918782 h 3986212"/>
                  <a:gd name="connsiteX515" fmla="*/ 2176558 w 4070032"/>
                  <a:gd name="connsiteY515" fmla="*/ 915257 h 3986212"/>
                  <a:gd name="connsiteX516" fmla="*/ 2206276 w 4070032"/>
                  <a:gd name="connsiteY516" fmla="*/ 892112 h 3986212"/>
                  <a:gd name="connsiteX517" fmla="*/ 2213896 w 4070032"/>
                  <a:gd name="connsiteY517" fmla="*/ 866108 h 3986212"/>
                  <a:gd name="connsiteX518" fmla="*/ 2217039 w 4070032"/>
                  <a:gd name="connsiteY518" fmla="*/ 826961 h 3986212"/>
                  <a:gd name="connsiteX519" fmla="*/ 2215515 w 4070032"/>
                  <a:gd name="connsiteY519" fmla="*/ 826294 h 3986212"/>
                  <a:gd name="connsiteX520" fmla="*/ 2189988 w 4070032"/>
                  <a:gd name="connsiteY520" fmla="*/ 812006 h 3986212"/>
                  <a:gd name="connsiteX521" fmla="*/ 2192941 w 4070032"/>
                  <a:gd name="connsiteY521" fmla="*/ 791718 h 3986212"/>
                  <a:gd name="connsiteX522" fmla="*/ 2200466 w 4070032"/>
                  <a:gd name="connsiteY522" fmla="*/ 764286 h 3986212"/>
                  <a:gd name="connsiteX523" fmla="*/ 2201894 w 4070032"/>
                  <a:gd name="connsiteY523" fmla="*/ 745808 h 3986212"/>
                  <a:gd name="connsiteX524" fmla="*/ 2217134 w 4070032"/>
                  <a:gd name="connsiteY524" fmla="*/ 731996 h 3986212"/>
                  <a:gd name="connsiteX525" fmla="*/ 2231041 w 4070032"/>
                  <a:gd name="connsiteY525" fmla="*/ 726281 h 3986212"/>
                  <a:gd name="connsiteX526" fmla="*/ 2231898 w 4070032"/>
                  <a:gd name="connsiteY526" fmla="*/ 721614 h 3986212"/>
                  <a:gd name="connsiteX527" fmla="*/ 2226564 w 4070032"/>
                  <a:gd name="connsiteY527" fmla="*/ 709708 h 3986212"/>
                  <a:gd name="connsiteX528" fmla="*/ 2219992 w 4070032"/>
                  <a:gd name="connsiteY528" fmla="*/ 693706 h 3986212"/>
                  <a:gd name="connsiteX529" fmla="*/ 2213801 w 4070032"/>
                  <a:gd name="connsiteY529" fmla="*/ 686372 h 3986212"/>
                  <a:gd name="connsiteX530" fmla="*/ 2210943 w 4070032"/>
                  <a:gd name="connsiteY530" fmla="*/ 684276 h 3986212"/>
                  <a:gd name="connsiteX531" fmla="*/ 2225326 w 4070032"/>
                  <a:gd name="connsiteY531" fmla="*/ 681038 h 3986212"/>
                  <a:gd name="connsiteX532" fmla="*/ 2248757 w 4070032"/>
                  <a:gd name="connsiteY532" fmla="*/ 675132 h 3986212"/>
                  <a:gd name="connsiteX533" fmla="*/ 2257330 w 4070032"/>
                  <a:gd name="connsiteY533" fmla="*/ 676465 h 3986212"/>
                  <a:gd name="connsiteX534" fmla="*/ 2281523 w 4070032"/>
                  <a:gd name="connsiteY534" fmla="*/ 681038 h 3986212"/>
                  <a:gd name="connsiteX535" fmla="*/ 2295144 w 4070032"/>
                  <a:gd name="connsiteY535" fmla="*/ 681228 h 3986212"/>
                  <a:gd name="connsiteX536" fmla="*/ 2295144 w 4070032"/>
                  <a:gd name="connsiteY536" fmla="*/ 681228 h 3986212"/>
                  <a:gd name="connsiteX537" fmla="*/ 2296954 w 4070032"/>
                  <a:gd name="connsiteY537" fmla="*/ 680561 h 3986212"/>
                  <a:gd name="connsiteX538" fmla="*/ 2296954 w 4070032"/>
                  <a:gd name="connsiteY538" fmla="*/ 680561 h 3986212"/>
                  <a:gd name="connsiteX539" fmla="*/ 2299621 w 4070032"/>
                  <a:gd name="connsiteY539" fmla="*/ 679418 h 3986212"/>
                  <a:gd name="connsiteX540" fmla="*/ 2299430 w 4070032"/>
                  <a:gd name="connsiteY540" fmla="*/ 679133 h 3986212"/>
                  <a:gd name="connsiteX541" fmla="*/ 2299621 w 4070032"/>
                  <a:gd name="connsiteY541" fmla="*/ 679037 h 3986212"/>
                  <a:gd name="connsiteX542" fmla="*/ 2305241 w 4070032"/>
                  <a:gd name="connsiteY542" fmla="*/ 674751 h 3986212"/>
                  <a:gd name="connsiteX543" fmla="*/ 2328196 w 4070032"/>
                  <a:gd name="connsiteY543" fmla="*/ 667607 h 3986212"/>
                  <a:gd name="connsiteX544" fmla="*/ 2329053 w 4070032"/>
                  <a:gd name="connsiteY544" fmla="*/ 667798 h 3986212"/>
                  <a:gd name="connsiteX545" fmla="*/ 2330291 w 4070032"/>
                  <a:gd name="connsiteY545" fmla="*/ 668084 h 3986212"/>
                  <a:gd name="connsiteX546" fmla="*/ 2332768 w 4070032"/>
                  <a:gd name="connsiteY546" fmla="*/ 669036 h 3986212"/>
                  <a:gd name="connsiteX547" fmla="*/ 2333054 w 4070032"/>
                  <a:gd name="connsiteY547" fmla="*/ 669131 h 3986212"/>
                  <a:gd name="connsiteX548" fmla="*/ 2333054 w 4070032"/>
                  <a:gd name="connsiteY548" fmla="*/ 669131 h 3986212"/>
                  <a:gd name="connsiteX549" fmla="*/ 2336197 w 4070032"/>
                  <a:gd name="connsiteY549" fmla="*/ 671798 h 3986212"/>
                  <a:gd name="connsiteX550" fmla="*/ 2336578 w 4070032"/>
                  <a:gd name="connsiteY550" fmla="*/ 675037 h 3986212"/>
                  <a:gd name="connsiteX551" fmla="*/ 2342388 w 4070032"/>
                  <a:gd name="connsiteY551" fmla="*/ 682371 h 3986212"/>
                  <a:gd name="connsiteX552" fmla="*/ 2354009 w 4070032"/>
                  <a:gd name="connsiteY552" fmla="*/ 686753 h 3986212"/>
                  <a:gd name="connsiteX553" fmla="*/ 2363438 w 4070032"/>
                  <a:gd name="connsiteY553" fmla="*/ 690848 h 3986212"/>
                  <a:gd name="connsiteX554" fmla="*/ 2368963 w 4070032"/>
                  <a:gd name="connsiteY554" fmla="*/ 708946 h 3986212"/>
                  <a:gd name="connsiteX555" fmla="*/ 2368963 w 4070032"/>
                  <a:gd name="connsiteY555" fmla="*/ 732949 h 3986212"/>
                  <a:gd name="connsiteX556" fmla="*/ 2368963 w 4070032"/>
                  <a:gd name="connsiteY556" fmla="*/ 746951 h 3986212"/>
                  <a:gd name="connsiteX557" fmla="*/ 2356580 w 4070032"/>
                  <a:gd name="connsiteY557" fmla="*/ 758952 h 3986212"/>
                  <a:gd name="connsiteX558" fmla="*/ 2349246 w 4070032"/>
                  <a:gd name="connsiteY558" fmla="*/ 771239 h 3986212"/>
                  <a:gd name="connsiteX559" fmla="*/ 2358295 w 4070032"/>
                  <a:gd name="connsiteY559" fmla="*/ 798481 h 3986212"/>
                  <a:gd name="connsiteX560" fmla="*/ 2349627 w 4070032"/>
                  <a:gd name="connsiteY560" fmla="*/ 825913 h 3986212"/>
                  <a:gd name="connsiteX561" fmla="*/ 2330196 w 4070032"/>
                  <a:gd name="connsiteY561" fmla="*/ 867728 h 3986212"/>
                  <a:gd name="connsiteX562" fmla="*/ 2305812 w 4070032"/>
                  <a:gd name="connsiteY562" fmla="*/ 908590 h 3986212"/>
                  <a:gd name="connsiteX563" fmla="*/ 2297049 w 4070032"/>
                  <a:gd name="connsiteY563" fmla="*/ 912209 h 3986212"/>
                  <a:gd name="connsiteX564" fmla="*/ 2273427 w 4070032"/>
                  <a:gd name="connsiteY564" fmla="*/ 924306 h 3986212"/>
                  <a:gd name="connsiteX565" fmla="*/ 2270189 w 4070032"/>
                  <a:gd name="connsiteY565" fmla="*/ 942880 h 3986212"/>
                  <a:gd name="connsiteX566" fmla="*/ 2279047 w 4070032"/>
                  <a:gd name="connsiteY566" fmla="*/ 955072 h 3986212"/>
                  <a:gd name="connsiteX567" fmla="*/ 2279047 w 4070032"/>
                  <a:gd name="connsiteY567" fmla="*/ 963930 h 3986212"/>
                  <a:gd name="connsiteX568" fmla="*/ 2270951 w 4070032"/>
                  <a:gd name="connsiteY568" fmla="*/ 977456 h 3986212"/>
                  <a:gd name="connsiteX569" fmla="*/ 2254949 w 4070032"/>
                  <a:gd name="connsiteY569" fmla="*/ 980408 h 3986212"/>
                  <a:gd name="connsiteX570" fmla="*/ 2235613 w 4070032"/>
                  <a:gd name="connsiteY570" fmla="*/ 996506 h 3986212"/>
                  <a:gd name="connsiteX571" fmla="*/ 2235613 w 4070032"/>
                  <a:gd name="connsiteY571" fmla="*/ 1026033 h 3986212"/>
                  <a:gd name="connsiteX572" fmla="*/ 2262664 w 4070032"/>
                  <a:gd name="connsiteY572" fmla="*/ 1086803 h 3986212"/>
                  <a:gd name="connsiteX573" fmla="*/ 2280952 w 4070032"/>
                  <a:gd name="connsiteY573" fmla="*/ 1134047 h 3986212"/>
                  <a:gd name="connsiteX574" fmla="*/ 2298097 w 4070032"/>
                  <a:gd name="connsiteY574" fmla="*/ 1142619 h 3986212"/>
                  <a:gd name="connsiteX575" fmla="*/ 2286381 w 4070032"/>
                  <a:gd name="connsiteY575" fmla="*/ 1201198 h 3986212"/>
                  <a:gd name="connsiteX576" fmla="*/ 2294001 w 4070032"/>
                  <a:gd name="connsiteY576" fmla="*/ 1239107 h 3986212"/>
                  <a:gd name="connsiteX577" fmla="*/ 2314480 w 4070032"/>
                  <a:gd name="connsiteY577" fmla="*/ 1270921 h 3986212"/>
                  <a:gd name="connsiteX578" fmla="*/ 2345246 w 4070032"/>
                  <a:gd name="connsiteY578" fmla="*/ 1270921 h 3986212"/>
                  <a:gd name="connsiteX579" fmla="*/ 2382298 w 4070032"/>
                  <a:gd name="connsiteY579" fmla="*/ 1277779 h 3986212"/>
                  <a:gd name="connsiteX580" fmla="*/ 2373344 w 4070032"/>
                  <a:gd name="connsiteY580" fmla="*/ 1297877 h 3986212"/>
                  <a:gd name="connsiteX581" fmla="*/ 2368677 w 4070032"/>
                  <a:gd name="connsiteY581" fmla="*/ 1305306 h 3986212"/>
                  <a:gd name="connsiteX582" fmla="*/ 2367153 w 4070032"/>
                  <a:gd name="connsiteY582" fmla="*/ 1308640 h 3986212"/>
                  <a:gd name="connsiteX583" fmla="*/ 2372201 w 4070032"/>
                  <a:gd name="connsiteY583" fmla="*/ 1311307 h 3986212"/>
                  <a:gd name="connsiteX584" fmla="*/ 2398395 w 4070032"/>
                  <a:gd name="connsiteY584" fmla="*/ 1312831 h 3986212"/>
                  <a:gd name="connsiteX585" fmla="*/ 2419064 w 4070032"/>
                  <a:gd name="connsiteY585" fmla="*/ 1310068 h 3986212"/>
                  <a:gd name="connsiteX586" fmla="*/ 2423541 w 4070032"/>
                  <a:gd name="connsiteY586" fmla="*/ 1320641 h 3986212"/>
                  <a:gd name="connsiteX587" fmla="*/ 2425351 w 4070032"/>
                  <a:gd name="connsiteY587" fmla="*/ 1320356 h 3986212"/>
                  <a:gd name="connsiteX588" fmla="*/ 2447639 w 4070032"/>
                  <a:gd name="connsiteY588" fmla="*/ 1317403 h 3986212"/>
                  <a:gd name="connsiteX589" fmla="*/ 2468499 w 4070032"/>
                  <a:gd name="connsiteY589" fmla="*/ 1307878 h 3986212"/>
                  <a:gd name="connsiteX590" fmla="*/ 2479072 w 4070032"/>
                  <a:gd name="connsiteY590" fmla="*/ 1291209 h 3986212"/>
                  <a:gd name="connsiteX591" fmla="*/ 2493264 w 4070032"/>
                  <a:gd name="connsiteY591" fmla="*/ 1281303 h 3986212"/>
                  <a:gd name="connsiteX592" fmla="*/ 2522125 w 4070032"/>
                  <a:gd name="connsiteY592" fmla="*/ 1275207 h 3986212"/>
                  <a:gd name="connsiteX593" fmla="*/ 2540699 w 4070032"/>
                  <a:gd name="connsiteY593" fmla="*/ 1250442 h 3986212"/>
                  <a:gd name="connsiteX594" fmla="*/ 2550605 w 4070032"/>
                  <a:gd name="connsiteY594" fmla="*/ 1236345 h 3986212"/>
                  <a:gd name="connsiteX595" fmla="*/ 2573845 w 4070032"/>
                  <a:gd name="connsiteY595" fmla="*/ 1230439 h 3986212"/>
                  <a:gd name="connsiteX596" fmla="*/ 2618899 w 4070032"/>
                  <a:gd name="connsiteY596" fmla="*/ 1203674 h 3986212"/>
                  <a:gd name="connsiteX597" fmla="*/ 2647664 w 4070032"/>
                  <a:gd name="connsiteY597" fmla="*/ 1198817 h 3986212"/>
                  <a:gd name="connsiteX598" fmla="*/ 2665857 w 4070032"/>
                  <a:gd name="connsiteY598" fmla="*/ 1184339 h 3986212"/>
                  <a:gd name="connsiteX599" fmla="*/ 2665857 w 4070032"/>
                  <a:gd name="connsiteY599" fmla="*/ 1184339 h 3986212"/>
                  <a:gd name="connsiteX600" fmla="*/ 2667762 w 4070032"/>
                  <a:gd name="connsiteY600" fmla="*/ 1182624 h 3986212"/>
                  <a:gd name="connsiteX601" fmla="*/ 2671286 w 4070032"/>
                  <a:gd name="connsiteY601" fmla="*/ 1179576 h 3986212"/>
                  <a:gd name="connsiteX602" fmla="*/ 2673001 w 4070032"/>
                  <a:gd name="connsiteY602" fmla="*/ 1178052 h 3986212"/>
                  <a:gd name="connsiteX603" fmla="*/ 2673001 w 4070032"/>
                  <a:gd name="connsiteY603" fmla="*/ 1178052 h 3986212"/>
                  <a:gd name="connsiteX604" fmla="*/ 2674811 w 4070032"/>
                  <a:gd name="connsiteY604" fmla="*/ 1176433 h 3986212"/>
                  <a:gd name="connsiteX605" fmla="*/ 2675096 w 4070032"/>
                  <a:gd name="connsiteY605" fmla="*/ 1176147 h 3986212"/>
                  <a:gd name="connsiteX606" fmla="*/ 2675096 w 4070032"/>
                  <a:gd name="connsiteY606" fmla="*/ 1176147 h 3986212"/>
                  <a:gd name="connsiteX607" fmla="*/ 2690527 w 4070032"/>
                  <a:gd name="connsiteY607" fmla="*/ 1163098 h 3986212"/>
                  <a:gd name="connsiteX608" fmla="*/ 2690527 w 4070032"/>
                  <a:gd name="connsiteY608" fmla="*/ 1163098 h 3986212"/>
                  <a:gd name="connsiteX609" fmla="*/ 2690527 w 4070032"/>
                  <a:gd name="connsiteY609" fmla="*/ 1163098 h 3986212"/>
                  <a:gd name="connsiteX610" fmla="*/ 2691860 w 4070032"/>
                  <a:gd name="connsiteY610" fmla="*/ 1162050 h 3986212"/>
                  <a:gd name="connsiteX611" fmla="*/ 2691860 w 4070032"/>
                  <a:gd name="connsiteY611" fmla="*/ 1162050 h 3986212"/>
                  <a:gd name="connsiteX612" fmla="*/ 2692337 w 4070032"/>
                  <a:gd name="connsiteY612" fmla="*/ 1161669 h 3986212"/>
                  <a:gd name="connsiteX613" fmla="*/ 2692337 w 4070032"/>
                  <a:gd name="connsiteY613" fmla="*/ 1161669 h 3986212"/>
                  <a:gd name="connsiteX614" fmla="*/ 2693289 w 4070032"/>
                  <a:gd name="connsiteY614" fmla="*/ 1160907 h 3986212"/>
                  <a:gd name="connsiteX615" fmla="*/ 2693289 w 4070032"/>
                  <a:gd name="connsiteY615" fmla="*/ 1160907 h 3986212"/>
                  <a:gd name="connsiteX616" fmla="*/ 2693289 w 4070032"/>
                  <a:gd name="connsiteY616" fmla="*/ 1160907 h 3986212"/>
                  <a:gd name="connsiteX617" fmla="*/ 2694337 w 4070032"/>
                  <a:gd name="connsiteY617" fmla="*/ 1160240 h 3986212"/>
                  <a:gd name="connsiteX618" fmla="*/ 2694337 w 4070032"/>
                  <a:gd name="connsiteY618" fmla="*/ 1160240 h 3986212"/>
                  <a:gd name="connsiteX619" fmla="*/ 2694813 w 4070032"/>
                  <a:gd name="connsiteY619" fmla="*/ 1159955 h 3986212"/>
                  <a:gd name="connsiteX620" fmla="*/ 2694813 w 4070032"/>
                  <a:gd name="connsiteY620" fmla="*/ 1159955 h 3986212"/>
                  <a:gd name="connsiteX621" fmla="*/ 2695670 w 4070032"/>
                  <a:gd name="connsiteY621" fmla="*/ 1159383 h 3986212"/>
                  <a:gd name="connsiteX622" fmla="*/ 2695670 w 4070032"/>
                  <a:gd name="connsiteY622" fmla="*/ 1159383 h 3986212"/>
                  <a:gd name="connsiteX623" fmla="*/ 2695670 w 4070032"/>
                  <a:gd name="connsiteY623" fmla="*/ 1159383 h 3986212"/>
                  <a:gd name="connsiteX624" fmla="*/ 2697194 w 4070032"/>
                  <a:gd name="connsiteY624" fmla="*/ 1158716 h 3986212"/>
                  <a:gd name="connsiteX625" fmla="*/ 2714435 w 4070032"/>
                  <a:gd name="connsiteY625" fmla="*/ 1169099 h 3986212"/>
                  <a:gd name="connsiteX626" fmla="*/ 2715863 w 4070032"/>
                  <a:gd name="connsiteY626" fmla="*/ 1172909 h 3986212"/>
                  <a:gd name="connsiteX627" fmla="*/ 2715863 w 4070032"/>
                  <a:gd name="connsiteY627" fmla="*/ 1172909 h 3986212"/>
                  <a:gd name="connsiteX628" fmla="*/ 2715863 w 4070032"/>
                  <a:gd name="connsiteY628" fmla="*/ 1172909 h 3986212"/>
                  <a:gd name="connsiteX629" fmla="*/ 2717102 w 4070032"/>
                  <a:gd name="connsiteY629" fmla="*/ 1176719 h 3986212"/>
                  <a:gd name="connsiteX630" fmla="*/ 2725674 w 4070032"/>
                  <a:gd name="connsiteY630" fmla="*/ 1191101 h 3986212"/>
                  <a:gd name="connsiteX631" fmla="*/ 2726817 w 4070032"/>
                  <a:gd name="connsiteY631" fmla="*/ 1192149 h 3986212"/>
                  <a:gd name="connsiteX632" fmla="*/ 2726055 w 4070032"/>
                  <a:gd name="connsiteY632" fmla="*/ 1193387 h 3986212"/>
                  <a:gd name="connsiteX633" fmla="*/ 2726722 w 4070032"/>
                  <a:gd name="connsiteY633" fmla="*/ 1194626 h 3986212"/>
                  <a:gd name="connsiteX634" fmla="*/ 2733103 w 4070032"/>
                  <a:gd name="connsiteY634" fmla="*/ 1196054 h 3986212"/>
                  <a:gd name="connsiteX635" fmla="*/ 2789968 w 4070032"/>
                  <a:gd name="connsiteY635" fmla="*/ 1196054 h 3986212"/>
                  <a:gd name="connsiteX636" fmla="*/ 2805303 w 4070032"/>
                  <a:gd name="connsiteY636" fmla="*/ 1205389 h 3986212"/>
                  <a:gd name="connsiteX637" fmla="*/ 2756154 w 4070032"/>
                  <a:gd name="connsiteY637" fmla="*/ 1222915 h 3986212"/>
                  <a:gd name="connsiteX638" fmla="*/ 2713577 w 4070032"/>
                  <a:gd name="connsiteY638" fmla="*/ 1241108 h 3986212"/>
                  <a:gd name="connsiteX639" fmla="*/ 2698623 w 4070032"/>
                  <a:gd name="connsiteY639" fmla="*/ 1263682 h 3986212"/>
                  <a:gd name="connsiteX640" fmla="*/ 2682716 w 4070032"/>
                  <a:gd name="connsiteY640" fmla="*/ 1278064 h 3986212"/>
                  <a:gd name="connsiteX641" fmla="*/ 2685669 w 4070032"/>
                  <a:gd name="connsiteY641" fmla="*/ 1294352 h 3986212"/>
                  <a:gd name="connsiteX642" fmla="*/ 2671096 w 4070032"/>
                  <a:gd name="connsiteY642" fmla="*/ 1304925 h 3986212"/>
                  <a:gd name="connsiteX643" fmla="*/ 2595658 w 4070032"/>
                  <a:gd name="connsiteY643" fmla="*/ 1301972 h 3986212"/>
                  <a:gd name="connsiteX644" fmla="*/ 2556796 w 4070032"/>
                  <a:gd name="connsiteY644" fmla="*/ 1303401 h 3986212"/>
                  <a:gd name="connsiteX645" fmla="*/ 2555653 w 4070032"/>
                  <a:gd name="connsiteY645" fmla="*/ 1305878 h 3986212"/>
                  <a:gd name="connsiteX646" fmla="*/ 2557177 w 4070032"/>
                  <a:gd name="connsiteY646" fmla="*/ 1311307 h 3986212"/>
                  <a:gd name="connsiteX647" fmla="*/ 2555462 w 4070032"/>
                  <a:gd name="connsiteY647" fmla="*/ 1320165 h 3986212"/>
                  <a:gd name="connsiteX648" fmla="*/ 2527173 w 4070032"/>
                  <a:gd name="connsiteY648" fmla="*/ 1333595 h 3986212"/>
                  <a:gd name="connsiteX649" fmla="*/ 2506313 w 4070032"/>
                  <a:gd name="connsiteY649" fmla="*/ 1341025 h 3986212"/>
                  <a:gd name="connsiteX650" fmla="*/ 2504694 w 4070032"/>
                  <a:gd name="connsiteY650" fmla="*/ 1341596 h 3986212"/>
                  <a:gd name="connsiteX651" fmla="*/ 2504694 w 4070032"/>
                  <a:gd name="connsiteY651" fmla="*/ 1343311 h 3986212"/>
                  <a:gd name="connsiteX652" fmla="*/ 2500694 w 4070032"/>
                  <a:gd name="connsiteY652" fmla="*/ 1361313 h 3986212"/>
                  <a:gd name="connsiteX653" fmla="*/ 2480596 w 4070032"/>
                  <a:gd name="connsiteY653" fmla="*/ 1377029 h 3986212"/>
                  <a:gd name="connsiteX654" fmla="*/ 2477643 w 4070032"/>
                  <a:gd name="connsiteY654" fmla="*/ 1378458 h 3986212"/>
                  <a:gd name="connsiteX655" fmla="*/ 2466213 w 4070032"/>
                  <a:gd name="connsiteY655" fmla="*/ 1386840 h 3986212"/>
                  <a:gd name="connsiteX656" fmla="*/ 2447068 w 4070032"/>
                  <a:gd name="connsiteY656" fmla="*/ 1407414 h 3986212"/>
                  <a:gd name="connsiteX657" fmla="*/ 2445830 w 4070032"/>
                  <a:gd name="connsiteY657" fmla="*/ 1408652 h 3986212"/>
                  <a:gd name="connsiteX658" fmla="*/ 2478405 w 4070032"/>
                  <a:gd name="connsiteY658" fmla="*/ 1467517 h 3986212"/>
                  <a:gd name="connsiteX659" fmla="*/ 2495550 w 4070032"/>
                  <a:gd name="connsiteY659" fmla="*/ 1487805 h 3986212"/>
                  <a:gd name="connsiteX660" fmla="*/ 2521363 w 4070032"/>
                  <a:gd name="connsiteY660" fmla="*/ 1487805 h 3986212"/>
                  <a:gd name="connsiteX661" fmla="*/ 2533364 w 4070032"/>
                  <a:gd name="connsiteY661" fmla="*/ 1479804 h 3986212"/>
                  <a:gd name="connsiteX662" fmla="*/ 2537841 w 4070032"/>
                  <a:gd name="connsiteY662" fmla="*/ 1487614 h 3986212"/>
                  <a:gd name="connsiteX663" fmla="*/ 2540794 w 4070032"/>
                  <a:gd name="connsiteY663" fmla="*/ 1533335 h 3986212"/>
                  <a:gd name="connsiteX664" fmla="*/ 2540794 w 4070032"/>
                  <a:gd name="connsiteY664" fmla="*/ 1553528 h 3986212"/>
                  <a:gd name="connsiteX665" fmla="*/ 2546985 w 4070032"/>
                  <a:gd name="connsiteY665" fmla="*/ 1562767 h 3986212"/>
                  <a:gd name="connsiteX666" fmla="*/ 2555653 w 4070032"/>
                  <a:gd name="connsiteY666" fmla="*/ 1581436 h 3986212"/>
                  <a:gd name="connsiteX667" fmla="*/ 2548319 w 4070032"/>
                  <a:gd name="connsiteY667" fmla="*/ 1617059 h 3986212"/>
                  <a:gd name="connsiteX668" fmla="*/ 2543175 w 4070032"/>
                  <a:gd name="connsiteY668" fmla="*/ 1629632 h 3986212"/>
                  <a:gd name="connsiteX669" fmla="*/ 2510600 w 4070032"/>
                  <a:gd name="connsiteY669" fmla="*/ 1631061 h 3986212"/>
                  <a:gd name="connsiteX670" fmla="*/ 2502599 w 4070032"/>
                  <a:gd name="connsiteY670" fmla="*/ 1626965 h 3986212"/>
                  <a:gd name="connsiteX671" fmla="*/ 2497550 w 4070032"/>
                  <a:gd name="connsiteY671" fmla="*/ 1619345 h 3986212"/>
                  <a:gd name="connsiteX672" fmla="*/ 2496503 w 4070032"/>
                  <a:gd name="connsiteY672" fmla="*/ 1611535 h 3986212"/>
                  <a:gd name="connsiteX673" fmla="*/ 2490026 w 4070032"/>
                  <a:gd name="connsiteY673" fmla="*/ 1592199 h 3986212"/>
                  <a:gd name="connsiteX674" fmla="*/ 2475833 w 4070032"/>
                  <a:gd name="connsiteY674" fmla="*/ 1589056 h 3986212"/>
                  <a:gd name="connsiteX675" fmla="*/ 2460498 w 4070032"/>
                  <a:gd name="connsiteY675" fmla="*/ 1589056 h 3986212"/>
                  <a:gd name="connsiteX676" fmla="*/ 2446211 w 4070032"/>
                  <a:gd name="connsiteY676" fmla="*/ 1570482 h 3986212"/>
                  <a:gd name="connsiteX677" fmla="*/ 2427637 w 4070032"/>
                  <a:gd name="connsiteY677" fmla="*/ 1561719 h 3986212"/>
                  <a:gd name="connsiteX678" fmla="*/ 2396014 w 4070032"/>
                  <a:gd name="connsiteY678" fmla="*/ 1583817 h 3986212"/>
                  <a:gd name="connsiteX679" fmla="*/ 2385155 w 4070032"/>
                  <a:gd name="connsiteY679" fmla="*/ 1608868 h 3986212"/>
                  <a:gd name="connsiteX680" fmla="*/ 2370106 w 4070032"/>
                  <a:gd name="connsiteY680" fmla="*/ 1685735 h 3986212"/>
                  <a:gd name="connsiteX681" fmla="*/ 2371630 w 4070032"/>
                  <a:gd name="connsiteY681" fmla="*/ 1733645 h 3986212"/>
                  <a:gd name="connsiteX682" fmla="*/ 2388394 w 4070032"/>
                  <a:gd name="connsiteY682" fmla="*/ 1770602 h 3986212"/>
                  <a:gd name="connsiteX683" fmla="*/ 2389632 w 4070032"/>
                  <a:gd name="connsiteY683" fmla="*/ 1772984 h 3986212"/>
                  <a:gd name="connsiteX684" fmla="*/ 2389632 w 4070032"/>
                  <a:gd name="connsiteY684" fmla="*/ 1773269 h 3986212"/>
                  <a:gd name="connsiteX685" fmla="*/ 2390013 w 4070032"/>
                  <a:gd name="connsiteY685" fmla="*/ 1773746 h 3986212"/>
                  <a:gd name="connsiteX686" fmla="*/ 2390013 w 4070032"/>
                  <a:gd name="connsiteY686" fmla="*/ 1773936 h 3986212"/>
                  <a:gd name="connsiteX687" fmla="*/ 2403062 w 4070032"/>
                  <a:gd name="connsiteY687" fmla="*/ 1802416 h 3986212"/>
                  <a:gd name="connsiteX688" fmla="*/ 2404301 w 4070032"/>
                  <a:gd name="connsiteY688" fmla="*/ 1829181 h 3986212"/>
                  <a:gd name="connsiteX689" fmla="*/ 2404396 w 4070032"/>
                  <a:gd name="connsiteY689" fmla="*/ 1831181 h 3986212"/>
                  <a:gd name="connsiteX690" fmla="*/ 2404396 w 4070032"/>
                  <a:gd name="connsiteY690" fmla="*/ 1831181 h 3986212"/>
                  <a:gd name="connsiteX691" fmla="*/ 2404396 w 4070032"/>
                  <a:gd name="connsiteY691" fmla="*/ 1831658 h 3986212"/>
                  <a:gd name="connsiteX692" fmla="*/ 2404396 w 4070032"/>
                  <a:gd name="connsiteY692" fmla="*/ 1831658 h 3986212"/>
                  <a:gd name="connsiteX693" fmla="*/ 2404396 w 4070032"/>
                  <a:gd name="connsiteY693" fmla="*/ 1833658 h 3986212"/>
                  <a:gd name="connsiteX694" fmla="*/ 2404491 w 4070032"/>
                  <a:gd name="connsiteY694" fmla="*/ 1833658 h 3986212"/>
                  <a:gd name="connsiteX695" fmla="*/ 2404491 w 4070032"/>
                  <a:gd name="connsiteY695" fmla="*/ 1833943 h 3986212"/>
                  <a:gd name="connsiteX696" fmla="*/ 2404491 w 4070032"/>
                  <a:gd name="connsiteY696" fmla="*/ 1834801 h 3986212"/>
                  <a:gd name="connsiteX697" fmla="*/ 2414969 w 4070032"/>
                  <a:gd name="connsiteY697" fmla="*/ 1846707 h 3986212"/>
                  <a:gd name="connsiteX698" fmla="*/ 2414969 w 4070032"/>
                  <a:gd name="connsiteY698" fmla="*/ 1848041 h 3986212"/>
                  <a:gd name="connsiteX699" fmla="*/ 2415064 w 4070032"/>
                  <a:gd name="connsiteY699" fmla="*/ 1849660 h 3986212"/>
                  <a:gd name="connsiteX700" fmla="*/ 2415064 w 4070032"/>
                  <a:gd name="connsiteY700" fmla="*/ 1849660 h 3986212"/>
                  <a:gd name="connsiteX701" fmla="*/ 2416302 w 4070032"/>
                  <a:gd name="connsiteY701" fmla="*/ 1883855 h 3986212"/>
                  <a:gd name="connsiteX702" fmla="*/ 2408301 w 4070032"/>
                  <a:gd name="connsiteY702" fmla="*/ 1883855 h 3986212"/>
                  <a:gd name="connsiteX703" fmla="*/ 2356295 w 4070032"/>
                  <a:gd name="connsiteY703" fmla="*/ 1880902 h 3986212"/>
                  <a:gd name="connsiteX704" fmla="*/ 2354580 w 4070032"/>
                  <a:gd name="connsiteY704" fmla="*/ 1880616 h 3986212"/>
                  <a:gd name="connsiteX705" fmla="*/ 2349532 w 4070032"/>
                  <a:gd name="connsiteY705" fmla="*/ 1890713 h 3986212"/>
                  <a:gd name="connsiteX706" fmla="*/ 2338292 w 4070032"/>
                  <a:gd name="connsiteY706" fmla="*/ 1898714 h 3986212"/>
                  <a:gd name="connsiteX707" fmla="*/ 2343245 w 4070032"/>
                  <a:gd name="connsiteY707" fmla="*/ 1923574 h 3986212"/>
                  <a:gd name="connsiteX708" fmla="*/ 2354580 w 4070032"/>
                  <a:gd name="connsiteY708" fmla="*/ 1932051 h 3986212"/>
                  <a:gd name="connsiteX709" fmla="*/ 2352485 w 4070032"/>
                  <a:gd name="connsiteY709" fmla="*/ 1936814 h 3986212"/>
                  <a:gd name="connsiteX710" fmla="*/ 2352389 w 4070032"/>
                  <a:gd name="connsiteY710" fmla="*/ 1937099 h 3986212"/>
                  <a:gd name="connsiteX711" fmla="*/ 2349437 w 4070032"/>
                  <a:gd name="connsiteY711" fmla="*/ 1942624 h 3986212"/>
                  <a:gd name="connsiteX712" fmla="*/ 2348579 w 4070032"/>
                  <a:gd name="connsiteY712" fmla="*/ 1944148 h 3986212"/>
                  <a:gd name="connsiteX713" fmla="*/ 2345436 w 4070032"/>
                  <a:gd name="connsiteY713" fmla="*/ 1949387 h 3986212"/>
                  <a:gd name="connsiteX714" fmla="*/ 2344293 w 4070032"/>
                  <a:gd name="connsiteY714" fmla="*/ 1951196 h 3986212"/>
                  <a:gd name="connsiteX715" fmla="*/ 2339531 w 4070032"/>
                  <a:gd name="connsiteY715" fmla="*/ 1958626 h 3986212"/>
                  <a:gd name="connsiteX716" fmla="*/ 2334863 w 4070032"/>
                  <a:gd name="connsiteY716" fmla="*/ 1965484 h 3986212"/>
                  <a:gd name="connsiteX717" fmla="*/ 2318671 w 4070032"/>
                  <a:gd name="connsiteY717" fmla="*/ 1979676 h 3986212"/>
                  <a:gd name="connsiteX718" fmla="*/ 2310670 w 4070032"/>
                  <a:gd name="connsiteY718" fmla="*/ 1979009 h 3986212"/>
                  <a:gd name="connsiteX719" fmla="*/ 2310765 w 4070032"/>
                  <a:gd name="connsiteY719" fmla="*/ 1977295 h 3986212"/>
                  <a:gd name="connsiteX720" fmla="*/ 2299145 w 4070032"/>
                  <a:gd name="connsiteY720" fmla="*/ 1973675 h 3986212"/>
                  <a:gd name="connsiteX721" fmla="*/ 2263807 w 4070032"/>
                  <a:gd name="connsiteY721" fmla="*/ 1972247 h 3986212"/>
                  <a:gd name="connsiteX722" fmla="*/ 2249329 w 4070032"/>
                  <a:gd name="connsiteY722" fmla="*/ 1965770 h 3986212"/>
                  <a:gd name="connsiteX723" fmla="*/ 2250567 w 4070032"/>
                  <a:gd name="connsiteY723" fmla="*/ 1954530 h 3986212"/>
                  <a:gd name="connsiteX724" fmla="*/ 2259140 w 4070032"/>
                  <a:gd name="connsiteY724" fmla="*/ 1943100 h 3986212"/>
                  <a:gd name="connsiteX725" fmla="*/ 2261616 w 4070032"/>
                  <a:gd name="connsiteY725" fmla="*/ 1933956 h 3986212"/>
                  <a:gd name="connsiteX726" fmla="*/ 2252948 w 4070032"/>
                  <a:gd name="connsiteY726" fmla="*/ 1931861 h 3986212"/>
                  <a:gd name="connsiteX727" fmla="*/ 2215134 w 4070032"/>
                  <a:gd name="connsiteY727" fmla="*/ 1928813 h 3986212"/>
                  <a:gd name="connsiteX728" fmla="*/ 2177320 w 4070032"/>
                  <a:gd name="connsiteY728" fmla="*/ 1937861 h 3986212"/>
                  <a:gd name="connsiteX729" fmla="*/ 2129885 w 4070032"/>
                  <a:gd name="connsiteY729" fmla="*/ 1972818 h 3986212"/>
                  <a:gd name="connsiteX730" fmla="*/ 2060829 w 4070032"/>
                  <a:gd name="connsiteY730" fmla="*/ 2031397 h 3986212"/>
                  <a:gd name="connsiteX731" fmla="*/ 2060829 w 4070032"/>
                  <a:gd name="connsiteY731" fmla="*/ 2031397 h 3986212"/>
                  <a:gd name="connsiteX732" fmla="*/ 2059686 w 4070032"/>
                  <a:gd name="connsiteY732" fmla="*/ 2032254 h 3986212"/>
                  <a:gd name="connsiteX733" fmla="*/ 2059686 w 4070032"/>
                  <a:gd name="connsiteY733" fmla="*/ 2032254 h 3986212"/>
                  <a:gd name="connsiteX734" fmla="*/ 2056924 w 4070032"/>
                  <a:gd name="connsiteY734" fmla="*/ 2034254 h 3986212"/>
                  <a:gd name="connsiteX735" fmla="*/ 2056924 w 4070032"/>
                  <a:gd name="connsiteY735" fmla="*/ 2034254 h 3986212"/>
                  <a:gd name="connsiteX736" fmla="*/ 2056924 w 4070032"/>
                  <a:gd name="connsiteY736" fmla="*/ 2034254 h 3986212"/>
                  <a:gd name="connsiteX737" fmla="*/ 2053304 w 4070032"/>
                  <a:gd name="connsiteY737" fmla="*/ 2036731 h 3986212"/>
                  <a:gd name="connsiteX738" fmla="*/ 2053304 w 4070032"/>
                  <a:gd name="connsiteY738" fmla="*/ 2036731 h 3986212"/>
                  <a:gd name="connsiteX739" fmla="*/ 2052923 w 4070032"/>
                  <a:gd name="connsiteY739" fmla="*/ 2036921 h 3986212"/>
                  <a:gd name="connsiteX740" fmla="*/ 2052923 w 4070032"/>
                  <a:gd name="connsiteY740" fmla="*/ 2036921 h 3986212"/>
                  <a:gd name="connsiteX741" fmla="*/ 2051114 w 4070032"/>
                  <a:gd name="connsiteY741" fmla="*/ 2038160 h 3986212"/>
                  <a:gd name="connsiteX742" fmla="*/ 2051114 w 4070032"/>
                  <a:gd name="connsiteY742" fmla="*/ 2038160 h 3986212"/>
                  <a:gd name="connsiteX743" fmla="*/ 2050161 w 4070032"/>
                  <a:gd name="connsiteY743" fmla="*/ 2038731 h 3986212"/>
                  <a:gd name="connsiteX744" fmla="*/ 2050161 w 4070032"/>
                  <a:gd name="connsiteY744" fmla="*/ 2038731 h 3986212"/>
                  <a:gd name="connsiteX745" fmla="*/ 2048256 w 4070032"/>
                  <a:gd name="connsiteY745" fmla="*/ 2039874 h 3986212"/>
                  <a:gd name="connsiteX746" fmla="*/ 2048256 w 4070032"/>
                  <a:gd name="connsiteY746" fmla="*/ 2039874 h 3986212"/>
                  <a:gd name="connsiteX747" fmla="*/ 2047685 w 4070032"/>
                  <a:gd name="connsiteY747" fmla="*/ 2040160 h 3986212"/>
                  <a:gd name="connsiteX748" fmla="*/ 2047685 w 4070032"/>
                  <a:gd name="connsiteY748" fmla="*/ 2040160 h 3986212"/>
                  <a:gd name="connsiteX749" fmla="*/ 2046446 w 4070032"/>
                  <a:gd name="connsiteY749" fmla="*/ 2040922 h 3986212"/>
                  <a:gd name="connsiteX750" fmla="*/ 2046446 w 4070032"/>
                  <a:gd name="connsiteY750" fmla="*/ 2040922 h 3986212"/>
                  <a:gd name="connsiteX751" fmla="*/ 2045684 w 4070032"/>
                  <a:gd name="connsiteY751" fmla="*/ 2041303 h 3986212"/>
                  <a:gd name="connsiteX752" fmla="*/ 2045684 w 4070032"/>
                  <a:gd name="connsiteY752" fmla="*/ 2041303 h 3986212"/>
                  <a:gd name="connsiteX753" fmla="*/ 2044541 w 4070032"/>
                  <a:gd name="connsiteY753" fmla="*/ 2041874 h 3986212"/>
                  <a:gd name="connsiteX754" fmla="*/ 2044541 w 4070032"/>
                  <a:gd name="connsiteY754" fmla="*/ 2041874 h 3986212"/>
                  <a:gd name="connsiteX755" fmla="*/ 2043875 w 4070032"/>
                  <a:gd name="connsiteY755" fmla="*/ 2042065 h 3986212"/>
                  <a:gd name="connsiteX756" fmla="*/ 2043875 w 4070032"/>
                  <a:gd name="connsiteY756" fmla="*/ 2042065 h 3986212"/>
                  <a:gd name="connsiteX757" fmla="*/ 2041684 w 4070032"/>
                  <a:gd name="connsiteY757" fmla="*/ 2042636 h 3986212"/>
                  <a:gd name="connsiteX758" fmla="*/ 2008632 w 4070032"/>
                  <a:gd name="connsiteY758" fmla="*/ 2059686 h 3986212"/>
                  <a:gd name="connsiteX759" fmla="*/ 2007965 w 4070032"/>
                  <a:gd name="connsiteY759" fmla="*/ 2060258 h 3986212"/>
                  <a:gd name="connsiteX760" fmla="*/ 2004822 w 4070032"/>
                  <a:gd name="connsiteY760" fmla="*/ 2085118 h 3986212"/>
                  <a:gd name="connsiteX761" fmla="*/ 2001012 w 4070032"/>
                  <a:gd name="connsiteY761" fmla="*/ 2093405 h 3986212"/>
                  <a:gd name="connsiteX762" fmla="*/ 1997488 w 4070032"/>
                  <a:gd name="connsiteY762" fmla="*/ 2093595 h 3986212"/>
                  <a:gd name="connsiteX763" fmla="*/ 1991582 w 4070032"/>
                  <a:gd name="connsiteY763" fmla="*/ 2091595 h 3986212"/>
                  <a:gd name="connsiteX764" fmla="*/ 1991582 w 4070032"/>
                  <a:gd name="connsiteY764" fmla="*/ 2091595 h 3986212"/>
                  <a:gd name="connsiteX765" fmla="*/ 1991582 w 4070032"/>
                  <a:gd name="connsiteY765" fmla="*/ 2091595 h 3986212"/>
                  <a:gd name="connsiteX766" fmla="*/ 1985772 w 4070032"/>
                  <a:gd name="connsiteY766" fmla="*/ 2089595 h 3986212"/>
                  <a:gd name="connsiteX767" fmla="*/ 1984915 w 4070032"/>
                  <a:gd name="connsiteY767" fmla="*/ 2089309 h 3986212"/>
                  <a:gd name="connsiteX768" fmla="*/ 1981581 w 4070032"/>
                  <a:gd name="connsiteY768" fmla="*/ 2088166 h 3986212"/>
                  <a:gd name="connsiteX769" fmla="*/ 1981391 w 4070032"/>
                  <a:gd name="connsiteY769" fmla="*/ 2088166 h 3986212"/>
                  <a:gd name="connsiteX770" fmla="*/ 1981391 w 4070032"/>
                  <a:gd name="connsiteY770" fmla="*/ 2088166 h 3986212"/>
                  <a:gd name="connsiteX771" fmla="*/ 1972628 w 4070032"/>
                  <a:gd name="connsiteY771" fmla="*/ 2085118 h 3986212"/>
                  <a:gd name="connsiteX772" fmla="*/ 1958626 w 4070032"/>
                  <a:gd name="connsiteY772" fmla="*/ 2072926 h 3986212"/>
                  <a:gd name="connsiteX773" fmla="*/ 1958721 w 4070032"/>
                  <a:gd name="connsiteY773" fmla="*/ 2070830 h 3986212"/>
                  <a:gd name="connsiteX774" fmla="*/ 1945577 w 4070032"/>
                  <a:gd name="connsiteY774" fmla="*/ 2053685 h 3986212"/>
                  <a:gd name="connsiteX775" fmla="*/ 1919383 w 4070032"/>
                  <a:gd name="connsiteY775" fmla="*/ 2041398 h 3986212"/>
                  <a:gd name="connsiteX776" fmla="*/ 1881473 w 4070032"/>
                  <a:gd name="connsiteY776" fmla="*/ 2034064 h 3986212"/>
                  <a:gd name="connsiteX777" fmla="*/ 1870424 w 4070032"/>
                  <a:gd name="connsiteY777" fmla="*/ 2017490 h 3986212"/>
                  <a:gd name="connsiteX778" fmla="*/ 1870424 w 4070032"/>
                  <a:gd name="connsiteY778" fmla="*/ 2007584 h 3986212"/>
                  <a:gd name="connsiteX779" fmla="*/ 1856137 w 4070032"/>
                  <a:gd name="connsiteY779" fmla="*/ 2017776 h 3986212"/>
                  <a:gd name="connsiteX780" fmla="*/ 1838420 w 4070032"/>
                  <a:gd name="connsiteY780" fmla="*/ 2041303 h 3986212"/>
                  <a:gd name="connsiteX781" fmla="*/ 1807655 w 4070032"/>
                  <a:gd name="connsiteY781" fmla="*/ 2046827 h 3986212"/>
                  <a:gd name="connsiteX782" fmla="*/ 1798892 w 4070032"/>
                  <a:gd name="connsiteY782" fmla="*/ 2061496 h 3986212"/>
                  <a:gd name="connsiteX783" fmla="*/ 1784699 w 4070032"/>
                  <a:gd name="connsiteY783" fmla="*/ 2077117 h 3986212"/>
                  <a:gd name="connsiteX784" fmla="*/ 1763744 w 4070032"/>
                  <a:gd name="connsiteY784" fmla="*/ 2075688 h 3986212"/>
                  <a:gd name="connsiteX785" fmla="*/ 1747742 w 4070032"/>
                  <a:gd name="connsiteY785" fmla="*/ 2067592 h 3986212"/>
                  <a:gd name="connsiteX786" fmla="*/ 1752219 w 4070032"/>
                  <a:gd name="connsiteY786" fmla="*/ 2051495 h 3986212"/>
                  <a:gd name="connsiteX787" fmla="*/ 1755267 w 4070032"/>
                  <a:gd name="connsiteY787" fmla="*/ 2033111 h 3986212"/>
                  <a:gd name="connsiteX788" fmla="*/ 1755267 w 4070032"/>
                  <a:gd name="connsiteY788" fmla="*/ 2017967 h 3986212"/>
                  <a:gd name="connsiteX789" fmla="*/ 1752219 w 4070032"/>
                  <a:gd name="connsiteY789" fmla="*/ 2018824 h 3986212"/>
                  <a:gd name="connsiteX790" fmla="*/ 1737932 w 4070032"/>
                  <a:gd name="connsiteY790" fmla="*/ 2021681 h 3986212"/>
                  <a:gd name="connsiteX791" fmla="*/ 1724501 w 4070032"/>
                  <a:gd name="connsiteY791" fmla="*/ 2023205 h 3986212"/>
                  <a:gd name="connsiteX792" fmla="*/ 1691545 w 4070032"/>
                  <a:gd name="connsiteY792" fmla="*/ 2023205 h 3986212"/>
                  <a:gd name="connsiteX793" fmla="*/ 1687925 w 4070032"/>
                  <a:gd name="connsiteY793" fmla="*/ 2019586 h 3986212"/>
                  <a:gd name="connsiteX794" fmla="*/ 1686401 w 4070032"/>
                  <a:gd name="connsiteY794" fmla="*/ 1993964 h 3986212"/>
                  <a:gd name="connsiteX795" fmla="*/ 1686401 w 4070032"/>
                  <a:gd name="connsiteY795" fmla="*/ 1992725 h 3986212"/>
                  <a:gd name="connsiteX796" fmla="*/ 1671638 w 4070032"/>
                  <a:gd name="connsiteY796" fmla="*/ 1984153 h 3986212"/>
                  <a:gd name="connsiteX797" fmla="*/ 1668209 w 4070032"/>
                  <a:gd name="connsiteY797" fmla="*/ 1982153 h 3986212"/>
                  <a:gd name="connsiteX798" fmla="*/ 1666970 w 4070032"/>
                  <a:gd name="connsiteY798" fmla="*/ 1964246 h 3986212"/>
                  <a:gd name="connsiteX799" fmla="*/ 1666970 w 4070032"/>
                  <a:gd name="connsiteY799" fmla="*/ 1963293 h 3986212"/>
                  <a:gd name="connsiteX800" fmla="*/ 1652588 w 4070032"/>
                  <a:gd name="connsiteY800" fmla="*/ 1948910 h 3986212"/>
                  <a:gd name="connsiteX801" fmla="*/ 1657541 w 4070032"/>
                  <a:gd name="connsiteY801" fmla="*/ 1940338 h 3986212"/>
                  <a:gd name="connsiteX802" fmla="*/ 1663256 w 4070032"/>
                  <a:gd name="connsiteY802" fmla="*/ 1934528 h 3986212"/>
                  <a:gd name="connsiteX803" fmla="*/ 1661446 w 4070032"/>
                  <a:gd name="connsiteY803" fmla="*/ 1932718 h 3986212"/>
                  <a:gd name="connsiteX804" fmla="*/ 1661446 w 4070032"/>
                  <a:gd name="connsiteY804" fmla="*/ 1932242 h 3986212"/>
                  <a:gd name="connsiteX805" fmla="*/ 1663446 w 4070032"/>
                  <a:gd name="connsiteY805" fmla="*/ 1931670 h 3986212"/>
                  <a:gd name="connsiteX806" fmla="*/ 1663922 w 4070032"/>
                  <a:gd name="connsiteY806" fmla="*/ 1918049 h 3986212"/>
                  <a:gd name="connsiteX807" fmla="*/ 1664113 w 4070032"/>
                  <a:gd name="connsiteY807" fmla="*/ 1897571 h 3986212"/>
                  <a:gd name="connsiteX808" fmla="*/ 1692212 w 4070032"/>
                  <a:gd name="connsiteY808" fmla="*/ 1861661 h 3986212"/>
                  <a:gd name="connsiteX809" fmla="*/ 1698308 w 4070032"/>
                  <a:gd name="connsiteY809" fmla="*/ 1830991 h 3986212"/>
                  <a:gd name="connsiteX810" fmla="*/ 1709357 w 4070032"/>
                  <a:gd name="connsiteY810" fmla="*/ 1824418 h 3986212"/>
                  <a:gd name="connsiteX811" fmla="*/ 1716119 w 4070032"/>
                  <a:gd name="connsiteY811" fmla="*/ 1829562 h 3986212"/>
                  <a:gd name="connsiteX812" fmla="*/ 1727454 w 4070032"/>
                  <a:gd name="connsiteY812" fmla="*/ 1835563 h 3986212"/>
                  <a:gd name="connsiteX813" fmla="*/ 1729740 w 4070032"/>
                  <a:gd name="connsiteY813" fmla="*/ 1830991 h 3986212"/>
                  <a:gd name="connsiteX814" fmla="*/ 1732693 w 4070032"/>
                  <a:gd name="connsiteY814" fmla="*/ 1801463 h 3986212"/>
                  <a:gd name="connsiteX815" fmla="*/ 1734503 w 4070032"/>
                  <a:gd name="connsiteY815" fmla="*/ 1790795 h 3986212"/>
                  <a:gd name="connsiteX816" fmla="*/ 1716881 w 4070032"/>
                  <a:gd name="connsiteY816" fmla="*/ 1781175 h 3986212"/>
                  <a:gd name="connsiteX817" fmla="*/ 1703927 w 4070032"/>
                  <a:gd name="connsiteY817" fmla="*/ 1771079 h 3986212"/>
                  <a:gd name="connsiteX818" fmla="*/ 1696974 w 4070032"/>
                  <a:gd name="connsiteY818" fmla="*/ 1753076 h 3986212"/>
                  <a:gd name="connsiteX819" fmla="*/ 1700975 w 4070032"/>
                  <a:gd name="connsiteY819" fmla="*/ 1742313 h 3986212"/>
                  <a:gd name="connsiteX820" fmla="*/ 1711833 w 4070032"/>
                  <a:gd name="connsiteY820" fmla="*/ 1728311 h 3986212"/>
                  <a:gd name="connsiteX821" fmla="*/ 1708690 w 4070032"/>
                  <a:gd name="connsiteY821" fmla="*/ 1711166 h 3986212"/>
                  <a:gd name="connsiteX822" fmla="*/ 1711643 w 4070032"/>
                  <a:gd name="connsiteY822" fmla="*/ 1683353 h 3986212"/>
                  <a:gd name="connsiteX823" fmla="*/ 1719167 w 4070032"/>
                  <a:gd name="connsiteY823" fmla="*/ 1663732 h 3986212"/>
                  <a:gd name="connsiteX824" fmla="*/ 1721168 w 4070032"/>
                  <a:gd name="connsiteY824" fmla="*/ 1652016 h 3986212"/>
                  <a:gd name="connsiteX825" fmla="*/ 1697831 w 4070032"/>
                  <a:gd name="connsiteY825" fmla="*/ 1652016 h 3986212"/>
                  <a:gd name="connsiteX826" fmla="*/ 1699832 w 4070032"/>
                  <a:gd name="connsiteY826" fmla="*/ 1655540 h 3986212"/>
                  <a:gd name="connsiteX827" fmla="*/ 1702022 w 4070032"/>
                  <a:gd name="connsiteY827" fmla="*/ 1664303 h 3986212"/>
                  <a:gd name="connsiteX828" fmla="*/ 1700879 w 4070032"/>
                  <a:gd name="connsiteY828" fmla="*/ 1665732 h 3986212"/>
                  <a:gd name="connsiteX829" fmla="*/ 1698308 w 4070032"/>
                  <a:gd name="connsiteY829" fmla="*/ 1668304 h 3986212"/>
                  <a:gd name="connsiteX830" fmla="*/ 1695736 w 4070032"/>
                  <a:gd name="connsiteY830" fmla="*/ 1668494 h 3986212"/>
                  <a:gd name="connsiteX831" fmla="*/ 1673066 w 4070032"/>
                  <a:gd name="connsiteY831" fmla="*/ 1672400 h 3986212"/>
                  <a:gd name="connsiteX832" fmla="*/ 1671257 w 4070032"/>
                  <a:gd name="connsiteY832" fmla="*/ 1673066 h 3986212"/>
                  <a:gd name="connsiteX833" fmla="*/ 1659827 w 4070032"/>
                  <a:gd name="connsiteY833" fmla="*/ 1681163 h 3986212"/>
                  <a:gd name="connsiteX834" fmla="*/ 1653635 w 4070032"/>
                  <a:gd name="connsiteY834" fmla="*/ 1694879 h 3986212"/>
                  <a:gd name="connsiteX835" fmla="*/ 1630109 w 4070032"/>
                  <a:gd name="connsiteY835" fmla="*/ 1727168 h 3986212"/>
                  <a:gd name="connsiteX836" fmla="*/ 1606106 w 4070032"/>
                  <a:gd name="connsiteY836" fmla="*/ 1731264 h 3986212"/>
                  <a:gd name="connsiteX837" fmla="*/ 1583912 w 4070032"/>
                  <a:gd name="connsiteY837" fmla="*/ 1731264 h 3986212"/>
                  <a:gd name="connsiteX838" fmla="*/ 1578674 w 4070032"/>
                  <a:gd name="connsiteY838" fmla="*/ 1738217 h 3986212"/>
                  <a:gd name="connsiteX839" fmla="*/ 1563338 w 4070032"/>
                  <a:gd name="connsiteY839" fmla="*/ 1774793 h 3986212"/>
                  <a:gd name="connsiteX840" fmla="*/ 1563338 w 4070032"/>
                  <a:gd name="connsiteY840" fmla="*/ 1775174 h 3986212"/>
                  <a:gd name="connsiteX841" fmla="*/ 1563243 w 4070032"/>
                  <a:gd name="connsiteY841" fmla="*/ 1805083 h 3986212"/>
                  <a:gd name="connsiteX842" fmla="*/ 1555718 w 4070032"/>
                  <a:gd name="connsiteY842" fmla="*/ 1848898 h 3986212"/>
                  <a:gd name="connsiteX843" fmla="*/ 1555718 w 4070032"/>
                  <a:gd name="connsiteY843" fmla="*/ 1873949 h 3986212"/>
                  <a:gd name="connsiteX844" fmla="*/ 1552766 w 4070032"/>
                  <a:gd name="connsiteY844" fmla="*/ 1895380 h 3986212"/>
                  <a:gd name="connsiteX845" fmla="*/ 1578007 w 4070032"/>
                  <a:gd name="connsiteY845" fmla="*/ 1915478 h 3986212"/>
                  <a:gd name="connsiteX846" fmla="*/ 1591628 w 4070032"/>
                  <a:gd name="connsiteY846" fmla="*/ 1927574 h 3986212"/>
                  <a:gd name="connsiteX847" fmla="*/ 1590294 w 4070032"/>
                  <a:gd name="connsiteY847" fmla="*/ 1972818 h 3986212"/>
                  <a:gd name="connsiteX848" fmla="*/ 1590104 w 4070032"/>
                  <a:gd name="connsiteY848" fmla="*/ 1978343 h 3986212"/>
                  <a:gd name="connsiteX849" fmla="*/ 1612964 w 4070032"/>
                  <a:gd name="connsiteY849" fmla="*/ 2016443 h 3986212"/>
                  <a:gd name="connsiteX850" fmla="*/ 1617726 w 4070032"/>
                  <a:gd name="connsiteY850" fmla="*/ 2023586 h 3986212"/>
                  <a:gd name="connsiteX851" fmla="*/ 1600391 w 4070032"/>
                  <a:gd name="connsiteY851" fmla="*/ 2037779 h 3986212"/>
                  <a:gd name="connsiteX852" fmla="*/ 1614773 w 4070032"/>
                  <a:gd name="connsiteY852" fmla="*/ 2046732 h 3986212"/>
                  <a:gd name="connsiteX853" fmla="*/ 1619822 w 4070032"/>
                  <a:gd name="connsiteY853" fmla="*/ 2054257 h 3986212"/>
                  <a:gd name="connsiteX854" fmla="*/ 1617631 w 4070032"/>
                  <a:gd name="connsiteY854" fmla="*/ 2059781 h 3986212"/>
                  <a:gd name="connsiteX855" fmla="*/ 1609535 w 4070032"/>
                  <a:gd name="connsiteY855" fmla="*/ 2063877 h 3986212"/>
                  <a:gd name="connsiteX856" fmla="*/ 1617821 w 4070032"/>
                  <a:gd name="connsiteY856" fmla="*/ 2072164 h 3986212"/>
                  <a:gd name="connsiteX857" fmla="*/ 1619536 w 4070032"/>
                  <a:gd name="connsiteY857" fmla="*/ 2070449 h 3986212"/>
                  <a:gd name="connsiteX858" fmla="*/ 1619726 w 4070032"/>
                  <a:gd name="connsiteY858" fmla="*/ 2070449 h 3986212"/>
                  <a:gd name="connsiteX859" fmla="*/ 1619345 w 4070032"/>
                  <a:gd name="connsiteY859" fmla="*/ 2072735 h 3986212"/>
                  <a:gd name="connsiteX860" fmla="*/ 1630394 w 4070032"/>
                  <a:gd name="connsiteY860" fmla="*/ 2077212 h 3986212"/>
                  <a:gd name="connsiteX861" fmla="*/ 1643634 w 4070032"/>
                  <a:gd name="connsiteY861" fmla="*/ 2083022 h 3986212"/>
                  <a:gd name="connsiteX862" fmla="*/ 1658017 w 4070032"/>
                  <a:gd name="connsiteY862" fmla="*/ 2091690 h 3986212"/>
                  <a:gd name="connsiteX863" fmla="*/ 1669447 w 4070032"/>
                  <a:gd name="connsiteY863" fmla="*/ 2114550 h 3986212"/>
                  <a:gd name="connsiteX864" fmla="*/ 1650492 w 4070032"/>
                  <a:gd name="connsiteY864" fmla="*/ 2114550 h 3986212"/>
                  <a:gd name="connsiteX865" fmla="*/ 1643729 w 4070032"/>
                  <a:gd name="connsiteY865" fmla="*/ 2106454 h 3986212"/>
                  <a:gd name="connsiteX866" fmla="*/ 1629251 w 4070032"/>
                  <a:gd name="connsiteY866" fmla="*/ 2100167 h 3986212"/>
                  <a:gd name="connsiteX867" fmla="*/ 1629632 w 4070032"/>
                  <a:gd name="connsiteY867" fmla="*/ 2098358 h 3986212"/>
                  <a:gd name="connsiteX868" fmla="*/ 1618012 w 4070032"/>
                  <a:gd name="connsiteY868" fmla="*/ 2095119 h 3986212"/>
                  <a:gd name="connsiteX869" fmla="*/ 1605248 w 4070032"/>
                  <a:gd name="connsiteY869" fmla="*/ 2092547 h 3986212"/>
                  <a:gd name="connsiteX870" fmla="*/ 1601534 w 4070032"/>
                  <a:gd name="connsiteY870" fmla="*/ 2092071 h 3986212"/>
                  <a:gd name="connsiteX871" fmla="*/ 1599152 w 4070032"/>
                  <a:gd name="connsiteY871" fmla="*/ 2097024 h 3986212"/>
                  <a:gd name="connsiteX872" fmla="*/ 1597819 w 4070032"/>
                  <a:gd name="connsiteY872" fmla="*/ 2104073 h 3986212"/>
                  <a:gd name="connsiteX873" fmla="*/ 1590008 w 4070032"/>
                  <a:gd name="connsiteY873" fmla="*/ 2123599 h 3986212"/>
                  <a:gd name="connsiteX874" fmla="*/ 1574768 w 4070032"/>
                  <a:gd name="connsiteY874" fmla="*/ 2119027 h 3986212"/>
                  <a:gd name="connsiteX875" fmla="*/ 1570768 w 4070032"/>
                  <a:gd name="connsiteY875" fmla="*/ 2127409 h 3986212"/>
                  <a:gd name="connsiteX876" fmla="*/ 1560290 w 4070032"/>
                  <a:gd name="connsiteY876" fmla="*/ 2139791 h 3986212"/>
                  <a:gd name="connsiteX877" fmla="*/ 1557338 w 4070032"/>
                  <a:gd name="connsiteY877" fmla="*/ 2114931 h 3986212"/>
                  <a:gd name="connsiteX878" fmla="*/ 1532763 w 4070032"/>
                  <a:gd name="connsiteY878" fmla="*/ 2109978 h 3986212"/>
                  <a:gd name="connsiteX879" fmla="*/ 1507712 w 4070032"/>
                  <a:gd name="connsiteY879" fmla="*/ 2114645 h 3986212"/>
                  <a:gd name="connsiteX880" fmla="*/ 1507236 w 4070032"/>
                  <a:gd name="connsiteY880" fmla="*/ 2115026 h 3986212"/>
                  <a:gd name="connsiteX881" fmla="*/ 1497521 w 4070032"/>
                  <a:gd name="connsiteY881" fmla="*/ 2128552 h 3986212"/>
                  <a:gd name="connsiteX882" fmla="*/ 1495711 w 4070032"/>
                  <a:gd name="connsiteY882" fmla="*/ 2129409 h 3986212"/>
                  <a:gd name="connsiteX883" fmla="*/ 1491425 w 4070032"/>
                  <a:gd name="connsiteY883" fmla="*/ 2133410 h 3986212"/>
                  <a:gd name="connsiteX884" fmla="*/ 1498283 w 4070032"/>
                  <a:gd name="connsiteY884" fmla="*/ 2142554 h 3986212"/>
                  <a:gd name="connsiteX885" fmla="*/ 1513142 w 4070032"/>
                  <a:gd name="connsiteY885" fmla="*/ 2153888 h 3986212"/>
                  <a:gd name="connsiteX886" fmla="*/ 1494758 w 4070032"/>
                  <a:gd name="connsiteY886" fmla="*/ 2163604 h 3986212"/>
                  <a:gd name="connsiteX887" fmla="*/ 1494758 w 4070032"/>
                  <a:gd name="connsiteY887" fmla="*/ 2163604 h 3986212"/>
                  <a:gd name="connsiteX888" fmla="*/ 1492853 w 4070032"/>
                  <a:gd name="connsiteY888" fmla="*/ 2164556 h 3986212"/>
                  <a:gd name="connsiteX889" fmla="*/ 1476851 w 4070032"/>
                  <a:gd name="connsiteY889" fmla="*/ 2142649 h 3986212"/>
                  <a:gd name="connsiteX890" fmla="*/ 1442657 w 4070032"/>
                  <a:gd name="connsiteY890" fmla="*/ 2145792 h 3986212"/>
                  <a:gd name="connsiteX891" fmla="*/ 1418844 w 4070032"/>
                  <a:gd name="connsiteY891" fmla="*/ 2147316 h 3986212"/>
                  <a:gd name="connsiteX892" fmla="*/ 1410653 w 4070032"/>
                  <a:gd name="connsiteY892" fmla="*/ 2147316 h 3986212"/>
                  <a:gd name="connsiteX893" fmla="*/ 1370076 w 4070032"/>
                  <a:gd name="connsiteY893" fmla="*/ 2175415 h 3986212"/>
                  <a:gd name="connsiteX894" fmla="*/ 1370076 w 4070032"/>
                  <a:gd name="connsiteY894" fmla="*/ 2192750 h 3986212"/>
                  <a:gd name="connsiteX895" fmla="*/ 1381887 w 4070032"/>
                  <a:gd name="connsiteY895" fmla="*/ 2202942 h 3986212"/>
                  <a:gd name="connsiteX896" fmla="*/ 1393317 w 4070032"/>
                  <a:gd name="connsiteY896" fmla="*/ 2204371 h 3986212"/>
                  <a:gd name="connsiteX897" fmla="*/ 1395413 w 4070032"/>
                  <a:gd name="connsiteY897" fmla="*/ 2208562 h 3986212"/>
                  <a:gd name="connsiteX898" fmla="*/ 1392555 w 4070032"/>
                  <a:gd name="connsiteY898" fmla="*/ 2237613 h 3986212"/>
                  <a:gd name="connsiteX899" fmla="*/ 1391317 w 4070032"/>
                  <a:gd name="connsiteY899" fmla="*/ 2243995 h 3986212"/>
                  <a:gd name="connsiteX900" fmla="*/ 1355884 w 4070032"/>
                  <a:gd name="connsiteY900" fmla="*/ 2263045 h 3986212"/>
                  <a:gd name="connsiteX901" fmla="*/ 1349502 w 4070032"/>
                  <a:gd name="connsiteY901" fmla="*/ 2243995 h 3986212"/>
                  <a:gd name="connsiteX902" fmla="*/ 1354931 w 4070032"/>
                  <a:gd name="connsiteY902" fmla="*/ 2226374 h 3986212"/>
                  <a:gd name="connsiteX903" fmla="*/ 1365314 w 4070032"/>
                  <a:gd name="connsiteY903" fmla="*/ 2222278 h 3986212"/>
                  <a:gd name="connsiteX904" fmla="*/ 1361885 w 4070032"/>
                  <a:gd name="connsiteY904" fmla="*/ 2219706 h 3986212"/>
                  <a:gd name="connsiteX905" fmla="*/ 1356836 w 4070032"/>
                  <a:gd name="connsiteY905" fmla="*/ 2209610 h 3986212"/>
                  <a:gd name="connsiteX906" fmla="*/ 1353693 w 4070032"/>
                  <a:gd name="connsiteY906" fmla="*/ 2193798 h 3986212"/>
                  <a:gd name="connsiteX907" fmla="*/ 1353122 w 4070032"/>
                  <a:gd name="connsiteY907" fmla="*/ 2192274 h 3986212"/>
                  <a:gd name="connsiteX908" fmla="*/ 1333310 w 4070032"/>
                  <a:gd name="connsiteY908" fmla="*/ 2192274 h 3986212"/>
                  <a:gd name="connsiteX909" fmla="*/ 1325213 w 4070032"/>
                  <a:gd name="connsiteY909" fmla="*/ 2219801 h 3986212"/>
                  <a:gd name="connsiteX910" fmla="*/ 1320832 w 4070032"/>
                  <a:gd name="connsiteY910" fmla="*/ 2250853 h 3986212"/>
                  <a:gd name="connsiteX911" fmla="*/ 1314926 w 4070032"/>
                  <a:gd name="connsiteY911" fmla="*/ 2270093 h 3986212"/>
                  <a:gd name="connsiteX912" fmla="*/ 1298734 w 4070032"/>
                  <a:gd name="connsiteY912" fmla="*/ 2295620 h 3986212"/>
                  <a:gd name="connsiteX913" fmla="*/ 1279398 w 4070032"/>
                  <a:gd name="connsiteY913" fmla="*/ 2298573 h 3986212"/>
                  <a:gd name="connsiteX914" fmla="*/ 1275207 w 4070032"/>
                  <a:gd name="connsiteY914" fmla="*/ 2299145 h 3986212"/>
                  <a:gd name="connsiteX915" fmla="*/ 1283875 w 4070032"/>
                  <a:gd name="connsiteY915" fmla="*/ 2309908 h 3986212"/>
                  <a:gd name="connsiteX916" fmla="*/ 1303877 w 4070032"/>
                  <a:gd name="connsiteY916" fmla="*/ 2323814 h 3986212"/>
                  <a:gd name="connsiteX917" fmla="*/ 1304449 w 4070032"/>
                  <a:gd name="connsiteY917" fmla="*/ 2324100 h 3986212"/>
                  <a:gd name="connsiteX918" fmla="*/ 1307306 w 4070032"/>
                  <a:gd name="connsiteY918" fmla="*/ 2327815 h 3986212"/>
                  <a:gd name="connsiteX919" fmla="*/ 1300163 w 4070032"/>
                  <a:gd name="connsiteY919" fmla="*/ 2337435 h 3986212"/>
                  <a:gd name="connsiteX920" fmla="*/ 1273874 w 4070032"/>
                  <a:gd name="connsiteY920" fmla="*/ 2347627 h 3986212"/>
                  <a:gd name="connsiteX921" fmla="*/ 1258729 w 4070032"/>
                  <a:gd name="connsiteY921" fmla="*/ 2340769 h 3986212"/>
                  <a:gd name="connsiteX922" fmla="*/ 1250061 w 4070032"/>
                  <a:gd name="connsiteY922" fmla="*/ 2332101 h 3986212"/>
                  <a:gd name="connsiteX923" fmla="*/ 1240155 w 4070032"/>
                  <a:gd name="connsiteY923" fmla="*/ 2327624 h 3986212"/>
                  <a:gd name="connsiteX924" fmla="*/ 1234440 w 4070032"/>
                  <a:gd name="connsiteY924" fmla="*/ 2330863 h 3986212"/>
                  <a:gd name="connsiteX925" fmla="*/ 1229487 w 4070032"/>
                  <a:gd name="connsiteY925" fmla="*/ 2342769 h 3986212"/>
                  <a:gd name="connsiteX926" fmla="*/ 1229487 w 4070032"/>
                  <a:gd name="connsiteY926" fmla="*/ 2344293 h 3986212"/>
                  <a:gd name="connsiteX927" fmla="*/ 1241489 w 4070032"/>
                  <a:gd name="connsiteY927" fmla="*/ 2349437 h 3986212"/>
                  <a:gd name="connsiteX928" fmla="*/ 1253585 w 4070032"/>
                  <a:gd name="connsiteY928" fmla="*/ 2354009 h 3986212"/>
                  <a:gd name="connsiteX929" fmla="*/ 1268921 w 4070032"/>
                  <a:gd name="connsiteY929" fmla="*/ 2358581 h 3986212"/>
                  <a:gd name="connsiteX930" fmla="*/ 1277684 w 4070032"/>
                  <a:gd name="connsiteY930" fmla="*/ 2358581 h 3986212"/>
                  <a:gd name="connsiteX931" fmla="*/ 1295305 w 4070032"/>
                  <a:gd name="connsiteY931" fmla="*/ 2362581 h 3986212"/>
                  <a:gd name="connsiteX932" fmla="*/ 1295305 w 4070032"/>
                  <a:gd name="connsiteY932" fmla="*/ 2366677 h 3986212"/>
                  <a:gd name="connsiteX933" fmla="*/ 1296734 w 4070032"/>
                  <a:gd name="connsiteY933" fmla="*/ 2372106 h 3986212"/>
                  <a:gd name="connsiteX934" fmla="*/ 1297496 w 4070032"/>
                  <a:gd name="connsiteY934" fmla="*/ 2373154 h 3986212"/>
                  <a:gd name="connsiteX935" fmla="*/ 1297019 w 4070032"/>
                  <a:gd name="connsiteY935" fmla="*/ 2373344 h 3986212"/>
                  <a:gd name="connsiteX936" fmla="*/ 1293305 w 4070032"/>
                  <a:gd name="connsiteY936" fmla="*/ 2374583 h 3986212"/>
                  <a:gd name="connsiteX937" fmla="*/ 1286542 w 4070032"/>
                  <a:gd name="connsiteY937" fmla="*/ 2372297 h 3986212"/>
                  <a:gd name="connsiteX938" fmla="*/ 1273874 w 4070032"/>
                  <a:gd name="connsiteY938" fmla="*/ 2362676 h 3986212"/>
                  <a:gd name="connsiteX939" fmla="*/ 1229678 w 4070032"/>
                  <a:gd name="connsiteY939" fmla="*/ 2362676 h 3986212"/>
                  <a:gd name="connsiteX940" fmla="*/ 1230249 w 4070032"/>
                  <a:gd name="connsiteY940" fmla="*/ 2363915 h 3986212"/>
                  <a:gd name="connsiteX941" fmla="*/ 1225582 w 4070032"/>
                  <a:gd name="connsiteY941" fmla="*/ 2362867 h 3986212"/>
                  <a:gd name="connsiteX942" fmla="*/ 1219010 w 4070032"/>
                  <a:gd name="connsiteY942" fmla="*/ 2361057 h 3986212"/>
                  <a:gd name="connsiteX943" fmla="*/ 1220153 w 4070032"/>
                  <a:gd name="connsiteY943" fmla="*/ 2362676 h 3986212"/>
                  <a:gd name="connsiteX944" fmla="*/ 1183958 w 4070032"/>
                  <a:gd name="connsiteY944" fmla="*/ 2379821 h 3986212"/>
                  <a:gd name="connsiteX945" fmla="*/ 1173575 w 4070032"/>
                  <a:gd name="connsiteY945" fmla="*/ 2385727 h 3986212"/>
                  <a:gd name="connsiteX946" fmla="*/ 1173099 w 4070032"/>
                  <a:gd name="connsiteY946" fmla="*/ 2385917 h 3986212"/>
                  <a:gd name="connsiteX947" fmla="*/ 1171385 w 4070032"/>
                  <a:gd name="connsiteY947" fmla="*/ 2386584 h 3986212"/>
                  <a:gd name="connsiteX948" fmla="*/ 1165193 w 4070032"/>
                  <a:gd name="connsiteY948" fmla="*/ 2388870 h 3986212"/>
                  <a:gd name="connsiteX949" fmla="*/ 1165193 w 4070032"/>
                  <a:gd name="connsiteY949" fmla="*/ 2388870 h 3986212"/>
                  <a:gd name="connsiteX950" fmla="*/ 1162812 w 4070032"/>
                  <a:gd name="connsiteY950" fmla="*/ 2389823 h 3986212"/>
                  <a:gd name="connsiteX951" fmla="*/ 1160812 w 4070032"/>
                  <a:gd name="connsiteY951" fmla="*/ 2390680 h 3986212"/>
                  <a:gd name="connsiteX952" fmla="*/ 1160812 w 4070032"/>
                  <a:gd name="connsiteY952" fmla="*/ 2390680 h 3986212"/>
                  <a:gd name="connsiteX953" fmla="*/ 1153668 w 4070032"/>
                  <a:gd name="connsiteY953" fmla="*/ 2393823 h 3986212"/>
                  <a:gd name="connsiteX954" fmla="*/ 1131570 w 4070032"/>
                  <a:gd name="connsiteY954" fmla="*/ 2402872 h 3986212"/>
                  <a:gd name="connsiteX955" fmla="*/ 1104329 w 4070032"/>
                  <a:gd name="connsiteY955" fmla="*/ 2405920 h 3986212"/>
                  <a:gd name="connsiteX956" fmla="*/ 1102614 w 4070032"/>
                  <a:gd name="connsiteY956" fmla="*/ 2406110 h 3986212"/>
                  <a:gd name="connsiteX957" fmla="*/ 1087565 w 4070032"/>
                  <a:gd name="connsiteY957" fmla="*/ 2487549 h 3986212"/>
                  <a:gd name="connsiteX958" fmla="*/ 985266 w 4070032"/>
                  <a:gd name="connsiteY958" fmla="*/ 2546890 h 3986212"/>
                  <a:gd name="connsiteX959" fmla="*/ 984694 w 4070032"/>
                  <a:gd name="connsiteY959" fmla="*/ 2547271 h 3986212"/>
                  <a:gd name="connsiteX960" fmla="*/ 978789 w 4070032"/>
                  <a:gd name="connsiteY960" fmla="*/ 2559177 h 3986212"/>
                  <a:gd name="connsiteX961" fmla="*/ 962216 w 4070032"/>
                  <a:gd name="connsiteY961" fmla="*/ 2567464 h 3986212"/>
                  <a:gd name="connsiteX962" fmla="*/ 885063 w 4070032"/>
                  <a:gd name="connsiteY962" fmla="*/ 2558701 h 3986212"/>
                  <a:gd name="connsiteX963" fmla="*/ 874871 w 4070032"/>
                  <a:gd name="connsiteY963" fmla="*/ 2532698 h 3986212"/>
                  <a:gd name="connsiteX964" fmla="*/ 866775 w 4070032"/>
                  <a:gd name="connsiteY964" fmla="*/ 2519744 h 3986212"/>
                  <a:gd name="connsiteX965" fmla="*/ 839534 w 4070032"/>
                  <a:gd name="connsiteY965" fmla="*/ 2516600 h 3986212"/>
                  <a:gd name="connsiteX966" fmla="*/ 818960 w 4070032"/>
                  <a:gd name="connsiteY966" fmla="*/ 2525173 h 3986212"/>
                  <a:gd name="connsiteX967" fmla="*/ 836105 w 4070032"/>
                  <a:gd name="connsiteY967" fmla="*/ 2578227 h 3986212"/>
                  <a:gd name="connsiteX968" fmla="*/ 844296 w 4070032"/>
                  <a:gd name="connsiteY968" fmla="*/ 2634234 h 3986212"/>
                  <a:gd name="connsiteX969" fmla="*/ 839915 w 4070032"/>
                  <a:gd name="connsiteY969" fmla="*/ 2636425 h 3986212"/>
                  <a:gd name="connsiteX970" fmla="*/ 742379 w 4070032"/>
                  <a:gd name="connsiteY970" fmla="*/ 2640806 h 3986212"/>
                  <a:gd name="connsiteX971" fmla="*/ 718471 w 4070032"/>
                  <a:gd name="connsiteY971" fmla="*/ 2601945 h 3986212"/>
                  <a:gd name="connsiteX972" fmla="*/ 654272 w 4070032"/>
                  <a:gd name="connsiteY972" fmla="*/ 2603468 h 3986212"/>
                  <a:gd name="connsiteX973" fmla="*/ 620173 w 4070032"/>
                  <a:gd name="connsiteY973" fmla="*/ 2603468 h 3986212"/>
                  <a:gd name="connsiteX974" fmla="*/ 619411 w 4070032"/>
                  <a:gd name="connsiteY974" fmla="*/ 2604326 h 3986212"/>
                  <a:gd name="connsiteX975" fmla="*/ 604933 w 4070032"/>
                  <a:gd name="connsiteY975" fmla="*/ 2617280 h 3986212"/>
                  <a:gd name="connsiteX976" fmla="*/ 586359 w 4070032"/>
                  <a:gd name="connsiteY976" fmla="*/ 2635758 h 3986212"/>
                  <a:gd name="connsiteX977" fmla="*/ 584645 w 4070032"/>
                  <a:gd name="connsiteY977" fmla="*/ 2638044 h 3986212"/>
                  <a:gd name="connsiteX978" fmla="*/ 618077 w 4070032"/>
                  <a:gd name="connsiteY978" fmla="*/ 2655475 h 3986212"/>
                  <a:gd name="connsiteX979" fmla="*/ 598742 w 4070032"/>
                  <a:gd name="connsiteY979" fmla="*/ 2668905 h 3986212"/>
                  <a:gd name="connsiteX980" fmla="*/ 715518 w 4070032"/>
                  <a:gd name="connsiteY980" fmla="*/ 2735009 h 3986212"/>
                  <a:gd name="connsiteX981" fmla="*/ 765334 w 4070032"/>
                  <a:gd name="connsiteY981" fmla="*/ 2783396 h 3986212"/>
                  <a:gd name="connsiteX982" fmla="*/ 760857 w 4070032"/>
                  <a:gd name="connsiteY982" fmla="*/ 2834259 h 3986212"/>
                  <a:gd name="connsiteX983" fmla="*/ 826961 w 4070032"/>
                  <a:gd name="connsiteY983" fmla="*/ 2903315 h 3986212"/>
                  <a:gd name="connsiteX984" fmla="*/ 840200 w 4070032"/>
                  <a:gd name="connsiteY984" fmla="*/ 2987421 h 3986212"/>
                  <a:gd name="connsiteX985" fmla="*/ 822484 w 4070032"/>
                  <a:gd name="connsiteY985" fmla="*/ 3055430 h 3986212"/>
                  <a:gd name="connsiteX986" fmla="*/ 748284 w 4070032"/>
                  <a:gd name="connsiteY986" fmla="*/ 3215640 h 3986212"/>
                  <a:gd name="connsiteX987" fmla="*/ 693706 w 4070032"/>
                  <a:gd name="connsiteY987" fmla="*/ 3214211 h 3986212"/>
                  <a:gd name="connsiteX988" fmla="*/ 659987 w 4070032"/>
                  <a:gd name="connsiteY988" fmla="*/ 3199257 h 3986212"/>
                  <a:gd name="connsiteX989" fmla="*/ 636270 w 4070032"/>
                  <a:gd name="connsiteY989" fmla="*/ 3200210 h 3986212"/>
                  <a:gd name="connsiteX990" fmla="*/ 624078 w 4070032"/>
                  <a:gd name="connsiteY990" fmla="*/ 3200781 h 3986212"/>
                  <a:gd name="connsiteX991" fmla="*/ 602742 w 4070032"/>
                  <a:gd name="connsiteY991" fmla="*/ 3192113 h 3986212"/>
                  <a:gd name="connsiteX992" fmla="*/ 549212 w 4070032"/>
                  <a:gd name="connsiteY992" fmla="*/ 3178397 h 3986212"/>
                  <a:gd name="connsiteX993" fmla="*/ 494252 w 4070032"/>
                  <a:gd name="connsiteY993" fmla="*/ 3175445 h 3986212"/>
                  <a:gd name="connsiteX994" fmla="*/ 429197 w 4070032"/>
                  <a:gd name="connsiteY994" fmla="*/ 3141345 h 3986212"/>
                  <a:gd name="connsiteX995" fmla="*/ 428435 w 4070032"/>
                  <a:gd name="connsiteY995" fmla="*/ 3141059 h 3986212"/>
                  <a:gd name="connsiteX996" fmla="*/ 360712 w 4070032"/>
                  <a:gd name="connsiteY996" fmla="*/ 3130582 h 3986212"/>
                  <a:gd name="connsiteX997" fmla="*/ 352520 w 4070032"/>
                  <a:gd name="connsiteY997" fmla="*/ 3130963 h 3986212"/>
                  <a:gd name="connsiteX998" fmla="*/ 316516 w 4070032"/>
                  <a:gd name="connsiteY998" fmla="*/ 3130677 h 3986212"/>
                  <a:gd name="connsiteX999" fmla="*/ 276987 w 4070032"/>
                  <a:gd name="connsiteY999" fmla="*/ 3108674 h 3986212"/>
                  <a:gd name="connsiteX1000" fmla="*/ 261271 w 4070032"/>
                  <a:gd name="connsiteY1000" fmla="*/ 3099149 h 3986212"/>
                  <a:gd name="connsiteX1001" fmla="*/ 196501 w 4070032"/>
                  <a:gd name="connsiteY1001" fmla="*/ 3138202 h 3986212"/>
                  <a:gd name="connsiteX1002" fmla="*/ 122682 w 4070032"/>
                  <a:gd name="connsiteY1002" fmla="*/ 3158204 h 3986212"/>
                  <a:gd name="connsiteX1003" fmla="*/ 142780 w 4070032"/>
                  <a:gd name="connsiteY1003" fmla="*/ 3226022 h 3986212"/>
                  <a:gd name="connsiteX1004" fmla="*/ 145637 w 4070032"/>
                  <a:gd name="connsiteY1004" fmla="*/ 3247168 h 3986212"/>
                  <a:gd name="connsiteX1005" fmla="*/ 129350 w 4070032"/>
                  <a:gd name="connsiteY1005" fmla="*/ 3266123 h 3986212"/>
                  <a:gd name="connsiteX1006" fmla="*/ 129350 w 4070032"/>
                  <a:gd name="connsiteY1006" fmla="*/ 3294412 h 3986212"/>
                  <a:gd name="connsiteX1007" fmla="*/ 128683 w 4070032"/>
                  <a:gd name="connsiteY1007" fmla="*/ 3303556 h 3986212"/>
                  <a:gd name="connsiteX1008" fmla="*/ 128683 w 4070032"/>
                  <a:gd name="connsiteY1008" fmla="*/ 3303556 h 3986212"/>
                  <a:gd name="connsiteX1009" fmla="*/ 120396 w 4070032"/>
                  <a:gd name="connsiteY1009" fmla="*/ 3415094 h 3986212"/>
                  <a:gd name="connsiteX1010" fmla="*/ 40481 w 4070032"/>
                  <a:gd name="connsiteY1010" fmla="*/ 3555587 h 3986212"/>
                  <a:gd name="connsiteX1011" fmla="*/ 27432 w 4070032"/>
                  <a:gd name="connsiteY1011" fmla="*/ 3555587 h 3986212"/>
                  <a:gd name="connsiteX1012" fmla="*/ 26765 w 4070032"/>
                  <a:gd name="connsiteY1012" fmla="*/ 3556254 h 3986212"/>
                  <a:gd name="connsiteX1013" fmla="*/ 5048 w 4070032"/>
                  <a:gd name="connsiteY1013" fmla="*/ 3584924 h 3986212"/>
                  <a:gd name="connsiteX1014" fmla="*/ 2096 w 4070032"/>
                  <a:gd name="connsiteY1014" fmla="*/ 3620548 h 3986212"/>
                  <a:gd name="connsiteX1015" fmla="*/ 0 w 4070032"/>
                  <a:gd name="connsiteY1015" fmla="*/ 3635026 h 3986212"/>
                  <a:gd name="connsiteX1016" fmla="*/ 56864 w 4070032"/>
                  <a:gd name="connsiteY1016" fmla="*/ 3612833 h 3986212"/>
                  <a:gd name="connsiteX1017" fmla="*/ 38672 w 4070032"/>
                  <a:gd name="connsiteY1017" fmla="*/ 3635597 h 3986212"/>
                  <a:gd name="connsiteX1018" fmla="*/ 12859 w 4070032"/>
                  <a:gd name="connsiteY1018" fmla="*/ 3653314 h 3986212"/>
                  <a:gd name="connsiteX1019" fmla="*/ 20288 w 4070032"/>
                  <a:gd name="connsiteY1019" fmla="*/ 3662553 h 3986212"/>
                  <a:gd name="connsiteX1020" fmla="*/ 35147 w 4070032"/>
                  <a:gd name="connsiteY1020" fmla="*/ 3668078 h 3986212"/>
                  <a:gd name="connsiteX1021" fmla="*/ 68199 w 4070032"/>
                  <a:gd name="connsiteY1021" fmla="*/ 3660553 h 3986212"/>
                  <a:gd name="connsiteX1022" fmla="*/ 45339 w 4070032"/>
                  <a:gd name="connsiteY1022" fmla="*/ 3685985 h 3986212"/>
                  <a:gd name="connsiteX1023" fmla="*/ 45339 w 4070032"/>
                  <a:gd name="connsiteY1023" fmla="*/ 3686937 h 3986212"/>
                  <a:gd name="connsiteX1024" fmla="*/ 46863 w 4070032"/>
                  <a:gd name="connsiteY1024" fmla="*/ 3740658 h 3986212"/>
                  <a:gd name="connsiteX1025" fmla="*/ 11240 w 4070032"/>
                  <a:gd name="connsiteY1025" fmla="*/ 3806857 h 3986212"/>
                  <a:gd name="connsiteX1026" fmla="*/ 10859 w 4070032"/>
                  <a:gd name="connsiteY1026" fmla="*/ 3807524 h 3986212"/>
                  <a:gd name="connsiteX1027" fmla="*/ 12573 w 4070032"/>
                  <a:gd name="connsiteY1027" fmla="*/ 3831431 h 3986212"/>
                  <a:gd name="connsiteX1028" fmla="*/ 26099 w 4070032"/>
                  <a:gd name="connsiteY1028" fmla="*/ 3831431 h 3986212"/>
                  <a:gd name="connsiteX1029" fmla="*/ 40958 w 4070032"/>
                  <a:gd name="connsiteY1029" fmla="*/ 3819525 h 3986212"/>
                  <a:gd name="connsiteX1030" fmla="*/ 62008 w 4070032"/>
                  <a:gd name="connsiteY1030" fmla="*/ 3820954 h 3986212"/>
                  <a:gd name="connsiteX1031" fmla="*/ 80867 w 4070032"/>
                  <a:gd name="connsiteY1031" fmla="*/ 3829622 h 3986212"/>
                  <a:gd name="connsiteX1032" fmla="*/ 110395 w 4070032"/>
                  <a:gd name="connsiteY1032" fmla="*/ 3846671 h 3986212"/>
                  <a:gd name="connsiteX1033" fmla="*/ 135160 w 4070032"/>
                  <a:gd name="connsiteY1033" fmla="*/ 3835813 h 3986212"/>
                  <a:gd name="connsiteX1034" fmla="*/ 158401 w 4070032"/>
                  <a:gd name="connsiteY1034" fmla="*/ 3832860 h 3986212"/>
                  <a:gd name="connsiteX1035" fmla="*/ 163163 w 4070032"/>
                  <a:gd name="connsiteY1035" fmla="*/ 3832384 h 3986212"/>
                  <a:gd name="connsiteX1036" fmla="*/ 187833 w 4070032"/>
                  <a:gd name="connsiteY1036" fmla="*/ 3829907 h 3986212"/>
                  <a:gd name="connsiteX1037" fmla="*/ 226981 w 4070032"/>
                  <a:gd name="connsiteY1037" fmla="*/ 3854577 h 3986212"/>
                  <a:gd name="connsiteX1038" fmla="*/ 239744 w 4070032"/>
                  <a:gd name="connsiteY1038" fmla="*/ 3881438 h 3986212"/>
                  <a:gd name="connsiteX1039" fmla="*/ 237935 w 4070032"/>
                  <a:gd name="connsiteY1039" fmla="*/ 3926681 h 3986212"/>
                  <a:gd name="connsiteX1040" fmla="*/ 239840 w 4070032"/>
                  <a:gd name="connsiteY1040" fmla="*/ 3928110 h 3986212"/>
                  <a:gd name="connsiteX1041" fmla="*/ 240983 w 4070032"/>
                  <a:gd name="connsiteY1041" fmla="*/ 3929063 h 3986212"/>
                  <a:gd name="connsiteX1042" fmla="*/ 240983 w 4070032"/>
                  <a:gd name="connsiteY1042" fmla="*/ 3929063 h 3986212"/>
                  <a:gd name="connsiteX1043" fmla="*/ 242221 w 4070032"/>
                  <a:gd name="connsiteY1043" fmla="*/ 3930110 h 3986212"/>
                  <a:gd name="connsiteX1044" fmla="*/ 243554 w 4070032"/>
                  <a:gd name="connsiteY1044" fmla="*/ 3931253 h 3986212"/>
                  <a:gd name="connsiteX1045" fmla="*/ 243554 w 4070032"/>
                  <a:gd name="connsiteY1045" fmla="*/ 3931253 h 3986212"/>
                  <a:gd name="connsiteX1046" fmla="*/ 243554 w 4070032"/>
                  <a:gd name="connsiteY1046" fmla="*/ 3931253 h 3986212"/>
                  <a:gd name="connsiteX1047" fmla="*/ 243554 w 4070032"/>
                  <a:gd name="connsiteY1047" fmla="*/ 3931253 h 3986212"/>
                  <a:gd name="connsiteX1048" fmla="*/ 244412 w 4070032"/>
                  <a:gd name="connsiteY1048" fmla="*/ 3932015 h 3986212"/>
                  <a:gd name="connsiteX1049" fmla="*/ 247174 w 4070032"/>
                  <a:gd name="connsiteY1049" fmla="*/ 3934397 h 3986212"/>
                  <a:gd name="connsiteX1050" fmla="*/ 248317 w 4070032"/>
                  <a:gd name="connsiteY1050" fmla="*/ 3935349 h 3986212"/>
                  <a:gd name="connsiteX1051" fmla="*/ 250127 w 4070032"/>
                  <a:gd name="connsiteY1051" fmla="*/ 3936968 h 3986212"/>
                  <a:gd name="connsiteX1052" fmla="*/ 253556 w 4070032"/>
                  <a:gd name="connsiteY1052" fmla="*/ 3940016 h 3986212"/>
                  <a:gd name="connsiteX1053" fmla="*/ 257175 w 4070032"/>
                  <a:gd name="connsiteY1053" fmla="*/ 3943255 h 3986212"/>
                  <a:gd name="connsiteX1054" fmla="*/ 258509 w 4070032"/>
                  <a:gd name="connsiteY1054" fmla="*/ 3944398 h 3986212"/>
                  <a:gd name="connsiteX1055" fmla="*/ 258509 w 4070032"/>
                  <a:gd name="connsiteY1055" fmla="*/ 3944398 h 3986212"/>
                  <a:gd name="connsiteX1056" fmla="*/ 267081 w 4070032"/>
                  <a:gd name="connsiteY1056" fmla="*/ 3952208 h 3986212"/>
                  <a:gd name="connsiteX1057" fmla="*/ 267081 w 4070032"/>
                  <a:gd name="connsiteY1057" fmla="*/ 3952208 h 3986212"/>
                  <a:gd name="connsiteX1058" fmla="*/ 268415 w 4070032"/>
                  <a:gd name="connsiteY1058" fmla="*/ 3953447 h 3986212"/>
                  <a:gd name="connsiteX1059" fmla="*/ 283559 w 4070032"/>
                  <a:gd name="connsiteY1059" fmla="*/ 3967448 h 3986212"/>
                  <a:gd name="connsiteX1060" fmla="*/ 284893 w 4070032"/>
                  <a:gd name="connsiteY1060" fmla="*/ 3968687 h 3986212"/>
                  <a:gd name="connsiteX1061" fmla="*/ 302133 w 4070032"/>
                  <a:gd name="connsiteY1061" fmla="*/ 3984784 h 3986212"/>
                  <a:gd name="connsiteX1062" fmla="*/ 303657 w 4070032"/>
                  <a:gd name="connsiteY1062" fmla="*/ 3986213 h 3986212"/>
                  <a:gd name="connsiteX1063" fmla="*/ 350901 w 4070032"/>
                  <a:gd name="connsiteY1063" fmla="*/ 3946589 h 3986212"/>
                  <a:gd name="connsiteX1064" fmla="*/ 394430 w 4070032"/>
                  <a:gd name="connsiteY1064" fmla="*/ 3951065 h 3986212"/>
                  <a:gd name="connsiteX1065" fmla="*/ 418433 w 4070032"/>
                  <a:gd name="connsiteY1065" fmla="*/ 3927158 h 3986212"/>
                  <a:gd name="connsiteX1066" fmla="*/ 508254 w 4070032"/>
                  <a:gd name="connsiteY1066" fmla="*/ 3935921 h 3986212"/>
                  <a:gd name="connsiteX1067" fmla="*/ 555212 w 4070032"/>
                  <a:gd name="connsiteY1067" fmla="*/ 3946493 h 3986212"/>
                  <a:gd name="connsiteX1068" fmla="*/ 561308 w 4070032"/>
                  <a:gd name="connsiteY1068" fmla="*/ 3946874 h 3986212"/>
                  <a:gd name="connsiteX1069" fmla="*/ 589502 w 4070032"/>
                  <a:gd name="connsiteY1069" fmla="*/ 3946112 h 3986212"/>
                  <a:gd name="connsiteX1070" fmla="*/ 601504 w 4070032"/>
                  <a:gd name="connsiteY1070" fmla="*/ 3939349 h 3986212"/>
                  <a:gd name="connsiteX1071" fmla="*/ 622554 w 4070032"/>
                  <a:gd name="connsiteY1071" fmla="*/ 3949446 h 3986212"/>
                  <a:gd name="connsiteX1072" fmla="*/ 688086 w 4070032"/>
                  <a:gd name="connsiteY1072" fmla="*/ 3874580 h 3986212"/>
                  <a:gd name="connsiteX1073" fmla="*/ 764381 w 4070032"/>
                  <a:gd name="connsiteY1073" fmla="*/ 3874580 h 3986212"/>
                  <a:gd name="connsiteX1074" fmla="*/ 779050 w 4070032"/>
                  <a:gd name="connsiteY1074" fmla="*/ 3858292 h 3986212"/>
                  <a:gd name="connsiteX1075" fmla="*/ 779050 w 4070032"/>
                  <a:gd name="connsiteY1075" fmla="*/ 3857530 h 3986212"/>
                  <a:gd name="connsiteX1076" fmla="*/ 792194 w 4070032"/>
                  <a:gd name="connsiteY1076" fmla="*/ 3792284 h 3986212"/>
                  <a:gd name="connsiteX1077" fmla="*/ 868966 w 4070032"/>
                  <a:gd name="connsiteY1077" fmla="*/ 3763709 h 3986212"/>
                  <a:gd name="connsiteX1078" fmla="*/ 871061 w 4070032"/>
                  <a:gd name="connsiteY1078" fmla="*/ 3762851 h 3986212"/>
                  <a:gd name="connsiteX1079" fmla="*/ 870394 w 4070032"/>
                  <a:gd name="connsiteY1079" fmla="*/ 3760756 h 3986212"/>
                  <a:gd name="connsiteX1080" fmla="*/ 842867 w 4070032"/>
                  <a:gd name="connsiteY1080" fmla="*/ 3684937 h 3986212"/>
                  <a:gd name="connsiteX1081" fmla="*/ 831914 w 4070032"/>
                  <a:gd name="connsiteY1081" fmla="*/ 3660172 h 3986212"/>
                  <a:gd name="connsiteX1082" fmla="*/ 942975 w 4070032"/>
                  <a:gd name="connsiteY1082" fmla="*/ 3522536 h 3986212"/>
                  <a:gd name="connsiteX1083" fmla="*/ 1098518 w 4070032"/>
                  <a:gd name="connsiteY1083" fmla="*/ 3465576 h 3986212"/>
                  <a:gd name="connsiteX1084" fmla="*/ 1140809 w 4070032"/>
                  <a:gd name="connsiteY1084" fmla="*/ 3435287 h 3986212"/>
                  <a:gd name="connsiteX1085" fmla="*/ 1168432 w 4070032"/>
                  <a:gd name="connsiteY1085" fmla="*/ 3398044 h 3986212"/>
                  <a:gd name="connsiteX1086" fmla="*/ 1174337 w 4070032"/>
                  <a:gd name="connsiteY1086" fmla="*/ 3368326 h 3986212"/>
                  <a:gd name="connsiteX1087" fmla="*/ 1174623 w 4070032"/>
                  <a:gd name="connsiteY1087" fmla="*/ 3367088 h 3986212"/>
                  <a:gd name="connsiteX1088" fmla="*/ 1173671 w 4070032"/>
                  <a:gd name="connsiteY1088" fmla="*/ 3366135 h 3986212"/>
                  <a:gd name="connsiteX1089" fmla="*/ 1167003 w 4070032"/>
                  <a:gd name="connsiteY1089" fmla="*/ 3359182 h 3986212"/>
                  <a:gd name="connsiteX1090" fmla="*/ 1166908 w 4070032"/>
                  <a:gd name="connsiteY1090" fmla="*/ 3359182 h 3986212"/>
                  <a:gd name="connsiteX1091" fmla="*/ 1158621 w 4070032"/>
                  <a:gd name="connsiteY1091" fmla="*/ 3349562 h 3986212"/>
                  <a:gd name="connsiteX1092" fmla="*/ 1158431 w 4070032"/>
                  <a:gd name="connsiteY1092" fmla="*/ 3349276 h 3986212"/>
                  <a:gd name="connsiteX1093" fmla="*/ 1158431 w 4070032"/>
                  <a:gd name="connsiteY1093" fmla="*/ 3349276 h 3986212"/>
                  <a:gd name="connsiteX1094" fmla="*/ 1157192 w 4070032"/>
                  <a:gd name="connsiteY1094" fmla="*/ 3347561 h 3986212"/>
                  <a:gd name="connsiteX1095" fmla="*/ 1156907 w 4070032"/>
                  <a:gd name="connsiteY1095" fmla="*/ 3347085 h 3986212"/>
                  <a:gd name="connsiteX1096" fmla="*/ 1156907 w 4070032"/>
                  <a:gd name="connsiteY1096" fmla="*/ 3347085 h 3986212"/>
                  <a:gd name="connsiteX1097" fmla="*/ 1156145 w 4070032"/>
                  <a:gd name="connsiteY1097" fmla="*/ 3345942 h 3986212"/>
                  <a:gd name="connsiteX1098" fmla="*/ 1156145 w 4070032"/>
                  <a:gd name="connsiteY1098" fmla="*/ 3345942 h 3986212"/>
                  <a:gd name="connsiteX1099" fmla="*/ 1155859 w 4070032"/>
                  <a:gd name="connsiteY1099" fmla="*/ 3345466 h 3986212"/>
                  <a:gd name="connsiteX1100" fmla="*/ 1155859 w 4070032"/>
                  <a:gd name="connsiteY1100" fmla="*/ 3345466 h 3986212"/>
                  <a:gd name="connsiteX1101" fmla="*/ 1155192 w 4070032"/>
                  <a:gd name="connsiteY1101" fmla="*/ 3344228 h 3986212"/>
                  <a:gd name="connsiteX1102" fmla="*/ 1155192 w 4070032"/>
                  <a:gd name="connsiteY1102" fmla="*/ 3344228 h 3986212"/>
                  <a:gd name="connsiteX1103" fmla="*/ 1155192 w 4070032"/>
                  <a:gd name="connsiteY1103" fmla="*/ 3344228 h 3986212"/>
                  <a:gd name="connsiteX1104" fmla="*/ 1155097 w 4070032"/>
                  <a:gd name="connsiteY1104" fmla="*/ 3343942 h 3986212"/>
                  <a:gd name="connsiteX1105" fmla="*/ 1162526 w 4070032"/>
                  <a:gd name="connsiteY1105" fmla="*/ 3314700 h 3986212"/>
                  <a:gd name="connsiteX1106" fmla="*/ 1162812 w 4070032"/>
                  <a:gd name="connsiteY1106" fmla="*/ 3313843 h 3986212"/>
                  <a:gd name="connsiteX1107" fmla="*/ 1155478 w 4070032"/>
                  <a:gd name="connsiteY1107" fmla="*/ 3299270 h 3986212"/>
                  <a:gd name="connsiteX1108" fmla="*/ 1178909 w 4070032"/>
                  <a:gd name="connsiteY1108" fmla="*/ 3262122 h 3986212"/>
                  <a:gd name="connsiteX1109" fmla="*/ 1197293 w 4070032"/>
                  <a:gd name="connsiteY1109" fmla="*/ 3263837 h 3986212"/>
                  <a:gd name="connsiteX1110" fmla="*/ 1199198 w 4070032"/>
                  <a:gd name="connsiteY1110" fmla="*/ 3262694 h 3986212"/>
                  <a:gd name="connsiteX1111" fmla="*/ 1199198 w 4070032"/>
                  <a:gd name="connsiteY1111" fmla="*/ 3262694 h 3986212"/>
                  <a:gd name="connsiteX1112" fmla="*/ 1199198 w 4070032"/>
                  <a:gd name="connsiteY1112" fmla="*/ 3262694 h 3986212"/>
                  <a:gd name="connsiteX1113" fmla="*/ 1203770 w 4070032"/>
                  <a:gd name="connsiteY1113" fmla="*/ 3259741 h 3986212"/>
                  <a:gd name="connsiteX1114" fmla="*/ 1203770 w 4070032"/>
                  <a:gd name="connsiteY1114" fmla="*/ 3259741 h 3986212"/>
                  <a:gd name="connsiteX1115" fmla="*/ 1203770 w 4070032"/>
                  <a:gd name="connsiteY1115" fmla="*/ 3259741 h 3986212"/>
                  <a:gd name="connsiteX1116" fmla="*/ 1209294 w 4070032"/>
                  <a:gd name="connsiteY1116" fmla="*/ 3255836 h 3986212"/>
                  <a:gd name="connsiteX1117" fmla="*/ 1209294 w 4070032"/>
                  <a:gd name="connsiteY1117" fmla="*/ 3255836 h 3986212"/>
                  <a:gd name="connsiteX1118" fmla="*/ 1209294 w 4070032"/>
                  <a:gd name="connsiteY1118" fmla="*/ 3255836 h 3986212"/>
                  <a:gd name="connsiteX1119" fmla="*/ 1212342 w 4070032"/>
                  <a:gd name="connsiteY1119" fmla="*/ 3253549 h 3986212"/>
                  <a:gd name="connsiteX1120" fmla="*/ 1239965 w 4070032"/>
                  <a:gd name="connsiteY1120" fmla="*/ 3231642 h 3986212"/>
                  <a:gd name="connsiteX1121" fmla="*/ 1279303 w 4070032"/>
                  <a:gd name="connsiteY1121" fmla="*/ 3250502 h 3986212"/>
                  <a:gd name="connsiteX1122" fmla="*/ 1290161 w 4070032"/>
                  <a:gd name="connsiteY1122" fmla="*/ 3260217 h 3986212"/>
                  <a:gd name="connsiteX1123" fmla="*/ 1291590 w 4070032"/>
                  <a:gd name="connsiteY1123" fmla="*/ 3261836 h 3986212"/>
                  <a:gd name="connsiteX1124" fmla="*/ 1320737 w 4070032"/>
                  <a:gd name="connsiteY1124" fmla="*/ 3241929 h 3986212"/>
                  <a:gd name="connsiteX1125" fmla="*/ 1330738 w 4070032"/>
                  <a:gd name="connsiteY1125" fmla="*/ 3246406 h 3986212"/>
                  <a:gd name="connsiteX1126" fmla="*/ 1327595 w 4070032"/>
                  <a:gd name="connsiteY1126" fmla="*/ 3252788 h 3986212"/>
                  <a:gd name="connsiteX1127" fmla="*/ 1321022 w 4070032"/>
                  <a:gd name="connsiteY1127" fmla="*/ 3261551 h 3986212"/>
                  <a:gd name="connsiteX1128" fmla="*/ 1334453 w 4070032"/>
                  <a:gd name="connsiteY1128" fmla="*/ 3265361 h 3986212"/>
                  <a:gd name="connsiteX1129" fmla="*/ 1343692 w 4070032"/>
                  <a:gd name="connsiteY1129" fmla="*/ 3274409 h 3986212"/>
                  <a:gd name="connsiteX1130" fmla="*/ 1362361 w 4070032"/>
                  <a:gd name="connsiteY1130" fmla="*/ 3293459 h 3986212"/>
                  <a:gd name="connsiteX1131" fmla="*/ 1362932 w 4070032"/>
                  <a:gd name="connsiteY1131" fmla="*/ 3293936 h 3986212"/>
                  <a:gd name="connsiteX1132" fmla="*/ 1404461 w 4070032"/>
                  <a:gd name="connsiteY1132" fmla="*/ 3295460 h 3986212"/>
                  <a:gd name="connsiteX1133" fmla="*/ 1444752 w 4070032"/>
                  <a:gd name="connsiteY1133" fmla="*/ 3290792 h 3986212"/>
                  <a:gd name="connsiteX1134" fmla="*/ 1452563 w 4070032"/>
                  <a:gd name="connsiteY1134" fmla="*/ 3273552 h 3986212"/>
                  <a:gd name="connsiteX1135" fmla="*/ 1477899 w 4070032"/>
                  <a:gd name="connsiteY1135" fmla="*/ 3251073 h 3986212"/>
                  <a:gd name="connsiteX1136" fmla="*/ 1494377 w 4070032"/>
                  <a:gd name="connsiteY1136" fmla="*/ 3248120 h 3986212"/>
                  <a:gd name="connsiteX1137" fmla="*/ 1508951 w 4070032"/>
                  <a:gd name="connsiteY1137" fmla="*/ 3229166 h 3986212"/>
                  <a:gd name="connsiteX1138" fmla="*/ 1534859 w 4070032"/>
                  <a:gd name="connsiteY1138" fmla="*/ 3222403 h 3986212"/>
                  <a:gd name="connsiteX1139" fmla="*/ 1538859 w 4070032"/>
                  <a:gd name="connsiteY1139" fmla="*/ 3222117 h 3986212"/>
                  <a:gd name="connsiteX1140" fmla="*/ 1565624 w 4070032"/>
                  <a:gd name="connsiteY1140" fmla="*/ 3215735 h 3986212"/>
                  <a:gd name="connsiteX1141" fmla="*/ 1590675 w 4070032"/>
                  <a:gd name="connsiteY1141" fmla="*/ 3198495 h 3986212"/>
                  <a:gd name="connsiteX1142" fmla="*/ 1589246 w 4070032"/>
                  <a:gd name="connsiteY1142" fmla="*/ 3178016 h 3986212"/>
                  <a:gd name="connsiteX1143" fmla="*/ 1606296 w 4070032"/>
                  <a:gd name="connsiteY1143" fmla="*/ 3172301 h 3986212"/>
                  <a:gd name="connsiteX1144" fmla="*/ 1606772 w 4070032"/>
                  <a:gd name="connsiteY1144" fmla="*/ 3171539 h 3986212"/>
                  <a:gd name="connsiteX1145" fmla="*/ 1608487 w 4070032"/>
                  <a:gd name="connsiteY1145" fmla="*/ 3168587 h 3986212"/>
                  <a:gd name="connsiteX1146" fmla="*/ 1608487 w 4070032"/>
                  <a:gd name="connsiteY1146" fmla="*/ 3168587 h 3986212"/>
                  <a:gd name="connsiteX1147" fmla="*/ 1609344 w 4070032"/>
                  <a:gd name="connsiteY1147" fmla="*/ 3167158 h 3986212"/>
                  <a:gd name="connsiteX1148" fmla="*/ 1609344 w 4070032"/>
                  <a:gd name="connsiteY1148" fmla="*/ 3167158 h 3986212"/>
                  <a:gd name="connsiteX1149" fmla="*/ 1609535 w 4070032"/>
                  <a:gd name="connsiteY1149" fmla="*/ 3166777 h 3986212"/>
                  <a:gd name="connsiteX1150" fmla="*/ 1609535 w 4070032"/>
                  <a:gd name="connsiteY1150" fmla="*/ 3166777 h 3986212"/>
                  <a:gd name="connsiteX1151" fmla="*/ 1610773 w 4070032"/>
                  <a:gd name="connsiteY1151" fmla="*/ 3164777 h 3986212"/>
                  <a:gd name="connsiteX1152" fmla="*/ 1610773 w 4070032"/>
                  <a:gd name="connsiteY1152" fmla="*/ 3164777 h 3986212"/>
                  <a:gd name="connsiteX1153" fmla="*/ 1610773 w 4070032"/>
                  <a:gd name="connsiteY1153" fmla="*/ 3164681 h 3986212"/>
                  <a:gd name="connsiteX1154" fmla="*/ 1610773 w 4070032"/>
                  <a:gd name="connsiteY1154" fmla="*/ 3164681 h 3986212"/>
                  <a:gd name="connsiteX1155" fmla="*/ 1611535 w 4070032"/>
                  <a:gd name="connsiteY1155" fmla="*/ 3163538 h 3986212"/>
                  <a:gd name="connsiteX1156" fmla="*/ 1611535 w 4070032"/>
                  <a:gd name="connsiteY1156" fmla="*/ 3163538 h 3986212"/>
                  <a:gd name="connsiteX1157" fmla="*/ 1611725 w 4070032"/>
                  <a:gd name="connsiteY1157" fmla="*/ 3163253 h 3986212"/>
                  <a:gd name="connsiteX1158" fmla="*/ 1611725 w 4070032"/>
                  <a:gd name="connsiteY1158" fmla="*/ 3163253 h 3986212"/>
                  <a:gd name="connsiteX1159" fmla="*/ 1613059 w 4070032"/>
                  <a:gd name="connsiteY1159" fmla="*/ 3161253 h 3986212"/>
                  <a:gd name="connsiteX1160" fmla="*/ 1613059 w 4070032"/>
                  <a:gd name="connsiteY1160" fmla="*/ 3161253 h 3986212"/>
                  <a:gd name="connsiteX1161" fmla="*/ 1613440 w 4070032"/>
                  <a:gd name="connsiteY1161" fmla="*/ 3160681 h 3986212"/>
                  <a:gd name="connsiteX1162" fmla="*/ 1613440 w 4070032"/>
                  <a:gd name="connsiteY1162" fmla="*/ 3160681 h 3986212"/>
                  <a:gd name="connsiteX1163" fmla="*/ 1614583 w 4070032"/>
                  <a:gd name="connsiteY1163" fmla="*/ 3159062 h 3986212"/>
                  <a:gd name="connsiteX1164" fmla="*/ 1614583 w 4070032"/>
                  <a:gd name="connsiteY1164" fmla="*/ 3159062 h 3986212"/>
                  <a:gd name="connsiteX1165" fmla="*/ 1624108 w 4070032"/>
                  <a:gd name="connsiteY1165" fmla="*/ 3148870 h 3986212"/>
                  <a:gd name="connsiteX1166" fmla="*/ 1629347 w 4070032"/>
                  <a:gd name="connsiteY1166" fmla="*/ 3148489 h 3986212"/>
                  <a:gd name="connsiteX1167" fmla="*/ 1641729 w 4070032"/>
                  <a:gd name="connsiteY1167" fmla="*/ 3148774 h 3986212"/>
                  <a:gd name="connsiteX1168" fmla="*/ 1666304 w 4070032"/>
                  <a:gd name="connsiteY1168" fmla="*/ 3156014 h 3986212"/>
                  <a:gd name="connsiteX1169" fmla="*/ 1696022 w 4070032"/>
                  <a:gd name="connsiteY1169" fmla="*/ 3178302 h 3986212"/>
                  <a:gd name="connsiteX1170" fmla="*/ 1720977 w 4070032"/>
                  <a:gd name="connsiteY1170" fmla="*/ 3184684 h 3986212"/>
                  <a:gd name="connsiteX1171" fmla="*/ 1734979 w 4070032"/>
                  <a:gd name="connsiteY1171" fmla="*/ 3187446 h 3986212"/>
                  <a:gd name="connsiteX1172" fmla="*/ 1750505 w 4070032"/>
                  <a:gd name="connsiteY1172" fmla="*/ 3210020 h 3986212"/>
                  <a:gd name="connsiteX1173" fmla="*/ 1750505 w 4070032"/>
                  <a:gd name="connsiteY1173" fmla="*/ 3234023 h 3986212"/>
                  <a:gd name="connsiteX1174" fmla="*/ 1768697 w 4070032"/>
                  <a:gd name="connsiteY1174" fmla="*/ 3259836 h 3986212"/>
                  <a:gd name="connsiteX1175" fmla="*/ 1778984 w 4070032"/>
                  <a:gd name="connsiteY1175" fmla="*/ 3289268 h 3986212"/>
                  <a:gd name="connsiteX1176" fmla="*/ 1786700 w 4070032"/>
                  <a:gd name="connsiteY1176" fmla="*/ 3320034 h 3986212"/>
                  <a:gd name="connsiteX1177" fmla="*/ 1787366 w 4070032"/>
                  <a:gd name="connsiteY1177" fmla="*/ 3320510 h 3986212"/>
                  <a:gd name="connsiteX1178" fmla="*/ 1814893 w 4070032"/>
                  <a:gd name="connsiteY1178" fmla="*/ 3343275 h 3986212"/>
                  <a:gd name="connsiteX1179" fmla="*/ 1815370 w 4070032"/>
                  <a:gd name="connsiteY1179" fmla="*/ 3349466 h 3986212"/>
                  <a:gd name="connsiteX1180" fmla="*/ 1824704 w 4070032"/>
                  <a:gd name="connsiteY1180" fmla="*/ 3370326 h 3986212"/>
                  <a:gd name="connsiteX1181" fmla="*/ 1847755 w 4070032"/>
                  <a:gd name="connsiteY1181" fmla="*/ 3371755 h 3986212"/>
                  <a:gd name="connsiteX1182" fmla="*/ 1966817 w 4070032"/>
                  <a:gd name="connsiteY1182" fmla="*/ 3462528 h 3986212"/>
                  <a:gd name="connsiteX1183" fmla="*/ 2002822 w 4070032"/>
                  <a:gd name="connsiteY1183" fmla="*/ 3482531 h 3986212"/>
                  <a:gd name="connsiteX1184" fmla="*/ 2018538 w 4070032"/>
                  <a:gd name="connsiteY1184" fmla="*/ 3480149 h 3986212"/>
                  <a:gd name="connsiteX1185" fmla="*/ 2054162 w 4070032"/>
                  <a:gd name="connsiteY1185" fmla="*/ 3479292 h 3986212"/>
                  <a:gd name="connsiteX1186" fmla="*/ 2094262 w 4070032"/>
                  <a:gd name="connsiteY1186" fmla="*/ 3512058 h 3986212"/>
                  <a:gd name="connsiteX1187" fmla="*/ 2114645 w 4070032"/>
                  <a:gd name="connsiteY1187" fmla="*/ 3526155 h 3986212"/>
                  <a:gd name="connsiteX1188" fmla="*/ 2115693 w 4070032"/>
                  <a:gd name="connsiteY1188" fmla="*/ 3525870 h 3986212"/>
                  <a:gd name="connsiteX1189" fmla="*/ 2120265 w 4070032"/>
                  <a:gd name="connsiteY1189" fmla="*/ 3526917 h 3986212"/>
                  <a:gd name="connsiteX1190" fmla="*/ 2121789 w 4070032"/>
                  <a:gd name="connsiteY1190" fmla="*/ 3538157 h 3986212"/>
                  <a:gd name="connsiteX1191" fmla="*/ 2118455 w 4070032"/>
                  <a:gd name="connsiteY1191" fmla="*/ 3558349 h 3986212"/>
                  <a:gd name="connsiteX1192" fmla="*/ 2120646 w 4070032"/>
                  <a:gd name="connsiteY1192" fmla="*/ 3558826 h 3986212"/>
                  <a:gd name="connsiteX1193" fmla="*/ 2141696 w 4070032"/>
                  <a:gd name="connsiteY1193" fmla="*/ 3558635 h 3986212"/>
                  <a:gd name="connsiteX1194" fmla="*/ 2160270 w 4070032"/>
                  <a:gd name="connsiteY1194" fmla="*/ 3543205 h 3986212"/>
                  <a:gd name="connsiteX1195" fmla="*/ 2177606 w 4070032"/>
                  <a:gd name="connsiteY1195" fmla="*/ 3556540 h 3986212"/>
                  <a:gd name="connsiteX1196" fmla="*/ 2181416 w 4070032"/>
                  <a:gd name="connsiteY1196" fmla="*/ 3564160 h 3986212"/>
                  <a:gd name="connsiteX1197" fmla="*/ 2177034 w 4070032"/>
                  <a:gd name="connsiteY1197" fmla="*/ 3578638 h 3986212"/>
                  <a:gd name="connsiteX1198" fmla="*/ 2177606 w 4070032"/>
                  <a:gd name="connsiteY1198" fmla="*/ 3591782 h 3986212"/>
                  <a:gd name="connsiteX1199" fmla="*/ 2208467 w 4070032"/>
                  <a:gd name="connsiteY1199" fmla="*/ 3610928 h 3986212"/>
                  <a:gd name="connsiteX1200" fmla="*/ 2229517 w 4070032"/>
                  <a:gd name="connsiteY1200" fmla="*/ 3605879 h 3986212"/>
                  <a:gd name="connsiteX1201" fmla="*/ 2246090 w 4070032"/>
                  <a:gd name="connsiteY1201" fmla="*/ 3614166 h 3986212"/>
                  <a:gd name="connsiteX1202" fmla="*/ 2260854 w 4070032"/>
                  <a:gd name="connsiteY1202" fmla="*/ 3638741 h 3986212"/>
                  <a:gd name="connsiteX1203" fmla="*/ 2287524 w 4070032"/>
                  <a:gd name="connsiteY1203" fmla="*/ 3674269 h 3986212"/>
                  <a:gd name="connsiteX1204" fmla="*/ 2301335 w 4070032"/>
                  <a:gd name="connsiteY1204" fmla="*/ 3725418 h 3986212"/>
                  <a:gd name="connsiteX1205" fmla="*/ 2301335 w 4070032"/>
                  <a:gd name="connsiteY1205" fmla="*/ 3747135 h 3986212"/>
                  <a:gd name="connsiteX1206" fmla="*/ 2293239 w 4070032"/>
                  <a:gd name="connsiteY1206" fmla="*/ 3748754 h 3986212"/>
                  <a:gd name="connsiteX1207" fmla="*/ 2279428 w 4070032"/>
                  <a:gd name="connsiteY1207" fmla="*/ 3756660 h 3986212"/>
                  <a:gd name="connsiteX1208" fmla="*/ 2278380 w 4070032"/>
                  <a:gd name="connsiteY1208" fmla="*/ 3787712 h 3986212"/>
                  <a:gd name="connsiteX1209" fmla="*/ 2262188 w 4070032"/>
                  <a:gd name="connsiteY1209" fmla="*/ 3798856 h 3986212"/>
                  <a:gd name="connsiteX1210" fmla="*/ 2265426 w 4070032"/>
                  <a:gd name="connsiteY1210" fmla="*/ 3824954 h 3986212"/>
                  <a:gd name="connsiteX1211" fmla="*/ 2275523 w 4070032"/>
                  <a:gd name="connsiteY1211" fmla="*/ 3836194 h 3986212"/>
                  <a:gd name="connsiteX1212" fmla="*/ 2299430 w 4070032"/>
                  <a:gd name="connsiteY1212" fmla="*/ 3838480 h 3986212"/>
                  <a:gd name="connsiteX1213" fmla="*/ 2305717 w 4070032"/>
                  <a:gd name="connsiteY1213" fmla="*/ 3812191 h 3986212"/>
                  <a:gd name="connsiteX1214" fmla="*/ 2330768 w 4070032"/>
                  <a:gd name="connsiteY1214" fmla="*/ 3786188 h 3986212"/>
                  <a:gd name="connsiteX1215" fmla="*/ 2346865 w 4070032"/>
                  <a:gd name="connsiteY1215" fmla="*/ 3768662 h 3986212"/>
                  <a:gd name="connsiteX1216" fmla="*/ 2338102 w 4070032"/>
                  <a:gd name="connsiteY1216" fmla="*/ 3737324 h 3986212"/>
                  <a:gd name="connsiteX1217" fmla="*/ 2346293 w 4070032"/>
                  <a:gd name="connsiteY1217" fmla="*/ 3721894 h 3986212"/>
                  <a:gd name="connsiteX1218" fmla="*/ 2360295 w 4070032"/>
                  <a:gd name="connsiteY1218" fmla="*/ 3713512 h 3986212"/>
                  <a:gd name="connsiteX1219" fmla="*/ 2374487 w 4070032"/>
                  <a:gd name="connsiteY1219" fmla="*/ 3711607 h 3986212"/>
                  <a:gd name="connsiteX1220" fmla="*/ 2383441 w 4070032"/>
                  <a:gd name="connsiteY1220" fmla="*/ 3711607 h 3986212"/>
                  <a:gd name="connsiteX1221" fmla="*/ 2390204 w 4070032"/>
                  <a:gd name="connsiteY1221" fmla="*/ 3708464 h 3986212"/>
                  <a:gd name="connsiteX1222" fmla="*/ 2383822 w 4070032"/>
                  <a:gd name="connsiteY1222" fmla="*/ 3683032 h 3986212"/>
                  <a:gd name="connsiteX1223" fmla="*/ 2382869 w 4070032"/>
                  <a:gd name="connsiteY1223" fmla="*/ 3670268 h 3986212"/>
                  <a:gd name="connsiteX1224" fmla="*/ 2382869 w 4070032"/>
                  <a:gd name="connsiteY1224" fmla="*/ 3661029 h 3986212"/>
                  <a:gd name="connsiteX1225" fmla="*/ 2355914 w 4070032"/>
                  <a:gd name="connsiteY1225" fmla="*/ 3642360 h 3986212"/>
                  <a:gd name="connsiteX1226" fmla="*/ 2330387 w 4070032"/>
                  <a:gd name="connsiteY1226" fmla="*/ 3633407 h 3986212"/>
                  <a:gd name="connsiteX1227" fmla="*/ 2327053 w 4070032"/>
                  <a:gd name="connsiteY1227" fmla="*/ 3616357 h 3986212"/>
                  <a:gd name="connsiteX1228" fmla="*/ 2329910 w 4070032"/>
                  <a:gd name="connsiteY1228" fmla="*/ 3590258 h 3986212"/>
                  <a:gd name="connsiteX1229" fmla="*/ 2346579 w 4070032"/>
                  <a:gd name="connsiteY1229" fmla="*/ 3547205 h 3986212"/>
                  <a:gd name="connsiteX1230" fmla="*/ 2364200 w 4070032"/>
                  <a:gd name="connsiteY1230" fmla="*/ 3537966 h 3986212"/>
                  <a:gd name="connsiteX1231" fmla="*/ 2376488 w 4070032"/>
                  <a:gd name="connsiteY1231" fmla="*/ 3537966 h 3986212"/>
                  <a:gd name="connsiteX1232" fmla="*/ 2372201 w 4070032"/>
                  <a:gd name="connsiteY1232" fmla="*/ 3540062 h 3986212"/>
                  <a:gd name="connsiteX1233" fmla="*/ 2372201 w 4070032"/>
                  <a:gd name="connsiteY1233" fmla="*/ 3549872 h 3986212"/>
                  <a:gd name="connsiteX1234" fmla="*/ 2378393 w 4070032"/>
                  <a:gd name="connsiteY1234" fmla="*/ 3549872 h 3986212"/>
                  <a:gd name="connsiteX1235" fmla="*/ 2392394 w 4070032"/>
                  <a:gd name="connsiteY1235" fmla="*/ 3550825 h 3986212"/>
                  <a:gd name="connsiteX1236" fmla="*/ 2416207 w 4070032"/>
                  <a:gd name="connsiteY1236" fmla="*/ 3551778 h 3986212"/>
                  <a:gd name="connsiteX1237" fmla="*/ 2433733 w 4070032"/>
                  <a:gd name="connsiteY1237" fmla="*/ 3553682 h 3986212"/>
                  <a:gd name="connsiteX1238" fmla="*/ 2441067 w 4070032"/>
                  <a:gd name="connsiteY1238" fmla="*/ 3562922 h 3986212"/>
                  <a:gd name="connsiteX1239" fmla="*/ 2442020 w 4070032"/>
                  <a:gd name="connsiteY1239" fmla="*/ 3570828 h 3986212"/>
                  <a:gd name="connsiteX1240" fmla="*/ 2443258 w 4070032"/>
                  <a:gd name="connsiteY1240" fmla="*/ 3577399 h 3986212"/>
                  <a:gd name="connsiteX1241" fmla="*/ 2444115 w 4070032"/>
                  <a:gd name="connsiteY1241" fmla="*/ 3582257 h 3986212"/>
                  <a:gd name="connsiteX1242" fmla="*/ 2447639 w 4070032"/>
                  <a:gd name="connsiteY1242" fmla="*/ 3589591 h 3986212"/>
                  <a:gd name="connsiteX1243" fmla="*/ 2454593 w 4070032"/>
                  <a:gd name="connsiteY1243" fmla="*/ 3594926 h 3986212"/>
                  <a:gd name="connsiteX1244" fmla="*/ 2466499 w 4070032"/>
                  <a:gd name="connsiteY1244" fmla="*/ 3603498 h 3986212"/>
                  <a:gd name="connsiteX1245" fmla="*/ 2479834 w 4070032"/>
                  <a:gd name="connsiteY1245" fmla="*/ 3610166 h 3986212"/>
                  <a:gd name="connsiteX1246" fmla="*/ 2488692 w 4070032"/>
                  <a:gd name="connsiteY1246" fmla="*/ 3614357 h 3986212"/>
                  <a:gd name="connsiteX1247" fmla="*/ 2491645 w 4070032"/>
                  <a:gd name="connsiteY1247" fmla="*/ 3608261 h 3986212"/>
                  <a:gd name="connsiteX1248" fmla="*/ 2492693 w 4070032"/>
                  <a:gd name="connsiteY1248" fmla="*/ 3575399 h 3986212"/>
                  <a:gd name="connsiteX1249" fmla="*/ 2492693 w 4070032"/>
                  <a:gd name="connsiteY1249" fmla="*/ 3574923 h 3986212"/>
                  <a:gd name="connsiteX1250" fmla="*/ 2481549 w 4070032"/>
                  <a:gd name="connsiteY1250" fmla="*/ 3547491 h 3986212"/>
                  <a:gd name="connsiteX1251" fmla="*/ 2469642 w 4070032"/>
                  <a:gd name="connsiteY1251" fmla="*/ 3536347 h 3986212"/>
                  <a:gd name="connsiteX1252" fmla="*/ 2427827 w 4070032"/>
                  <a:gd name="connsiteY1252" fmla="*/ 3510439 h 3986212"/>
                  <a:gd name="connsiteX1253" fmla="*/ 2399062 w 4070032"/>
                  <a:gd name="connsiteY1253" fmla="*/ 3492151 h 3986212"/>
                  <a:gd name="connsiteX1254" fmla="*/ 2337435 w 4070032"/>
                  <a:gd name="connsiteY1254" fmla="*/ 3474244 h 3986212"/>
                  <a:gd name="connsiteX1255" fmla="*/ 2278952 w 4070032"/>
                  <a:gd name="connsiteY1255" fmla="*/ 3452432 h 3986212"/>
                  <a:gd name="connsiteX1256" fmla="*/ 2255330 w 4070032"/>
                  <a:gd name="connsiteY1256" fmla="*/ 3438716 h 3986212"/>
                  <a:gd name="connsiteX1257" fmla="*/ 2247995 w 4070032"/>
                  <a:gd name="connsiteY1257" fmla="*/ 3429762 h 3986212"/>
                  <a:gd name="connsiteX1258" fmla="*/ 2259330 w 4070032"/>
                  <a:gd name="connsiteY1258" fmla="*/ 3418428 h 3986212"/>
                  <a:gd name="connsiteX1259" fmla="*/ 2266188 w 4070032"/>
                  <a:gd name="connsiteY1259" fmla="*/ 3407664 h 3986212"/>
                  <a:gd name="connsiteX1260" fmla="*/ 2262092 w 4070032"/>
                  <a:gd name="connsiteY1260" fmla="*/ 3390900 h 3986212"/>
                  <a:gd name="connsiteX1261" fmla="*/ 2261616 w 4070032"/>
                  <a:gd name="connsiteY1261" fmla="*/ 3389471 h 3986212"/>
                  <a:gd name="connsiteX1262" fmla="*/ 2224945 w 4070032"/>
                  <a:gd name="connsiteY1262" fmla="*/ 3385280 h 3986212"/>
                  <a:gd name="connsiteX1263" fmla="*/ 2193608 w 4070032"/>
                  <a:gd name="connsiteY1263" fmla="*/ 3385280 h 3986212"/>
                  <a:gd name="connsiteX1264" fmla="*/ 2181416 w 4070032"/>
                  <a:gd name="connsiteY1264" fmla="*/ 3387376 h 3986212"/>
                  <a:gd name="connsiteX1265" fmla="*/ 2172176 w 4070032"/>
                  <a:gd name="connsiteY1265" fmla="*/ 3389281 h 3986212"/>
                  <a:gd name="connsiteX1266" fmla="*/ 2143601 w 4070032"/>
                  <a:gd name="connsiteY1266" fmla="*/ 3377756 h 3986212"/>
                  <a:gd name="connsiteX1267" fmla="*/ 2089214 w 4070032"/>
                  <a:gd name="connsiteY1267" fmla="*/ 3336227 h 3986212"/>
                  <a:gd name="connsiteX1268" fmla="*/ 2051304 w 4070032"/>
                  <a:gd name="connsiteY1268" fmla="*/ 3251549 h 3986212"/>
                  <a:gd name="connsiteX1269" fmla="*/ 2024348 w 4070032"/>
                  <a:gd name="connsiteY1269" fmla="*/ 3215640 h 3986212"/>
                  <a:gd name="connsiteX1270" fmla="*/ 1919859 w 4070032"/>
                  <a:gd name="connsiteY1270" fmla="*/ 3155728 h 3986212"/>
                  <a:gd name="connsiteX1271" fmla="*/ 1915001 w 4070032"/>
                  <a:gd name="connsiteY1271" fmla="*/ 3107817 h 3986212"/>
                  <a:gd name="connsiteX1272" fmla="*/ 1915382 w 4070032"/>
                  <a:gd name="connsiteY1272" fmla="*/ 3100578 h 3986212"/>
                  <a:gd name="connsiteX1273" fmla="*/ 1916621 w 4070032"/>
                  <a:gd name="connsiteY1273" fmla="*/ 3088767 h 3986212"/>
                  <a:gd name="connsiteX1274" fmla="*/ 1927765 w 4070032"/>
                  <a:gd name="connsiteY1274" fmla="*/ 3088767 h 3986212"/>
                  <a:gd name="connsiteX1275" fmla="*/ 1929003 w 4070032"/>
                  <a:gd name="connsiteY1275" fmla="*/ 3076194 h 3986212"/>
                  <a:gd name="connsiteX1276" fmla="*/ 1928051 w 4070032"/>
                  <a:gd name="connsiteY1276" fmla="*/ 3066193 h 3986212"/>
                  <a:gd name="connsiteX1277" fmla="*/ 1908524 w 4070032"/>
                  <a:gd name="connsiteY1277" fmla="*/ 3033522 h 3986212"/>
                  <a:gd name="connsiteX1278" fmla="*/ 1917383 w 4070032"/>
                  <a:gd name="connsiteY1278" fmla="*/ 3020282 h 3986212"/>
                  <a:gd name="connsiteX1279" fmla="*/ 1921955 w 4070032"/>
                  <a:gd name="connsiteY1279" fmla="*/ 3017425 h 3986212"/>
                  <a:gd name="connsiteX1280" fmla="*/ 1923669 w 4070032"/>
                  <a:gd name="connsiteY1280" fmla="*/ 3026950 h 3986212"/>
                  <a:gd name="connsiteX1281" fmla="*/ 1932622 w 4070032"/>
                  <a:gd name="connsiteY1281" fmla="*/ 3026950 h 3986212"/>
                  <a:gd name="connsiteX1282" fmla="*/ 1935004 w 4070032"/>
                  <a:gd name="connsiteY1282" fmla="*/ 3027236 h 3986212"/>
                  <a:gd name="connsiteX1283" fmla="*/ 1935004 w 4070032"/>
                  <a:gd name="connsiteY1283" fmla="*/ 3024854 h 3986212"/>
                  <a:gd name="connsiteX1284" fmla="*/ 1942910 w 4070032"/>
                  <a:gd name="connsiteY1284" fmla="*/ 3017520 h 3986212"/>
                  <a:gd name="connsiteX1285" fmla="*/ 1966246 w 4070032"/>
                  <a:gd name="connsiteY1285" fmla="*/ 3002280 h 3986212"/>
                  <a:gd name="connsiteX1286" fmla="*/ 1979867 w 4070032"/>
                  <a:gd name="connsiteY1286" fmla="*/ 2988564 h 3986212"/>
                  <a:gd name="connsiteX1287" fmla="*/ 1979867 w 4070032"/>
                  <a:gd name="connsiteY1287" fmla="*/ 2983992 h 3986212"/>
                  <a:gd name="connsiteX1288" fmla="*/ 1991011 w 4070032"/>
                  <a:gd name="connsiteY1288" fmla="*/ 2983992 h 3986212"/>
                  <a:gd name="connsiteX1289" fmla="*/ 2003489 w 4070032"/>
                  <a:gd name="connsiteY1289" fmla="*/ 2986278 h 3986212"/>
                  <a:gd name="connsiteX1290" fmla="*/ 2007680 w 4070032"/>
                  <a:gd name="connsiteY1290" fmla="*/ 2980087 h 3986212"/>
                  <a:gd name="connsiteX1291" fmla="*/ 2021681 w 4070032"/>
                  <a:gd name="connsiteY1291" fmla="*/ 2980087 h 3986212"/>
                  <a:gd name="connsiteX1292" fmla="*/ 2025110 w 4070032"/>
                  <a:gd name="connsiteY1292" fmla="*/ 2990469 h 3986212"/>
                  <a:gd name="connsiteX1293" fmla="*/ 2025110 w 4070032"/>
                  <a:gd name="connsiteY1293" fmla="*/ 2991231 h 3986212"/>
                  <a:gd name="connsiteX1294" fmla="*/ 2026349 w 4070032"/>
                  <a:gd name="connsiteY1294" fmla="*/ 2991612 h 3986212"/>
                  <a:gd name="connsiteX1295" fmla="*/ 2025491 w 4070032"/>
                  <a:gd name="connsiteY1295" fmla="*/ 2993231 h 3986212"/>
                  <a:gd name="connsiteX1296" fmla="*/ 2011109 w 4070032"/>
                  <a:gd name="connsiteY1296" fmla="*/ 3004661 h 3986212"/>
                  <a:gd name="connsiteX1297" fmla="*/ 2010632 w 4070032"/>
                  <a:gd name="connsiteY1297" fmla="*/ 3005042 h 3986212"/>
                  <a:gd name="connsiteX1298" fmla="*/ 2009108 w 4070032"/>
                  <a:gd name="connsiteY1298" fmla="*/ 3006947 h 3986212"/>
                  <a:gd name="connsiteX1299" fmla="*/ 2009108 w 4070032"/>
                  <a:gd name="connsiteY1299" fmla="*/ 3006947 h 3986212"/>
                  <a:gd name="connsiteX1300" fmla="*/ 2008537 w 4070032"/>
                  <a:gd name="connsiteY1300" fmla="*/ 3007709 h 3986212"/>
                  <a:gd name="connsiteX1301" fmla="*/ 2005108 w 4070032"/>
                  <a:gd name="connsiteY1301" fmla="*/ 3012377 h 3986212"/>
                  <a:gd name="connsiteX1302" fmla="*/ 2005679 w 4070032"/>
                  <a:gd name="connsiteY1302" fmla="*/ 3012377 h 3986212"/>
                  <a:gd name="connsiteX1303" fmla="*/ 2004441 w 4070032"/>
                  <a:gd name="connsiteY1303" fmla="*/ 3020663 h 3986212"/>
                  <a:gd name="connsiteX1304" fmla="*/ 2012537 w 4070032"/>
                  <a:gd name="connsiteY1304" fmla="*/ 3038761 h 3986212"/>
                  <a:gd name="connsiteX1305" fmla="*/ 2029587 w 4070032"/>
                  <a:gd name="connsiteY1305" fmla="*/ 3066764 h 3986212"/>
                  <a:gd name="connsiteX1306" fmla="*/ 2030921 w 4070032"/>
                  <a:gd name="connsiteY1306" fmla="*/ 3070574 h 3986212"/>
                  <a:gd name="connsiteX1307" fmla="*/ 2037588 w 4070032"/>
                  <a:gd name="connsiteY1307" fmla="*/ 3078861 h 3986212"/>
                  <a:gd name="connsiteX1308" fmla="*/ 2041208 w 4070032"/>
                  <a:gd name="connsiteY1308" fmla="*/ 3078861 h 3986212"/>
                  <a:gd name="connsiteX1309" fmla="*/ 2058638 w 4070032"/>
                  <a:gd name="connsiteY1309" fmla="*/ 3075528 h 3986212"/>
                  <a:gd name="connsiteX1310" fmla="*/ 2059591 w 4070032"/>
                  <a:gd name="connsiteY1310" fmla="*/ 3073622 h 3986212"/>
                  <a:gd name="connsiteX1311" fmla="*/ 2062829 w 4070032"/>
                  <a:gd name="connsiteY1311" fmla="*/ 3063526 h 3986212"/>
                  <a:gd name="connsiteX1312" fmla="*/ 2065782 w 4070032"/>
                  <a:gd name="connsiteY1312" fmla="*/ 3045524 h 3986212"/>
                  <a:gd name="connsiteX1313" fmla="*/ 2065782 w 4070032"/>
                  <a:gd name="connsiteY1313" fmla="*/ 3019997 h 3986212"/>
                  <a:gd name="connsiteX1314" fmla="*/ 2065972 w 4070032"/>
                  <a:gd name="connsiteY1314" fmla="*/ 3015996 h 3986212"/>
                  <a:gd name="connsiteX1315" fmla="*/ 2072259 w 4070032"/>
                  <a:gd name="connsiteY1315" fmla="*/ 3017711 h 3986212"/>
                  <a:gd name="connsiteX1316" fmla="*/ 2107025 w 4070032"/>
                  <a:gd name="connsiteY1316" fmla="*/ 3040571 h 3986212"/>
                  <a:gd name="connsiteX1317" fmla="*/ 2126361 w 4070032"/>
                  <a:gd name="connsiteY1317" fmla="*/ 3053429 h 3986212"/>
                  <a:gd name="connsiteX1318" fmla="*/ 2123123 w 4070032"/>
                  <a:gd name="connsiteY1318" fmla="*/ 3077337 h 3986212"/>
                  <a:gd name="connsiteX1319" fmla="*/ 2137791 w 4070032"/>
                  <a:gd name="connsiteY1319" fmla="*/ 3097530 h 3986212"/>
                  <a:gd name="connsiteX1320" fmla="*/ 2143982 w 4070032"/>
                  <a:gd name="connsiteY1320" fmla="*/ 3105245 h 3986212"/>
                  <a:gd name="connsiteX1321" fmla="*/ 2154174 w 4070032"/>
                  <a:gd name="connsiteY1321" fmla="*/ 3124581 h 3986212"/>
                  <a:gd name="connsiteX1322" fmla="*/ 2154841 w 4070032"/>
                  <a:gd name="connsiteY1322" fmla="*/ 3125820 h 3986212"/>
                  <a:gd name="connsiteX1323" fmla="*/ 2164937 w 4070032"/>
                  <a:gd name="connsiteY1323" fmla="*/ 3125820 h 3986212"/>
                  <a:gd name="connsiteX1324" fmla="*/ 2169319 w 4070032"/>
                  <a:gd name="connsiteY1324" fmla="*/ 3132391 h 3986212"/>
                  <a:gd name="connsiteX1325" fmla="*/ 2162270 w 4070032"/>
                  <a:gd name="connsiteY1325" fmla="*/ 3142012 h 3986212"/>
                  <a:gd name="connsiteX1326" fmla="*/ 2158556 w 4070032"/>
                  <a:gd name="connsiteY1326" fmla="*/ 3161538 h 3986212"/>
                  <a:gd name="connsiteX1327" fmla="*/ 2171986 w 4070032"/>
                  <a:gd name="connsiteY1327" fmla="*/ 3170491 h 3986212"/>
                  <a:gd name="connsiteX1328" fmla="*/ 2193036 w 4070032"/>
                  <a:gd name="connsiteY1328" fmla="*/ 3181541 h 3986212"/>
                  <a:gd name="connsiteX1329" fmla="*/ 2217039 w 4070032"/>
                  <a:gd name="connsiteY1329" fmla="*/ 3193066 h 3986212"/>
                  <a:gd name="connsiteX1330" fmla="*/ 2219706 w 4070032"/>
                  <a:gd name="connsiteY1330" fmla="*/ 3202972 h 3986212"/>
                  <a:gd name="connsiteX1331" fmla="*/ 2226850 w 4070032"/>
                  <a:gd name="connsiteY1331" fmla="*/ 3211640 h 3986212"/>
                  <a:gd name="connsiteX1332" fmla="*/ 2239137 w 4070032"/>
                  <a:gd name="connsiteY1332" fmla="*/ 3212783 h 3986212"/>
                  <a:gd name="connsiteX1333" fmla="*/ 2257139 w 4070032"/>
                  <a:gd name="connsiteY1333" fmla="*/ 3208782 h 3986212"/>
                  <a:gd name="connsiteX1334" fmla="*/ 2285143 w 4070032"/>
                  <a:gd name="connsiteY1334" fmla="*/ 3208687 h 3986212"/>
                  <a:gd name="connsiteX1335" fmla="*/ 2290763 w 4070032"/>
                  <a:gd name="connsiteY1335" fmla="*/ 3210592 h 3986212"/>
                  <a:gd name="connsiteX1336" fmla="*/ 2336006 w 4070032"/>
                  <a:gd name="connsiteY1336" fmla="*/ 3239643 h 3986212"/>
                  <a:gd name="connsiteX1337" fmla="*/ 2357152 w 4070032"/>
                  <a:gd name="connsiteY1337" fmla="*/ 3251168 h 3986212"/>
                  <a:gd name="connsiteX1338" fmla="*/ 2370677 w 4070032"/>
                  <a:gd name="connsiteY1338" fmla="*/ 3262789 h 3986212"/>
                  <a:gd name="connsiteX1339" fmla="*/ 2373916 w 4070032"/>
                  <a:gd name="connsiteY1339" fmla="*/ 3271361 h 3986212"/>
                  <a:gd name="connsiteX1340" fmla="*/ 2388870 w 4070032"/>
                  <a:gd name="connsiteY1340" fmla="*/ 3275648 h 3986212"/>
                  <a:gd name="connsiteX1341" fmla="*/ 2404491 w 4070032"/>
                  <a:gd name="connsiteY1341" fmla="*/ 3281458 h 3986212"/>
                  <a:gd name="connsiteX1342" fmla="*/ 2426494 w 4070032"/>
                  <a:gd name="connsiteY1342" fmla="*/ 3299365 h 3986212"/>
                  <a:gd name="connsiteX1343" fmla="*/ 2440495 w 4070032"/>
                  <a:gd name="connsiteY1343" fmla="*/ 3307366 h 3986212"/>
                  <a:gd name="connsiteX1344" fmla="*/ 2440972 w 4070032"/>
                  <a:gd name="connsiteY1344" fmla="*/ 3307366 h 3986212"/>
                  <a:gd name="connsiteX1345" fmla="*/ 2440972 w 4070032"/>
                  <a:gd name="connsiteY1345" fmla="*/ 3307652 h 3986212"/>
                  <a:gd name="connsiteX1346" fmla="*/ 2445830 w 4070032"/>
                  <a:gd name="connsiteY1346" fmla="*/ 3308223 h 3986212"/>
                  <a:gd name="connsiteX1347" fmla="*/ 2445830 w 4070032"/>
                  <a:gd name="connsiteY1347" fmla="*/ 3308223 h 3986212"/>
                  <a:gd name="connsiteX1348" fmla="*/ 2445830 w 4070032"/>
                  <a:gd name="connsiteY1348" fmla="*/ 3308223 h 3986212"/>
                  <a:gd name="connsiteX1349" fmla="*/ 2465642 w 4070032"/>
                  <a:gd name="connsiteY1349" fmla="*/ 3310604 h 3986212"/>
                  <a:gd name="connsiteX1350" fmla="*/ 2475738 w 4070032"/>
                  <a:gd name="connsiteY1350" fmla="*/ 3317939 h 3986212"/>
                  <a:gd name="connsiteX1351" fmla="*/ 2499646 w 4070032"/>
                  <a:gd name="connsiteY1351" fmla="*/ 3343847 h 3986212"/>
                  <a:gd name="connsiteX1352" fmla="*/ 2500217 w 4070032"/>
                  <a:gd name="connsiteY1352" fmla="*/ 3344323 h 3986212"/>
                  <a:gd name="connsiteX1353" fmla="*/ 2523744 w 4070032"/>
                  <a:gd name="connsiteY1353" fmla="*/ 3356515 h 3986212"/>
                  <a:gd name="connsiteX1354" fmla="*/ 2533269 w 4070032"/>
                  <a:gd name="connsiteY1354" fmla="*/ 3360325 h 3986212"/>
                  <a:gd name="connsiteX1355" fmla="*/ 2534031 w 4070032"/>
                  <a:gd name="connsiteY1355" fmla="*/ 3360706 h 3986212"/>
                  <a:gd name="connsiteX1356" fmla="*/ 2536032 w 4070032"/>
                  <a:gd name="connsiteY1356" fmla="*/ 3361563 h 3986212"/>
                  <a:gd name="connsiteX1357" fmla="*/ 2537270 w 4070032"/>
                  <a:gd name="connsiteY1357" fmla="*/ 3362135 h 3986212"/>
                  <a:gd name="connsiteX1358" fmla="*/ 2538413 w 4070032"/>
                  <a:gd name="connsiteY1358" fmla="*/ 3362706 h 3986212"/>
                  <a:gd name="connsiteX1359" fmla="*/ 2542985 w 4070032"/>
                  <a:gd name="connsiteY1359" fmla="*/ 3364802 h 3986212"/>
                  <a:gd name="connsiteX1360" fmla="*/ 2544413 w 4070032"/>
                  <a:gd name="connsiteY1360" fmla="*/ 3365468 h 3986212"/>
                  <a:gd name="connsiteX1361" fmla="*/ 2545842 w 4070032"/>
                  <a:gd name="connsiteY1361" fmla="*/ 3366516 h 3986212"/>
                  <a:gd name="connsiteX1362" fmla="*/ 2546128 w 4070032"/>
                  <a:gd name="connsiteY1362" fmla="*/ 3366802 h 3986212"/>
                  <a:gd name="connsiteX1363" fmla="*/ 2548224 w 4070032"/>
                  <a:gd name="connsiteY1363" fmla="*/ 3369088 h 3986212"/>
                  <a:gd name="connsiteX1364" fmla="*/ 2548319 w 4070032"/>
                  <a:gd name="connsiteY1364" fmla="*/ 3369183 h 3986212"/>
                  <a:gd name="connsiteX1365" fmla="*/ 2550986 w 4070032"/>
                  <a:gd name="connsiteY1365" fmla="*/ 3372898 h 3986212"/>
                  <a:gd name="connsiteX1366" fmla="*/ 2551557 w 4070032"/>
                  <a:gd name="connsiteY1366" fmla="*/ 3373660 h 3986212"/>
                  <a:gd name="connsiteX1367" fmla="*/ 2555177 w 4070032"/>
                  <a:gd name="connsiteY1367" fmla="*/ 3379470 h 3986212"/>
                  <a:gd name="connsiteX1368" fmla="*/ 2555177 w 4070032"/>
                  <a:gd name="connsiteY1368" fmla="*/ 3379470 h 3986212"/>
                  <a:gd name="connsiteX1369" fmla="*/ 2556701 w 4070032"/>
                  <a:gd name="connsiteY1369" fmla="*/ 3382232 h 3986212"/>
                  <a:gd name="connsiteX1370" fmla="*/ 2552986 w 4070032"/>
                  <a:gd name="connsiteY1370" fmla="*/ 3395186 h 3986212"/>
                  <a:gd name="connsiteX1371" fmla="*/ 2552986 w 4070032"/>
                  <a:gd name="connsiteY1371" fmla="*/ 3410141 h 3986212"/>
                  <a:gd name="connsiteX1372" fmla="*/ 2556129 w 4070032"/>
                  <a:gd name="connsiteY1372" fmla="*/ 3418999 h 3986212"/>
                  <a:gd name="connsiteX1373" fmla="*/ 2560225 w 4070032"/>
                  <a:gd name="connsiteY1373" fmla="*/ 3423380 h 3986212"/>
                  <a:gd name="connsiteX1374" fmla="*/ 2563844 w 4070032"/>
                  <a:gd name="connsiteY1374" fmla="*/ 3435953 h 3986212"/>
                  <a:gd name="connsiteX1375" fmla="*/ 2557177 w 4070032"/>
                  <a:gd name="connsiteY1375" fmla="*/ 3452146 h 3986212"/>
                  <a:gd name="connsiteX1376" fmla="*/ 2556986 w 4070032"/>
                  <a:gd name="connsiteY1376" fmla="*/ 3461004 h 3986212"/>
                  <a:gd name="connsiteX1377" fmla="*/ 2559939 w 4070032"/>
                  <a:gd name="connsiteY1377" fmla="*/ 3471291 h 3986212"/>
                  <a:gd name="connsiteX1378" fmla="*/ 2559939 w 4070032"/>
                  <a:gd name="connsiteY1378" fmla="*/ 3475291 h 3986212"/>
                  <a:gd name="connsiteX1379" fmla="*/ 2548795 w 4070032"/>
                  <a:gd name="connsiteY1379" fmla="*/ 3496628 h 3986212"/>
                  <a:gd name="connsiteX1380" fmla="*/ 2549081 w 4070032"/>
                  <a:gd name="connsiteY1380" fmla="*/ 3497580 h 3986212"/>
                  <a:gd name="connsiteX1381" fmla="*/ 2556605 w 4070032"/>
                  <a:gd name="connsiteY1381" fmla="*/ 3510153 h 3986212"/>
                  <a:gd name="connsiteX1382" fmla="*/ 2564225 w 4070032"/>
                  <a:gd name="connsiteY1382" fmla="*/ 3515011 h 3986212"/>
                  <a:gd name="connsiteX1383" fmla="*/ 2569369 w 4070032"/>
                  <a:gd name="connsiteY1383" fmla="*/ 3519107 h 3986212"/>
                  <a:gd name="connsiteX1384" fmla="*/ 2568416 w 4070032"/>
                  <a:gd name="connsiteY1384" fmla="*/ 3519678 h 3986212"/>
                  <a:gd name="connsiteX1385" fmla="*/ 2565464 w 4070032"/>
                  <a:gd name="connsiteY1385" fmla="*/ 3520726 h 3986212"/>
                  <a:gd name="connsiteX1386" fmla="*/ 2560701 w 4070032"/>
                  <a:gd name="connsiteY1386" fmla="*/ 3523203 h 3986212"/>
                  <a:gd name="connsiteX1387" fmla="*/ 2558129 w 4070032"/>
                  <a:gd name="connsiteY1387" fmla="*/ 3524155 h 3986212"/>
                  <a:gd name="connsiteX1388" fmla="*/ 2556034 w 4070032"/>
                  <a:gd name="connsiteY1388" fmla="*/ 3523964 h 3986212"/>
                  <a:gd name="connsiteX1389" fmla="*/ 2555177 w 4070032"/>
                  <a:gd name="connsiteY1389" fmla="*/ 3525203 h 3986212"/>
                  <a:gd name="connsiteX1390" fmla="*/ 2556320 w 4070032"/>
                  <a:gd name="connsiteY1390" fmla="*/ 3530060 h 3986212"/>
                  <a:gd name="connsiteX1391" fmla="*/ 2567940 w 4070032"/>
                  <a:gd name="connsiteY1391" fmla="*/ 3541681 h 3986212"/>
                  <a:gd name="connsiteX1392" fmla="*/ 2568512 w 4070032"/>
                  <a:gd name="connsiteY1392" fmla="*/ 3542062 h 3986212"/>
                  <a:gd name="connsiteX1393" fmla="*/ 2579751 w 4070032"/>
                  <a:gd name="connsiteY1393" fmla="*/ 3543014 h 3986212"/>
                  <a:gd name="connsiteX1394" fmla="*/ 2603087 w 4070032"/>
                  <a:gd name="connsiteY1394" fmla="*/ 3549777 h 3986212"/>
                  <a:gd name="connsiteX1395" fmla="*/ 2609374 w 4070032"/>
                  <a:gd name="connsiteY1395" fmla="*/ 3556921 h 3986212"/>
                  <a:gd name="connsiteX1396" fmla="*/ 2627090 w 4070032"/>
                  <a:gd name="connsiteY1396" fmla="*/ 3586353 h 3986212"/>
                  <a:gd name="connsiteX1397" fmla="*/ 2630615 w 4070032"/>
                  <a:gd name="connsiteY1397" fmla="*/ 3596926 h 3986212"/>
                  <a:gd name="connsiteX1398" fmla="*/ 2636901 w 4070032"/>
                  <a:gd name="connsiteY1398" fmla="*/ 3596926 h 3986212"/>
                  <a:gd name="connsiteX1399" fmla="*/ 2641187 w 4070032"/>
                  <a:gd name="connsiteY1399" fmla="*/ 3604546 h 3986212"/>
                  <a:gd name="connsiteX1400" fmla="*/ 2641187 w 4070032"/>
                  <a:gd name="connsiteY1400" fmla="*/ 3604546 h 3986212"/>
                  <a:gd name="connsiteX1401" fmla="*/ 2641187 w 4070032"/>
                  <a:gd name="connsiteY1401" fmla="*/ 3604546 h 3986212"/>
                  <a:gd name="connsiteX1402" fmla="*/ 2641187 w 4070032"/>
                  <a:gd name="connsiteY1402" fmla="*/ 3604546 h 3986212"/>
                  <a:gd name="connsiteX1403" fmla="*/ 2641664 w 4070032"/>
                  <a:gd name="connsiteY1403" fmla="*/ 3605308 h 3986212"/>
                  <a:gd name="connsiteX1404" fmla="*/ 2641854 w 4070032"/>
                  <a:gd name="connsiteY1404" fmla="*/ 3605689 h 3986212"/>
                  <a:gd name="connsiteX1405" fmla="*/ 2642711 w 4070032"/>
                  <a:gd name="connsiteY1405" fmla="*/ 3606927 h 3986212"/>
                  <a:gd name="connsiteX1406" fmla="*/ 2643188 w 4070032"/>
                  <a:gd name="connsiteY1406" fmla="*/ 3607594 h 3986212"/>
                  <a:gd name="connsiteX1407" fmla="*/ 2643188 w 4070032"/>
                  <a:gd name="connsiteY1407" fmla="*/ 3607594 h 3986212"/>
                  <a:gd name="connsiteX1408" fmla="*/ 2643188 w 4070032"/>
                  <a:gd name="connsiteY1408" fmla="*/ 3607594 h 3986212"/>
                  <a:gd name="connsiteX1409" fmla="*/ 2644521 w 4070032"/>
                  <a:gd name="connsiteY1409" fmla="*/ 3609213 h 3986212"/>
                  <a:gd name="connsiteX1410" fmla="*/ 2645188 w 4070032"/>
                  <a:gd name="connsiteY1410" fmla="*/ 3609880 h 3986212"/>
                  <a:gd name="connsiteX1411" fmla="*/ 2645188 w 4070032"/>
                  <a:gd name="connsiteY1411" fmla="*/ 3609880 h 3986212"/>
                  <a:gd name="connsiteX1412" fmla="*/ 2645188 w 4070032"/>
                  <a:gd name="connsiteY1412" fmla="*/ 3609880 h 3986212"/>
                  <a:gd name="connsiteX1413" fmla="*/ 2649474 w 4070032"/>
                  <a:gd name="connsiteY1413" fmla="*/ 3613880 h 3986212"/>
                  <a:gd name="connsiteX1414" fmla="*/ 2649474 w 4070032"/>
                  <a:gd name="connsiteY1414" fmla="*/ 3613880 h 3986212"/>
                  <a:gd name="connsiteX1415" fmla="*/ 2649950 w 4070032"/>
                  <a:gd name="connsiteY1415" fmla="*/ 3614261 h 3986212"/>
                  <a:gd name="connsiteX1416" fmla="*/ 2649950 w 4070032"/>
                  <a:gd name="connsiteY1416" fmla="*/ 3614261 h 3986212"/>
                  <a:gd name="connsiteX1417" fmla="*/ 2651474 w 4070032"/>
                  <a:gd name="connsiteY1417" fmla="*/ 3615690 h 3986212"/>
                  <a:gd name="connsiteX1418" fmla="*/ 2651474 w 4070032"/>
                  <a:gd name="connsiteY1418" fmla="*/ 3615690 h 3986212"/>
                  <a:gd name="connsiteX1419" fmla="*/ 2651474 w 4070032"/>
                  <a:gd name="connsiteY1419" fmla="*/ 3615690 h 3986212"/>
                  <a:gd name="connsiteX1420" fmla="*/ 2652903 w 4070032"/>
                  <a:gd name="connsiteY1420" fmla="*/ 3617024 h 3986212"/>
                  <a:gd name="connsiteX1421" fmla="*/ 2653570 w 4070032"/>
                  <a:gd name="connsiteY1421" fmla="*/ 3617595 h 3986212"/>
                  <a:gd name="connsiteX1422" fmla="*/ 2653570 w 4070032"/>
                  <a:gd name="connsiteY1422" fmla="*/ 3617595 h 3986212"/>
                  <a:gd name="connsiteX1423" fmla="*/ 2656713 w 4070032"/>
                  <a:gd name="connsiteY1423" fmla="*/ 3620453 h 3986212"/>
                  <a:gd name="connsiteX1424" fmla="*/ 2656713 w 4070032"/>
                  <a:gd name="connsiteY1424" fmla="*/ 3620453 h 3986212"/>
                  <a:gd name="connsiteX1425" fmla="*/ 2656713 w 4070032"/>
                  <a:gd name="connsiteY1425" fmla="*/ 3620453 h 3986212"/>
                  <a:gd name="connsiteX1426" fmla="*/ 2657475 w 4070032"/>
                  <a:gd name="connsiteY1426" fmla="*/ 3621120 h 3986212"/>
                  <a:gd name="connsiteX1427" fmla="*/ 2657475 w 4070032"/>
                  <a:gd name="connsiteY1427" fmla="*/ 3621120 h 3986212"/>
                  <a:gd name="connsiteX1428" fmla="*/ 2657475 w 4070032"/>
                  <a:gd name="connsiteY1428" fmla="*/ 3621120 h 3986212"/>
                  <a:gd name="connsiteX1429" fmla="*/ 2658713 w 4070032"/>
                  <a:gd name="connsiteY1429" fmla="*/ 3622262 h 3986212"/>
                  <a:gd name="connsiteX1430" fmla="*/ 2658713 w 4070032"/>
                  <a:gd name="connsiteY1430" fmla="*/ 3622262 h 3986212"/>
                  <a:gd name="connsiteX1431" fmla="*/ 2658713 w 4070032"/>
                  <a:gd name="connsiteY1431" fmla="*/ 3622262 h 3986212"/>
                  <a:gd name="connsiteX1432" fmla="*/ 2660428 w 4070032"/>
                  <a:gd name="connsiteY1432" fmla="*/ 3623882 h 3986212"/>
                  <a:gd name="connsiteX1433" fmla="*/ 2660428 w 4070032"/>
                  <a:gd name="connsiteY1433" fmla="*/ 3623882 h 3986212"/>
                  <a:gd name="connsiteX1434" fmla="*/ 2661380 w 4070032"/>
                  <a:gd name="connsiteY1434" fmla="*/ 3624739 h 3986212"/>
                  <a:gd name="connsiteX1435" fmla="*/ 2665667 w 4070032"/>
                  <a:gd name="connsiteY1435" fmla="*/ 3628644 h 3986212"/>
                  <a:gd name="connsiteX1436" fmla="*/ 2665762 w 4070032"/>
                  <a:gd name="connsiteY1436" fmla="*/ 3628644 h 3986212"/>
                  <a:gd name="connsiteX1437" fmla="*/ 2665762 w 4070032"/>
                  <a:gd name="connsiteY1437" fmla="*/ 3628739 h 3986212"/>
                  <a:gd name="connsiteX1438" fmla="*/ 2666810 w 4070032"/>
                  <a:gd name="connsiteY1438" fmla="*/ 3629692 h 3986212"/>
                  <a:gd name="connsiteX1439" fmla="*/ 2666810 w 4070032"/>
                  <a:gd name="connsiteY1439" fmla="*/ 3629692 h 3986212"/>
                  <a:gd name="connsiteX1440" fmla="*/ 2667572 w 4070032"/>
                  <a:gd name="connsiteY1440" fmla="*/ 3630454 h 3986212"/>
                  <a:gd name="connsiteX1441" fmla="*/ 2682431 w 4070032"/>
                  <a:gd name="connsiteY1441" fmla="*/ 3644074 h 3986212"/>
                  <a:gd name="connsiteX1442" fmla="*/ 2718911 w 4070032"/>
                  <a:gd name="connsiteY1442" fmla="*/ 3654743 h 3986212"/>
                  <a:gd name="connsiteX1443" fmla="*/ 2730532 w 4070032"/>
                  <a:gd name="connsiteY1443" fmla="*/ 3651790 h 3986212"/>
                  <a:gd name="connsiteX1444" fmla="*/ 2743486 w 4070032"/>
                  <a:gd name="connsiteY1444" fmla="*/ 3661220 h 3986212"/>
                  <a:gd name="connsiteX1445" fmla="*/ 2744248 w 4070032"/>
                  <a:gd name="connsiteY1445" fmla="*/ 3664839 h 3986212"/>
                  <a:gd name="connsiteX1446" fmla="*/ 2713196 w 4070032"/>
                  <a:gd name="connsiteY1446" fmla="*/ 3664839 h 3986212"/>
                  <a:gd name="connsiteX1447" fmla="*/ 2706529 w 4070032"/>
                  <a:gd name="connsiteY1447" fmla="*/ 3669221 h 3986212"/>
                  <a:gd name="connsiteX1448" fmla="*/ 2701385 w 4070032"/>
                  <a:gd name="connsiteY1448" fmla="*/ 3677984 h 3986212"/>
                  <a:gd name="connsiteX1449" fmla="*/ 2708053 w 4070032"/>
                  <a:gd name="connsiteY1449" fmla="*/ 3684365 h 3986212"/>
                  <a:gd name="connsiteX1450" fmla="*/ 2718530 w 4070032"/>
                  <a:gd name="connsiteY1450" fmla="*/ 3688080 h 3986212"/>
                  <a:gd name="connsiteX1451" fmla="*/ 2733485 w 4070032"/>
                  <a:gd name="connsiteY1451" fmla="*/ 3700653 h 3986212"/>
                  <a:gd name="connsiteX1452" fmla="*/ 2743581 w 4070032"/>
                  <a:gd name="connsiteY1452" fmla="*/ 3724085 h 3986212"/>
                  <a:gd name="connsiteX1453" fmla="*/ 2743962 w 4070032"/>
                  <a:gd name="connsiteY1453" fmla="*/ 3725037 h 3986212"/>
                  <a:gd name="connsiteX1454" fmla="*/ 2755202 w 4070032"/>
                  <a:gd name="connsiteY1454" fmla="*/ 3728752 h 3986212"/>
                  <a:gd name="connsiteX1455" fmla="*/ 2756249 w 4070032"/>
                  <a:gd name="connsiteY1455" fmla="*/ 3727799 h 3986212"/>
                  <a:gd name="connsiteX1456" fmla="*/ 2772632 w 4070032"/>
                  <a:gd name="connsiteY1456" fmla="*/ 3718465 h 3986212"/>
                  <a:gd name="connsiteX1457" fmla="*/ 2788730 w 4070032"/>
                  <a:gd name="connsiteY1457" fmla="*/ 3719036 h 3986212"/>
                  <a:gd name="connsiteX1458" fmla="*/ 2798636 w 4070032"/>
                  <a:gd name="connsiteY1458" fmla="*/ 3719417 h 3986212"/>
                  <a:gd name="connsiteX1459" fmla="*/ 2803970 w 4070032"/>
                  <a:gd name="connsiteY1459" fmla="*/ 3719894 h 3986212"/>
                  <a:gd name="connsiteX1460" fmla="*/ 2815781 w 4070032"/>
                  <a:gd name="connsiteY1460" fmla="*/ 3720751 h 3986212"/>
                  <a:gd name="connsiteX1461" fmla="*/ 2811970 w 4070032"/>
                  <a:gd name="connsiteY1461" fmla="*/ 3723323 h 3986212"/>
                  <a:gd name="connsiteX1462" fmla="*/ 2807494 w 4070032"/>
                  <a:gd name="connsiteY1462" fmla="*/ 3729038 h 3986212"/>
                  <a:gd name="connsiteX1463" fmla="*/ 2800541 w 4070032"/>
                  <a:gd name="connsiteY1463" fmla="*/ 3735896 h 3986212"/>
                  <a:gd name="connsiteX1464" fmla="*/ 2795111 w 4070032"/>
                  <a:gd name="connsiteY1464" fmla="*/ 3739324 h 3986212"/>
                  <a:gd name="connsiteX1465" fmla="*/ 2789777 w 4070032"/>
                  <a:gd name="connsiteY1465" fmla="*/ 3741611 h 3986212"/>
                  <a:gd name="connsiteX1466" fmla="*/ 2784348 w 4070032"/>
                  <a:gd name="connsiteY1466" fmla="*/ 3741134 h 3986212"/>
                  <a:gd name="connsiteX1467" fmla="*/ 2766536 w 4070032"/>
                  <a:gd name="connsiteY1467" fmla="*/ 3741706 h 3986212"/>
                  <a:gd name="connsiteX1468" fmla="*/ 2765489 w 4070032"/>
                  <a:gd name="connsiteY1468" fmla="*/ 3743992 h 3986212"/>
                  <a:gd name="connsiteX1469" fmla="*/ 2762726 w 4070032"/>
                  <a:gd name="connsiteY1469" fmla="*/ 3770853 h 3986212"/>
                  <a:gd name="connsiteX1470" fmla="*/ 2757583 w 4070032"/>
                  <a:gd name="connsiteY1470" fmla="*/ 3771614 h 3986212"/>
                  <a:gd name="connsiteX1471" fmla="*/ 2744915 w 4070032"/>
                  <a:gd name="connsiteY1471" fmla="*/ 3780758 h 3986212"/>
                  <a:gd name="connsiteX1472" fmla="*/ 2795683 w 4070032"/>
                  <a:gd name="connsiteY1472" fmla="*/ 3798761 h 3986212"/>
                  <a:gd name="connsiteX1473" fmla="*/ 2800445 w 4070032"/>
                  <a:gd name="connsiteY1473" fmla="*/ 3822383 h 3986212"/>
                  <a:gd name="connsiteX1474" fmla="*/ 2812257 w 4070032"/>
                  <a:gd name="connsiteY1474" fmla="*/ 3842385 h 3986212"/>
                  <a:gd name="connsiteX1475" fmla="*/ 2809685 w 4070032"/>
                  <a:gd name="connsiteY1475" fmla="*/ 3858768 h 3986212"/>
                  <a:gd name="connsiteX1476" fmla="*/ 2806256 w 4070032"/>
                  <a:gd name="connsiteY1476" fmla="*/ 3861626 h 3986212"/>
                  <a:gd name="connsiteX1477" fmla="*/ 2812161 w 4070032"/>
                  <a:gd name="connsiteY1477" fmla="*/ 3872579 h 3986212"/>
                  <a:gd name="connsiteX1478" fmla="*/ 2839022 w 4070032"/>
                  <a:gd name="connsiteY1478" fmla="*/ 3891534 h 3986212"/>
                  <a:gd name="connsiteX1479" fmla="*/ 2842736 w 4070032"/>
                  <a:gd name="connsiteY1479" fmla="*/ 3893915 h 3986212"/>
                  <a:gd name="connsiteX1480" fmla="*/ 2847689 w 4070032"/>
                  <a:gd name="connsiteY1480" fmla="*/ 3891248 h 3986212"/>
                  <a:gd name="connsiteX1481" fmla="*/ 2848070 w 4070032"/>
                  <a:gd name="connsiteY1481" fmla="*/ 3890772 h 3986212"/>
                  <a:gd name="connsiteX1482" fmla="*/ 2852166 w 4070032"/>
                  <a:gd name="connsiteY1482" fmla="*/ 3877913 h 3986212"/>
                  <a:gd name="connsiteX1483" fmla="*/ 2852166 w 4070032"/>
                  <a:gd name="connsiteY1483" fmla="*/ 3859625 h 3986212"/>
                  <a:gd name="connsiteX1484" fmla="*/ 2866263 w 4070032"/>
                  <a:gd name="connsiteY1484" fmla="*/ 3861149 h 3986212"/>
                  <a:gd name="connsiteX1485" fmla="*/ 2870645 w 4070032"/>
                  <a:gd name="connsiteY1485" fmla="*/ 3875151 h 3986212"/>
                  <a:gd name="connsiteX1486" fmla="*/ 2884170 w 4070032"/>
                  <a:gd name="connsiteY1486" fmla="*/ 3882295 h 3986212"/>
                  <a:gd name="connsiteX1487" fmla="*/ 2886647 w 4070032"/>
                  <a:gd name="connsiteY1487" fmla="*/ 3914966 h 3986212"/>
                  <a:gd name="connsiteX1488" fmla="*/ 2891314 w 4070032"/>
                  <a:gd name="connsiteY1488" fmla="*/ 3918585 h 3986212"/>
                  <a:gd name="connsiteX1489" fmla="*/ 2903030 w 4070032"/>
                  <a:gd name="connsiteY1489" fmla="*/ 3925634 h 3986212"/>
                  <a:gd name="connsiteX1490" fmla="*/ 2904744 w 4070032"/>
                  <a:gd name="connsiteY1490" fmla="*/ 3925253 h 3986212"/>
                  <a:gd name="connsiteX1491" fmla="*/ 2907030 w 4070032"/>
                  <a:gd name="connsiteY1491" fmla="*/ 3920776 h 3986212"/>
                  <a:gd name="connsiteX1492" fmla="*/ 2907030 w 4070032"/>
                  <a:gd name="connsiteY1492" fmla="*/ 3887438 h 3986212"/>
                  <a:gd name="connsiteX1493" fmla="*/ 2913031 w 4070032"/>
                  <a:gd name="connsiteY1493" fmla="*/ 3875437 h 3986212"/>
                  <a:gd name="connsiteX1494" fmla="*/ 2920270 w 4070032"/>
                  <a:gd name="connsiteY1494" fmla="*/ 3876199 h 3986212"/>
                  <a:gd name="connsiteX1495" fmla="*/ 2925413 w 4070032"/>
                  <a:gd name="connsiteY1495" fmla="*/ 3883914 h 3986212"/>
                  <a:gd name="connsiteX1496" fmla="*/ 2937986 w 4070032"/>
                  <a:gd name="connsiteY1496" fmla="*/ 3899154 h 3986212"/>
                  <a:gd name="connsiteX1497" fmla="*/ 2949035 w 4070032"/>
                  <a:gd name="connsiteY1497" fmla="*/ 3903155 h 3986212"/>
                  <a:gd name="connsiteX1498" fmla="*/ 2961989 w 4070032"/>
                  <a:gd name="connsiteY1498" fmla="*/ 3905536 h 3986212"/>
                  <a:gd name="connsiteX1499" fmla="*/ 2961418 w 4070032"/>
                  <a:gd name="connsiteY1499" fmla="*/ 3901345 h 3986212"/>
                  <a:gd name="connsiteX1500" fmla="*/ 2958941 w 4070032"/>
                  <a:gd name="connsiteY1500" fmla="*/ 3893344 h 3986212"/>
                  <a:gd name="connsiteX1501" fmla="*/ 2958941 w 4070032"/>
                  <a:gd name="connsiteY1501" fmla="*/ 3892963 h 3986212"/>
                  <a:gd name="connsiteX1502" fmla="*/ 2955989 w 4070032"/>
                  <a:gd name="connsiteY1502" fmla="*/ 3863626 h 3986212"/>
                  <a:gd name="connsiteX1503" fmla="*/ 2955703 w 4070032"/>
                  <a:gd name="connsiteY1503" fmla="*/ 3862769 h 3986212"/>
                  <a:gd name="connsiteX1504" fmla="*/ 2937034 w 4070032"/>
                  <a:gd name="connsiteY1504" fmla="*/ 3833051 h 3986212"/>
                  <a:gd name="connsiteX1505" fmla="*/ 2908935 w 4070032"/>
                  <a:gd name="connsiteY1505" fmla="*/ 3798380 h 3986212"/>
                  <a:gd name="connsiteX1506" fmla="*/ 2913793 w 4070032"/>
                  <a:gd name="connsiteY1506" fmla="*/ 3785140 h 3986212"/>
                  <a:gd name="connsiteX1507" fmla="*/ 2930366 w 4070032"/>
                  <a:gd name="connsiteY1507" fmla="*/ 3792474 h 3986212"/>
                  <a:gd name="connsiteX1508" fmla="*/ 2931128 w 4070032"/>
                  <a:gd name="connsiteY1508" fmla="*/ 3792284 h 3986212"/>
                  <a:gd name="connsiteX1509" fmla="*/ 2936939 w 4070032"/>
                  <a:gd name="connsiteY1509" fmla="*/ 3792950 h 3986212"/>
                  <a:gd name="connsiteX1510" fmla="*/ 2938272 w 4070032"/>
                  <a:gd name="connsiteY1510" fmla="*/ 3795332 h 3986212"/>
                  <a:gd name="connsiteX1511" fmla="*/ 2939225 w 4070032"/>
                  <a:gd name="connsiteY1511" fmla="*/ 3805999 h 3986212"/>
                  <a:gd name="connsiteX1512" fmla="*/ 2939225 w 4070032"/>
                  <a:gd name="connsiteY1512" fmla="*/ 3809048 h 3986212"/>
                  <a:gd name="connsiteX1513" fmla="*/ 2959132 w 4070032"/>
                  <a:gd name="connsiteY1513" fmla="*/ 3804380 h 3986212"/>
                  <a:gd name="connsiteX1514" fmla="*/ 2987897 w 4070032"/>
                  <a:gd name="connsiteY1514" fmla="*/ 3788378 h 3986212"/>
                  <a:gd name="connsiteX1515" fmla="*/ 2967038 w 4070032"/>
                  <a:gd name="connsiteY1515" fmla="*/ 3772376 h 3986212"/>
                  <a:gd name="connsiteX1516" fmla="*/ 2954369 w 4070032"/>
                  <a:gd name="connsiteY1516" fmla="*/ 3777139 h 3986212"/>
                  <a:gd name="connsiteX1517" fmla="*/ 2956941 w 4070032"/>
                  <a:gd name="connsiteY1517" fmla="*/ 3779711 h 3986212"/>
                  <a:gd name="connsiteX1518" fmla="*/ 2947511 w 4070032"/>
                  <a:gd name="connsiteY1518" fmla="*/ 3777806 h 3986212"/>
                  <a:gd name="connsiteX1519" fmla="*/ 2947416 w 4070032"/>
                  <a:gd name="connsiteY1519" fmla="*/ 3777806 h 3986212"/>
                  <a:gd name="connsiteX1520" fmla="*/ 2947130 w 4070032"/>
                  <a:gd name="connsiteY1520" fmla="*/ 3776091 h 3986212"/>
                  <a:gd name="connsiteX1521" fmla="*/ 2942177 w 4070032"/>
                  <a:gd name="connsiteY1521" fmla="*/ 3761518 h 3986212"/>
                  <a:gd name="connsiteX1522" fmla="*/ 2942177 w 4070032"/>
                  <a:gd name="connsiteY1522" fmla="*/ 3752088 h 3986212"/>
                  <a:gd name="connsiteX1523" fmla="*/ 2930176 w 4070032"/>
                  <a:gd name="connsiteY1523" fmla="*/ 3750088 h 3986212"/>
                  <a:gd name="connsiteX1524" fmla="*/ 2930176 w 4070032"/>
                  <a:gd name="connsiteY1524" fmla="*/ 3740563 h 3986212"/>
                  <a:gd name="connsiteX1525" fmla="*/ 2949035 w 4070032"/>
                  <a:gd name="connsiteY1525" fmla="*/ 3731133 h 3986212"/>
                  <a:gd name="connsiteX1526" fmla="*/ 2958941 w 4070032"/>
                  <a:gd name="connsiteY1526" fmla="*/ 3724847 h 3986212"/>
                  <a:gd name="connsiteX1527" fmla="*/ 2975324 w 4070032"/>
                  <a:gd name="connsiteY1527" fmla="*/ 3731705 h 3986212"/>
                  <a:gd name="connsiteX1528" fmla="*/ 2986183 w 4070032"/>
                  <a:gd name="connsiteY1528" fmla="*/ 3742468 h 3986212"/>
                  <a:gd name="connsiteX1529" fmla="*/ 2999042 w 4070032"/>
                  <a:gd name="connsiteY1529" fmla="*/ 3744754 h 3986212"/>
                  <a:gd name="connsiteX1530" fmla="*/ 3007805 w 4070032"/>
                  <a:gd name="connsiteY1530" fmla="*/ 3746373 h 3986212"/>
                  <a:gd name="connsiteX1531" fmla="*/ 3015329 w 4070032"/>
                  <a:gd name="connsiteY1531" fmla="*/ 3750183 h 3986212"/>
                  <a:gd name="connsiteX1532" fmla="*/ 3022092 w 4070032"/>
                  <a:gd name="connsiteY1532" fmla="*/ 3754279 h 3986212"/>
                  <a:gd name="connsiteX1533" fmla="*/ 3009710 w 4070032"/>
                  <a:gd name="connsiteY1533" fmla="*/ 3728085 h 3986212"/>
                  <a:gd name="connsiteX1534" fmla="*/ 3000185 w 4070032"/>
                  <a:gd name="connsiteY1534" fmla="*/ 3709988 h 3986212"/>
                  <a:gd name="connsiteX1535" fmla="*/ 3004376 w 4070032"/>
                  <a:gd name="connsiteY1535" fmla="*/ 3695224 h 3986212"/>
                  <a:gd name="connsiteX1536" fmla="*/ 2987802 w 4070032"/>
                  <a:gd name="connsiteY1536" fmla="*/ 3685318 h 3986212"/>
                  <a:gd name="connsiteX1537" fmla="*/ 2978849 w 4070032"/>
                  <a:gd name="connsiteY1537" fmla="*/ 3680174 h 3986212"/>
                  <a:gd name="connsiteX1538" fmla="*/ 2995708 w 4070032"/>
                  <a:gd name="connsiteY1538" fmla="*/ 3676174 h 3986212"/>
                  <a:gd name="connsiteX1539" fmla="*/ 3010376 w 4070032"/>
                  <a:gd name="connsiteY1539" fmla="*/ 3708464 h 3986212"/>
                  <a:gd name="connsiteX1540" fmla="*/ 3040094 w 4070032"/>
                  <a:gd name="connsiteY1540" fmla="*/ 3713131 h 3986212"/>
                  <a:gd name="connsiteX1541" fmla="*/ 3040570 w 4070032"/>
                  <a:gd name="connsiteY1541" fmla="*/ 3713131 h 3986212"/>
                  <a:gd name="connsiteX1542" fmla="*/ 3056953 w 4070032"/>
                  <a:gd name="connsiteY1542" fmla="*/ 3709607 h 3986212"/>
                  <a:gd name="connsiteX1543" fmla="*/ 3052858 w 4070032"/>
                  <a:gd name="connsiteY1543" fmla="*/ 3695414 h 3986212"/>
                  <a:gd name="connsiteX1544" fmla="*/ 3024378 w 4070032"/>
                  <a:gd name="connsiteY1544" fmla="*/ 3687890 h 3986212"/>
                  <a:gd name="connsiteX1545" fmla="*/ 3011043 w 4070032"/>
                  <a:gd name="connsiteY1545" fmla="*/ 3643408 h 3986212"/>
                  <a:gd name="connsiteX1546" fmla="*/ 2996375 w 4070032"/>
                  <a:gd name="connsiteY1546" fmla="*/ 3633597 h 3986212"/>
                  <a:gd name="connsiteX1547" fmla="*/ 2995708 w 4070032"/>
                  <a:gd name="connsiteY1547" fmla="*/ 3633597 h 3986212"/>
                  <a:gd name="connsiteX1548" fmla="*/ 2948178 w 4070032"/>
                  <a:gd name="connsiteY1548" fmla="*/ 3629120 h 3986212"/>
                  <a:gd name="connsiteX1549" fmla="*/ 2947416 w 4070032"/>
                  <a:gd name="connsiteY1549" fmla="*/ 3628644 h 3986212"/>
                  <a:gd name="connsiteX1550" fmla="*/ 2949607 w 4070032"/>
                  <a:gd name="connsiteY1550" fmla="*/ 3622262 h 3986212"/>
                  <a:gd name="connsiteX1551" fmla="*/ 2951798 w 4070032"/>
                  <a:gd name="connsiteY1551" fmla="*/ 3618929 h 3986212"/>
                  <a:gd name="connsiteX1552" fmla="*/ 2915126 w 4070032"/>
                  <a:gd name="connsiteY1552" fmla="*/ 3615404 h 3986212"/>
                  <a:gd name="connsiteX1553" fmla="*/ 2893600 w 4070032"/>
                  <a:gd name="connsiteY1553" fmla="*/ 3642265 h 3986212"/>
                  <a:gd name="connsiteX1554" fmla="*/ 2897982 w 4070032"/>
                  <a:gd name="connsiteY1554" fmla="*/ 3642741 h 3986212"/>
                  <a:gd name="connsiteX1555" fmla="*/ 2917603 w 4070032"/>
                  <a:gd name="connsiteY1555" fmla="*/ 3644265 h 3986212"/>
                  <a:gd name="connsiteX1556" fmla="*/ 2942463 w 4070032"/>
                  <a:gd name="connsiteY1556" fmla="*/ 3655505 h 3986212"/>
                  <a:gd name="connsiteX1557" fmla="*/ 2963418 w 4070032"/>
                  <a:gd name="connsiteY1557" fmla="*/ 3665125 h 3986212"/>
                  <a:gd name="connsiteX1558" fmla="*/ 2964657 w 4070032"/>
                  <a:gd name="connsiteY1558" fmla="*/ 3670935 h 3986212"/>
                  <a:gd name="connsiteX1559" fmla="*/ 2942558 w 4070032"/>
                  <a:gd name="connsiteY1559" fmla="*/ 3670935 h 3986212"/>
                  <a:gd name="connsiteX1560" fmla="*/ 2932843 w 4070032"/>
                  <a:gd name="connsiteY1560" fmla="*/ 3660362 h 3986212"/>
                  <a:gd name="connsiteX1561" fmla="*/ 2925032 w 4070032"/>
                  <a:gd name="connsiteY1561" fmla="*/ 3655219 h 3986212"/>
                  <a:gd name="connsiteX1562" fmla="*/ 2919413 w 4070032"/>
                  <a:gd name="connsiteY1562" fmla="*/ 3661982 h 3986212"/>
                  <a:gd name="connsiteX1563" fmla="*/ 2913888 w 4070032"/>
                  <a:gd name="connsiteY1563" fmla="*/ 3661982 h 3986212"/>
                  <a:gd name="connsiteX1564" fmla="*/ 2909602 w 4070032"/>
                  <a:gd name="connsiteY1564" fmla="*/ 3653314 h 3986212"/>
                  <a:gd name="connsiteX1565" fmla="*/ 2902458 w 4070032"/>
                  <a:gd name="connsiteY1565" fmla="*/ 3649980 h 3986212"/>
                  <a:gd name="connsiteX1566" fmla="*/ 2875693 w 4070032"/>
                  <a:gd name="connsiteY1566" fmla="*/ 3651980 h 3986212"/>
                  <a:gd name="connsiteX1567" fmla="*/ 2863215 w 4070032"/>
                  <a:gd name="connsiteY1567" fmla="*/ 3649313 h 3986212"/>
                  <a:gd name="connsiteX1568" fmla="*/ 2862358 w 4070032"/>
                  <a:gd name="connsiteY1568" fmla="*/ 3647694 h 3986212"/>
                  <a:gd name="connsiteX1569" fmla="*/ 2883122 w 4070032"/>
                  <a:gd name="connsiteY1569" fmla="*/ 3632264 h 3986212"/>
                  <a:gd name="connsiteX1570" fmla="*/ 2892076 w 4070032"/>
                  <a:gd name="connsiteY1570" fmla="*/ 3624453 h 3986212"/>
                  <a:gd name="connsiteX1571" fmla="*/ 2891885 w 4070032"/>
                  <a:gd name="connsiteY1571" fmla="*/ 3623215 h 3986212"/>
                  <a:gd name="connsiteX1572" fmla="*/ 2887504 w 4070032"/>
                  <a:gd name="connsiteY1572" fmla="*/ 3604260 h 3986212"/>
                  <a:gd name="connsiteX1573" fmla="*/ 2885599 w 4070032"/>
                  <a:gd name="connsiteY1573" fmla="*/ 3601974 h 3986212"/>
                  <a:gd name="connsiteX1574" fmla="*/ 2882932 w 4070032"/>
                  <a:gd name="connsiteY1574" fmla="*/ 3597688 h 3986212"/>
                  <a:gd name="connsiteX1575" fmla="*/ 2885123 w 4070032"/>
                  <a:gd name="connsiteY1575" fmla="*/ 3594449 h 3986212"/>
                  <a:gd name="connsiteX1576" fmla="*/ 2895314 w 4070032"/>
                  <a:gd name="connsiteY1576" fmla="*/ 3586924 h 3986212"/>
                  <a:gd name="connsiteX1577" fmla="*/ 2901887 w 4070032"/>
                  <a:gd name="connsiteY1577" fmla="*/ 3588353 h 3986212"/>
                  <a:gd name="connsiteX1578" fmla="*/ 2905220 w 4070032"/>
                  <a:gd name="connsiteY1578" fmla="*/ 3597307 h 3986212"/>
                  <a:gd name="connsiteX1579" fmla="*/ 2903982 w 4070032"/>
                  <a:gd name="connsiteY1579" fmla="*/ 3606927 h 3986212"/>
                  <a:gd name="connsiteX1580" fmla="*/ 2905506 w 4070032"/>
                  <a:gd name="connsiteY1580" fmla="*/ 3607689 h 3986212"/>
                  <a:gd name="connsiteX1581" fmla="*/ 2912269 w 4070032"/>
                  <a:gd name="connsiteY1581" fmla="*/ 3607784 h 3986212"/>
                  <a:gd name="connsiteX1582" fmla="*/ 2924175 w 4070032"/>
                  <a:gd name="connsiteY1582" fmla="*/ 3598259 h 3986212"/>
                  <a:gd name="connsiteX1583" fmla="*/ 2925318 w 4070032"/>
                  <a:gd name="connsiteY1583" fmla="*/ 3597116 h 3986212"/>
                  <a:gd name="connsiteX1584" fmla="*/ 2917412 w 4070032"/>
                  <a:gd name="connsiteY1584" fmla="*/ 3576828 h 3986212"/>
                  <a:gd name="connsiteX1585" fmla="*/ 2916555 w 4070032"/>
                  <a:gd name="connsiteY1585" fmla="*/ 3576447 h 3986212"/>
                  <a:gd name="connsiteX1586" fmla="*/ 2897315 w 4070032"/>
                  <a:gd name="connsiteY1586" fmla="*/ 3568351 h 3986212"/>
                  <a:gd name="connsiteX1587" fmla="*/ 2863406 w 4070032"/>
                  <a:gd name="connsiteY1587" fmla="*/ 3541109 h 3986212"/>
                  <a:gd name="connsiteX1588" fmla="*/ 2839117 w 4070032"/>
                  <a:gd name="connsiteY1588" fmla="*/ 3513868 h 3986212"/>
                  <a:gd name="connsiteX1589" fmla="*/ 2842070 w 4070032"/>
                  <a:gd name="connsiteY1589" fmla="*/ 3460528 h 3986212"/>
                  <a:gd name="connsiteX1590" fmla="*/ 2852738 w 4070032"/>
                  <a:gd name="connsiteY1590" fmla="*/ 3446240 h 3986212"/>
                  <a:gd name="connsiteX1591" fmla="*/ 2855309 w 4070032"/>
                  <a:gd name="connsiteY1591" fmla="*/ 3446240 h 3986212"/>
                  <a:gd name="connsiteX1592" fmla="*/ 2858643 w 4070032"/>
                  <a:gd name="connsiteY1592" fmla="*/ 3452336 h 3986212"/>
                  <a:gd name="connsiteX1593" fmla="*/ 2850833 w 4070032"/>
                  <a:gd name="connsiteY1593" fmla="*/ 3463290 h 3986212"/>
                  <a:gd name="connsiteX1594" fmla="*/ 2852071 w 4070032"/>
                  <a:gd name="connsiteY1594" fmla="*/ 3466529 h 3986212"/>
                  <a:gd name="connsiteX1595" fmla="*/ 2862739 w 4070032"/>
                  <a:gd name="connsiteY1595" fmla="*/ 3472244 h 3986212"/>
                  <a:gd name="connsiteX1596" fmla="*/ 2888075 w 4070032"/>
                  <a:gd name="connsiteY1596" fmla="*/ 3480816 h 3986212"/>
                  <a:gd name="connsiteX1597" fmla="*/ 2911031 w 4070032"/>
                  <a:gd name="connsiteY1597" fmla="*/ 3509105 h 3986212"/>
                  <a:gd name="connsiteX1598" fmla="*/ 2931319 w 4070032"/>
                  <a:gd name="connsiteY1598" fmla="*/ 3511106 h 3986212"/>
                  <a:gd name="connsiteX1599" fmla="*/ 2946178 w 4070032"/>
                  <a:gd name="connsiteY1599" fmla="*/ 3512725 h 3986212"/>
                  <a:gd name="connsiteX1600" fmla="*/ 2937415 w 4070032"/>
                  <a:gd name="connsiteY1600" fmla="*/ 3502152 h 3986212"/>
                  <a:gd name="connsiteX1601" fmla="*/ 2920365 w 4070032"/>
                  <a:gd name="connsiteY1601" fmla="*/ 3493389 h 3986212"/>
                  <a:gd name="connsiteX1602" fmla="*/ 2914936 w 4070032"/>
                  <a:gd name="connsiteY1602" fmla="*/ 3491579 h 3986212"/>
                  <a:gd name="connsiteX1603" fmla="*/ 2906173 w 4070032"/>
                  <a:gd name="connsiteY1603" fmla="*/ 3481959 h 3986212"/>
                  <a:gd name="connsiteX1604" fmla="*/ 2907602 w 4070032"/>
                  <a:gd name="connsiteY1604" fmla="*/ 3475387 h 3986212"/>
                  <a:gd name="connsiteX1605" fmla="*/ 2912840 w 4070032"/>
                  <a:gd name="connsiteY1605" fmla="*/ 3473196 h 3986212"/>
                  <a:gd name="connsiteX1606" fmla="*/ 2927604 w 4070032"/>
                  <a:gd name="connsiteY1606" fmla="*/ 3475958 h 3986212"/>
                  <a:gd name="connsiteX1607" fmla="*/ 2937796 w 4070032"/>
                  <a:gd name="connsiteY1607" fmla="*/ 3483293 h 3986212"/>
                  <a:gd name="connsiteX1608" fmla="*/ 2952178 w 4070032"/>
                  <a:gd name="connsiteY1608" fmla="*/ 3498723 h 3986212"/>
                  <a:gd name="connsiteX1609" fmla="*/ 2959322 w 4070032"/>
                  <a:gd name="connsiteY1609" fmla="*/ 3493961 h 3986212"/>
                  <a:gd name="connsiteX1610" fmla="*/ 2963609 w 4070032"/>
                  <a:gd name="connsiteY1610" fmla="*/ 3491389 h 3986212"/>
                  <a:gd name="connsiteX1611" fmla="*/ 2962561 w 4070032"/>
                  <a:gd name="connsiteY1611" fmla="*/ 3483483 h 3986212"/>
                  <a:gd name="connsiteX1612" fmla="*/ 2949607 w 4070032"/>
                  <a:gd name="connsiteY1612" fmla="*/ 3468529 h 3986212"/>
                  <a:gd name="connsiteX1613" fmla="*/ 2937701 w 4070032"/>
                  <a:gd name="connsiteY1613" fmla="*/ 3461195 h 3986212"/>
                  <a:gd name="connsiteX1614" fmla="*/ 2937986 w 4070032"/>
                  <a:gd name="connsiteY1614" fmla="*/ 3458528 h 3986212"/>
                  <a:gd name="connsiteX1615" fmla="*/ 2939510 w 4070032"/>
                  <a:gd name="connsiteY1615" fmla="*/ 3458051 h 3986212"/>
                  <a:gd name="connsiteX1616" fmla="*/ 2944273 w 4070032"/>
                  <a:gd name="connsiteY1616" fmla="*/ 3457956 h 3986212"/>
                  <a:gd name="connsiteX1617" fmla="*/ 2956370 w 4070032"/>
                  <a:gd name="connsiteY1617" fmla="*/ 3458813 h 3986212"/>
                  <a:gd name="connsiteX1618" fmla="*/ 2976086 w 4070032"/>
                  <a:gd name="connsiteY1618" fmla="*/ 3470624 h 3986212"/>
                  <a:gd name="connsiteX1619" fmla="*/ 2980182 w 4070032"/>
                  <a:gd name="connsiteY1619" fmla="*/ 3473672 h 3986212"/>
                  <a:gd name="connsiteX1620" fmla="*/ 2987421 w 4070032"/>
                  <a:gd name="connsiteY1620" fmla="*/ 3477006 h 3986212"/>
                  <a:gd name="connsiteX1621" fmla="*/ 2990374 w 4070032"/>
                  <a:gd name="connsiteY1621" fmla="*/ 3475006 h 3986212"/>
                  <a:gd name="connsiteX1622" fmla="*/ 2993708 w 4070032"/>
                  <a:gd name="connsiteY1622" fmla="*/ 3463004 h 3986212"/>
                  <a:gd name="connsiteX1623" fmla="*/ 2993708 w 4070032"/>
                  <a:gd name="connsiteY1623" fmla="*/ 3462433 h 3986212"/>
                  <a:gd name="connsiteX1624" fmla="*/ 2993612 w 4070032"/>
                  <a:gd name="connsiteY1624" fmla="*/ 3461957 h 3986212"/>
                  <a:gd name="connsiteX1625" fmla="*/ 2987421 w 4070032"/>
                  <a:gd name="connsiteY1625" fmla="*/ 3455575 h 3986212"/>
                  <a:gd name="connsiteX1626" fmla="*/ 2981230 w 4070032"/>
                  <a:gd name="connsiteY1626" fmla="*/ 3450336 h 3986212"/>
                  <a:gd name="connsiteX1627" fmla="*/ 2980753 w 4070032"/>
                  <a:gd name="connsiteY1627" fmla="*/ 3449765 h 3986212"/>
                  <a:gd name="connsiteX1628" fmla="*/ 2958941 w 4070032"/>
                  <a:gd name="connsiteY1628" fmla="*/ 3442526 h 3986212"/>
                  <a:gd name="connsiteX1629" fmla="*/ 2942463 w 4070032"/>
                  <a:gd name="connsiteY1629" fmla="*/ 3438620 h 3986212"/>
                  <a:gd name="connsiteX1630" fmla="*/ 2930366 w 4070032"/>
                  <a:gd name="connsiteY1630" fmla="*/ 3430238 h 3986212"/>
                  <a:gd name="connsiteX1631" fmla="*/ 2924747 w 4070032"/>
                  <a:gd name="connsiteY1631" fmla="*/ 3418237 h 3986212"/>
                  <a:gd name="connsiteX1632" fmla="*/ 2923699 w 4070032"/>
                  <a:gd name="connsiteY1632" fmla="*/ 3414522 h 3986212"/>
                  <a:gd name="connsiteX1633" fmla="*/ 2950464 w 4070032"/>
                  <a:gd name="connsiteY1633" fmla="*/ 3416332 h 3986212"/>
                  <a:gd name="connsiteX1634" fmla="*/ 2968943 w 4070032"/>
                  <a:gd name="connsiteY1634" fmla="*/ 3393758 h 3986212"/>
                  <a:gd name="connsiteX1635" fmla="*/ 2986754 w 4070032"/>
                  <a:gd name="connsiteY1635" fmla="*/ 3383090 h 3986212"/>
                  <a:gd name="connsiteX1636" fmla="*/ 2995327 w 4070032"/>
                  <a:gd name="connsiteY1636" fmla="*/ 3389281 h 3986212"/>
                  <a:gd name="connsiteX1637" fmla="*/ 3007805 w 4070032"/>
                  <a:gd name="connsiteY1637" fmla="*/ 3387185 h 3986212"/>
                  <a:gd name="connsiteX1638" fmla="*/ 3008471 w 4070032"/>
                  <a:gd name="connsiteY1638" fmla="*/ 3386995 h 3986212"/>
                  <a:gd name="connsiteX1639" fmla="*/ 3008948 w 4070032"/>
                  <a:gd name="connsiteY1639" fmla="*/ 3386519 h 3986212"/>
                  <a:gd name="connsiteX1640" fmla="*/ 3032284 w 4070032"/>
                  <a:gd name="connsiteY1640" fmla="*/ 3368231 h 3986212"/>
                  <a:gd name="connsiteX1641" fmla="*/ 3114675 w 4070032"/>
                  <a:gd name="connsiteY1641" fmla="*/ 3369183 h 3986212"/>
                  <a:gd name="connsiteX1642" fmla="*/ 3116866 w 4070032"/>
                  <a:gd name="connsiteY1642" fmla="*/ 3373088 h 3986212"/>
                  <a:gd name="connsiteX1643" fmla="*/ 3116866 w 4070032"/>
                  <a:gd name="connsiteY1643" fmla="*/ 3372612 h 3986212"/>
                  <a:gd name="connsiteX1644" fmla="*/ 3117057 w 4070032"/>
                  <a:gd name="connsiteY1644" fmla="*/ 3372612 h 3986212"/>
                  <a:gd name="connsiteX1645" fmla="*/ 3117057 w 4070032"/>
                  <a:gd name="connsiteY1645" fmla="*/ 3372612 h 3986212"/>
                  <a:gd name="connsiteX1646" fmla="*/ 3117152 w 4070032"/>
                  <a:gd name="connsiteY1646" fmla="*/ 3372803 h 3986212"/>
                  <a:gd name="connsiteX1647" fmla="*/ 3118295 w 4070032"/>
                  <a:gd name="connsiteY1647" fmla="*/ 3374327 h 3986212"/>
                  <a:gd name="connsiteX1648" fmla="*/ 3118295 w 4070032"/>
                  <a:gd name="connsiteY1648" fmla="*/ 3374327 h 3986212"/>
                  <a:gd name="connsiteX1649" fmla="*/ 3118295 w 4070032"/>
                  <a:gd name="connsiteY1649" fmla="*/ 3374327 h 3986212"/>
                  <a:gd name="connsiteX1650" fmla="*/ 3118485 w 4070032"/>
                  <a:gd name="connsiteY1650" fmla="*/ 3374517 h 3986212"/>
                  <a:gd name="connsiteX1651" fmla="*/ 3118485 w 4070032"/>
                  <a:gd name="connsiteY1651" fmla="*/ 3374517 h 3986212"/>
                  <a:gd name="connsiteX1652" fmla="*/ 3118485 w 4070032"/>
                  <a:gd name="connsiteY1652" fmla="*/ 3374517 h 3986212"/>
                  <a:gd name="connsiteX1653" fmla="*/ 3119057 w 4070032"/>
                  <a:gd name="connsiteY1653" fmla="*/ 3375184 h 3986212"/>
                  <a:gd name="connsiteX1654" fmla="*/ 3119057 w 4070032"/>
                  <a:gd name="connsiteY1654" fmla="*/ 3375184 h 3986212"/>
                  <a:gd name="connsiteX1655" fmla="*/ 3119057 w 4070032"/>
                  <a:gd name="connsiteY1655" fmla="*/ 3375184 h 3986212"/>
                  <a:gd name="connsiteX1656" fmla="*/ 3119914 w 4070032"/>
                  <a:gd name="connsiteY1656" fmla="*/ 3376041 h 3986212"/>
                  <a:gd name="connsiteX1657" fmla="*/ 3119914 w 4070032"/>
                  <a:gd name="connsiteY1657" fmla="*/ 3376041 h 3986212"/>
                  <a:gd name="connsiteX1658" fmla="*/ 3119914 w 4070032"/>
                  <a:gd name="connsiteY1658" fmla="*/ 3376041 h 3986212"/>
                  <a:gd name="connsiteX1659" fmla="*/ 3120390 w 4070032"/>
                  <a:gd name="connsiteY1659" fmla="*/ 3376517 h 3986212"/>
                  <a:gd name="connsiteX1660" fmla="*/ 3120390 w 4070032"/>
                  <a:gd name="connsiteY1660" fmla="*/ 3376517 h 3986212"/>
                  <a:gd name="connsiteX1661" fmla="*/ 3120771 w 4070032"/>
                  <a:gd name="connsiteY1661" fmla="*/ 3376803 h 3986212"/>
                  <a:gd name="connsiteX1662" fmla="*/ 3121152 w 4070032"/>
                  <a:gd name="connsiteY1662" fmla="*/ 3377089 h 3986212"/>
                  <a:gd name="connsiteX1663" fmla="*/ 3121152 w 4070032"/>
                  <a:gd name="connsiteY1663" fmla="*/ 3377089 h 3986212"/>
                  <a:gd name="connsiteX1664" fmla="*/ 3121533 w 4070032"/>
                  <a:gd name="connsiteY1664" fmla="*/ 3377374 h 3986212"/>
                  <a:gd name="connsiteX1665" fmla="*/ 3121533 w 4070032"/>
                  <a:gd name="connsiteY1665" fmla="*/ 3377374 h 3986212"/>
                  <a:gd name="connsiteX1666" fmla="*/ 3123914 w 4070032"/>
                  <a:gd name="connsiteY1666" fmla="*/ 3378137 h 3986212"/>
                  <a:gd name="connsiteX1667" fmla="*/ 3128772 w 4070032"/>
                  <a:gd name="connsiteY1667" fmla="*/ 3379565 h 3986212"/>
                  <a:gd name="connsiteX1668" fmla="*/ 3138869 w 4070032"/>
                  <a:gd name="connsiteY1668" fmla="*/ 3382042 h 3986212"/>
                  <a:gd name="connsiteX1669" fmla="*/ 3157442 w 4070032"/>
                  <a:gd name="connsiteY1669" fmla="*/ 3378994 h 3986212"/>
                  <a:gd name="connsiteX1670" fmla="*/ 3177350 w 4070032"/>
                  <a:gd name="connsiteY1670" fmla="*/ 3374041 h 3986212"/>
                  <a:gd name="connsiteX1671" fmla="*/ 3185255 w 4070032"/>
                  <a:gd name="connsiteY1671" fmla="*/ 3372231 h 3986212"/>
                  <a:gd name="connsiteX1672" fmla="*/ 3187922 w 4070032"/>
                  <a:gd name="connsiteY1672" fmla="*/ 3375851 h 3986212"/>
                  <a:gd name="connsiteX1673" fmla="*/ 3182303 w 4070032"/>
                  <a:gd name="connsiteY1673" fmla="*/ 3378327 h 3986212"/>
                  <a:gd name="connsiteX1674" fmla="*/ 3170968 w 4070032"/>
                  <a:gd name="connsiteY1674" fmla="*/ 3379851 h 3986212"/>
                  <a:gd name="connsiteX1675" fmla="*/ 3162776 w 4070032"/>
                  <a:gd name="connsiteY1675" fmla="*/ 3384423 h 3986212"/>
                  <a:gd name="connsiteX1676" fmla="*/ 3160014 w 4070032"/>
                  <a:gd name="connsiteY1676" fmla="*/ 3389090 h 3986212"/>
                  <a:gd name="connsiteX1677" fmla="*/ 3156871 w 4070032"/>
                  <a:gd name="connsiteY1677" fmla="*/ 3394329 h 3986212"/>
                  <a:gd name="connsiteX1678" fmla="*/ 3136868 w 4070032"/>
                  <a:gd name="connsiteY1678" fmla="*/ 3425285 h 3986212"/>
                  <a:gd name="connsiteX1679" fmla="*/ 3135916 w 4070032"/>
                  <a:gd name="connsiteY1679" fmla="*/ 3426809 h 3986212"/>
                  <a:gd name="connsiteX1680" fmla="*/ 3150299 w 4070032"/>
                  <a:gd name="connsiteY1680" fmla="*/ 3443764 h 3986212"/>
                  <a:gd name="connsiteX1681" fmla="*/ 3151918 w 4070032"/>
                  <a:gd name="connsiteY1681" fmla="*/ 3440621 h 3986212"/>
                  <a:gd name="connsiteX1682" fmla="*/ 3178302 w 4070032"/>
                  <a:gd name="connsiteY1682" fmla="*/ 3395948 h 3986212"/>
                  <a:gd name="connsiteX1683" fmla="*/ 3208115 w 4070032"/>
                  <a:gd name="connsiteY1683" fmla="*/ 3375565 h 3986212"/>
                  <a:gd name="connsiteX1684" fmla="*/ 3221545 w 4070032"/>
                  <a:gd name="connsiteY1684" fmla="*/ 3357086 h 3986212"/>
                  <a:gd name="connsiteX1685" fmla="*/ 3229737 w 4070032"/>
                  <a:gd name="connsiteY1685" fmla="*/ 3326702 h 3986212"/>
                  <a:gd name="connsiteX1686" fmla="*/ 3232404 w 4070032"/>
                  <a:gd name="connsiteY1686" fmla="*/ 3320510 h 3986212"/>
                  <a:gd name="connsiteX1687" fmla="*/ 3287840 w 4070032"/>
                  <a:gd name="connsiteY1687" fmla="*/ 3294983 h 3986212"/>
                  <a:gd name="connsiteX1688" fmla="*/ 3309366 w 4070032"/>
                  <a:gd name="connsiteY1688" fmla="*/ 3287649 h 3986212"/>
                  <a:gd name="connsiteX1689" fmla="*/ 3317748 w 4070032"/>
                  <a:gd name="connsiteY1689" fmla="*/ 3288316 h 3986212"/>
                  <a:gd name="connsiteX1690" fmla="*/ 3341561 w 4070032"/>
                  <a:gd name="connsiteY1690" fmla="*/ 3289078 h 3986212"/>
                  <a:gd name="connsiteX1691" fmla="*/ 3353657 w 4070032"/>
                  <a:gd name="connsiteY1691" fmla="*/ 3273362 h 3986212"/>
                  <a:gd name="connsiteX1692" fmla="*/ 3350609 w 4070032"/>
                  <a:gd name="connsiteY1692" fmla="*/ 3244596 h 3986212"/>
                  <a:gd name="connsiteX1693" fmla="*/ 3350324 w 4070032"/>
                  <a:gd name="connsiteY1693" fmla="*/ 3242596 h 3986212"/>
                  <a:gd name="connsiteX1694" fmla="*/ 3302699 w 4070032"/>
                  <a:gd name="connsiteY1694" fmla="*/ 3241072 h 3986212"/>
                  <a:gd name="connsiteX1695" fmla="*/ 3276314 w 4070032"/>
                  <a:gd name="connsiteY1695" fmla="*/ 3220593 h 3986212"/>
                  <a:gd name="connsiteX1696" fmla="*/ 3248311 w 4070032"/>
                  <a:gd name="connsiteY1696" fmla="*/ 3197066 h 3986212"/>
                  <a:gd name="connsiteX1697" fmla="*/ 3246977 w 4070032"/>
                  <a:gd name="connsiteY1697" fmla="*/ 3194685 h 3986212"/>
                  <a:gd name="connsiteX1698" fmla="*/ 3246977 w 4070032"/>
                  <a:gd name="connsiteY1698" fmla="*/ 3194685 h 3986212"/>
                  <a:gd name="connsiteX1699" fmla="*/ 3245834 w 4070032"/>
                  <a:gd name="connsiteY1699" fmla="*/ 3192685 h 3986212"/>
                  <a:gd name="connsiteX1700" fmla="*/ 3245834 w 4070032"/>
                  <a:gd name="connsiteY1700" fmla="*/ 3192685 h 3986212"/>
                  <a:gd name="connsiteX1701" fmla="*/ 3245834 w 4070032"/>
                  <a:gd name="connsiteY1701" fmla="*/ 3192685 h 3986212"/>
                  <a:gd name="connsiteX1702" fmla="*/ 3245549 w 4070032"/>
                  <a:gd name="connsiteY1702" fmla="*/ 3192113 h 3986212"/>
                  <a:gd name="connsiteX1703" fmla="*/ 3244691 w 4070032"/>
                  <a:gd name="connsiteY1703" fmla="*/ 3190589 h 3986212"/>
                  <a:gd name="connsiteX1704" fmla="*/ 3244691 w 4070032"/>
                  <a:gd name="connsiteY1704" fmla="*/ 3190589 h 3986212"/>
                  <a:gd name="connsiteX1705" fmla="*/ 3243739 w 4070032"/>
                  <a:gd name="connsiteY1705" fmla="*/ 3188970 h 3986212"/>
                  <a:gd name="connsiteX1706" fmla="*/ 3243739 w 4070032"/>
                  <a:gd name="connsiteY1706" fmla="*/ 3188970 h 3986212"/>
                  <a:gd name="connsiteX1707" fmla="*/ 3242977 w 4070032"/>
                  <a:gd name="connsiteY1707" fmla="*/ 3187732 h 3986212"/>
                  <a:gd name="connsiteX1708" fmla="*/ 3242977 w 4070032"/>
                  <a:gd name="connsiteY1708" fmla="*/ 3187732 h 3986212"/>
                  <a:gd name="connsiteX1709" fmla="*/ 3242501 w 4070032"/>
                  <a:gd name="connsiteY1709" fmla="*/ 3186970 h 3986212"/>
                  <a:gd name="connsiteX1710" fmla="*/ 3242501 w 4070032"/>
                  <a:gd name="connsiteY1710" fmla="*/ 3186970 h 3986212"/>
                  <a:gd name="connsiteX1711" fmla="*/ 3241548 w 4070032"/>
                  <a:gd name="connsiteY1711" fmla="*/ 3185446 h 3986212"/>
                  <a:gd name="connsiteX1712" fmla="*/ 3241548 w 4070032"/>
                  <a:gd name="connsiteY1712" fmla="*/ 3185446 h 3986212"/>
                  <a:gd name="connsiteX1713" fmla="*/ 3241167 w 4070032"/>
                  <a:gd name="connsiteY1713" fmla="*/ 3184874 h 3986212"/>
                  <a:gd name="connsiteX1714" fmla="*/ 3241167 w 4070032"/>
                  <a:gd name="connsiteY1714" fmla="*/ 3184874 h 3986212"/>
                  <a:gd name="connsiteX1715" fmla="*/ 3239834 w 4070032"/>
                  <a:gd name="connsiteY1715" fmla="*/ 3182684 h 3986212"/>
                  <a:gd name="connsiteX1716" fmla="*/ 3239834 w 4070032"/>
                  <a:gd name="connsiteY1716" fmla="*/ 3182684 h 3986212"/>
                  <a:gd name="connsiteX1717" fmla="*/ 3239834 w 4070032"/>
                  <a:gd name="connsiteY1717" fmla="*/ 3182684 h 3986212"/>
                  <a:gd name="connsiteX1718" fmla="*/ 3235357 w 4070032"/>
                  <a:gd name="connsiteY1718" fmla="*/ 3176016 h 3986212"/>
                  <a:gd name="connsiteX1719" fmla="*/ 3235357 w 4070032"/>
                  <a:gd name="connsiteY1719" fmla="*/ 3176016 h 3986212"/>
                  <a:gd name="connsiteX1720" fmla="*/ 3234976 w 4070032"/>
                  <a:gd name="connsiteY1720" fmla="*/ 3175540 h 3986212"/>
                  <a:gd name="connsiteX1721" fmla="*/ 3234976 w 4070032"/>
                  <a:gd name="connsiteY1721" fmla="*/ 3175540 h 3986212"/>
                  <a:gd name="connsiteX1722" fmla="*/ 3232499 w 4070032"/>
                  <a:gd name="connsiteY1722" fmla="*/ 3172301 h 3986212"/>
                  <a:gd name="connsiteX1723" fmla="*/ 3232499 w 4070032"/>
                  <a:gd name="connsiteY1723" fmla="*/ 3172301 h 3986212"/>
                  <a:gd name="connsiteX1724" fmla="*/ 3232118 w 4070032"/>
                  <a:gd name="connsiteY1724" fmla="*/ 3171825 h 3986212"/>
                  <a:gd name="connsiteX1725" fmla="*/ 3232118 w 4070032"/>
                  <a:gd name="connsiteY1725" fmla="*/ 3171825 h 3986212"/>
                  <a:gd name="connsiteX1726" fmla="*/ 3231357 w 4070032"/>
                  <a:gd name="connsiteY1726" fmla="*/ 3170968 h 3986212"/>
                  <a:gd name="connsiteX1727" fmla="*/ 3231357 w 4070032"/>
                  <a:gd name="connsiteY1727" fmla="*/ 3170968 h 3986212"/>
                  <a:gd name="connsiteX1728" fmla="*/ 3231070 w 4070032"/>
                  <a:gd name="connsiteY1728" fmla="*/ 3170682 h 3986212"/>
                  <a:gd name="connsiteX1729" fmla="*/ 3231070 w 4070032"/>
                  <a:gd name="connsiteY1729" fmla="*/ 3170682 h 3986212"/>
                  <a:gd name="connsiteX1730" fmla="*/ 3229832 w 4070032"/>
                  <a:gd name="connsiteY1730" fmla="*/ 3169634 h 3986212"/>
                  <a:gd name="connsiteX1731" fmla="*/ 3223641 w 4070032"/>
                  <a:gd name="connsiteY1731" fmla="*/ 3164205 h 3986212"/>
                  <a:gd name="connsiteX1732" fmla="*/ 3208115 w 4070032"/>
                  <a:gd name="connsiteY1732" fmla="*/ 3152775 h 3986212"/>
                  <a:gd name="connsiteX1733" fmla="*/ 3200591 w 4070032"/>
                  <a:gd name="connsiteY1733" fmla="*/ 3151441 h 3986212"/>
                  <a:gd name="connsiteX1734" fmla="*/ 3211163 w 4070032"/>
                  <a:gd name="connsiteY1734" fmla="*/ 3127724 h 3986212"/>
                  <a:gd name="connsiteX1735" fmla="*/ 3209925 w 4070032"/>
                  <a:gd name="connsiteY1735" fmla="*/ 3081719 h 3986212"/>
                  <a:gd name="connsiteX1736" fmla="*/ 3209925 w 4070032"/>
                  <a:gd name="connsiteY1736" fmla="*/ 3057335 h 3986212"/>
                  <a:gd name="connsiteX1737" fmla="*/ 3229642 w 4070032"/>
                  <a:gd name="connsiteY1737" fmla="*/ 3040475 h 3986212"/>
                  <a:gd name="connsiteX1738" fmla="*/ 3242405 w 4070032"/>
                  <a:gd name="connsiteY1738" fmla="*/ 3037237 h 3986212"/>
                  <a:gd name="connsiteX1739" fmla="*/ 3251740 w 4070032"/>
                  <a:gd name="connsiteY1739" fmla="*/ 3004471 h 3986212"/>
                  <a:gd name="connsiteX1740" fmla="*/ 3251740 w 4070032"/>
                  <a:gd name="connsiteY1740" fmla="*/ 3003804 h 3986212"/>
                  <a:gd name="connsiteX1741" fmla="*/ 3251073 w 4070032"/>
                  <a:gd name="connsiteY1741" fmla="*/ 2995613 h 3986212"/>
                  <a:gd name="connsiteX1742" fmla="*/ 3251168 w 4070032"/>
                  <a:gd name="connsiteY1742" fmla="*/ 2995613 h 3986212"/>
                  <a:gd name="connsiteX1743" fmla="*/ 3250502 w 4070032"/>
                  <a:gd name="connsiteY1743" fmla="*/ 2992470 h 3986212"/>
                  <a:gd name="connsiteX1744" fmla="*/ 3250502 w 4070032"/>
                  <a:gd name="connsiteY1744" fmla="*/ 2992470 h 3986212"/>
                  <a:gd name="connsiteX1745" fmla="*/ 3250502 w 4070032"/>
                  <a:gd name="connsiteY1745" fmla="*/ 2992470 h 3986212"/>
                  <a:gd name="connsiteX1746" fmla="*/ 3250502 w 4070032"/>
                  <a:gd name="connsiteY1746" fmla="*/ 2992470 h 3986212"/>
                  <a:gd name="connsiteX1747" fmla="*/ 3250120 w 4070032"/>
                  <a:gd name="connsiteY1747" fmla="*/ 2990755 h 3986212"/>
                  <a:gd name="connsiteX1748" fmla="*/ 3250025 w 4070032"/>
                  <a:gd name="connsiteY1748" fmla="*/ 2990755 h 3986212"/>
                  <a:gd name="connsiteX1749" fmla="*/ 3249168 w 4070032"/>
                  <a:gd name="connsiteY1749" fmla="*/ 2987802 h 3986212"/>
                  <a:gd name="connsiteX1750" fmla="*/ 3249168 w 4070032"/>
                  <a:gd name="connsiteY1750" fmla="*/ 2987802 h 3986212"/>
                  <a:gd name="connsiteX1751" fmla="*/ 3249073 w 4070032"/>
                  <a:gd name="connsiteY1751" fmla="*/ 2987516 h 3986212"/>
                  <a:gd name="connsiteX1752" fmla="*/ 3249073 w 4070032"/>
                  <a:gd name="connsiteY1752" fmla="*/ 2987516 h 3986212"/>
                  <a:gd name="connsiteX1753" fmla="*/ 3249073 w 4070032"/>
                  <a:gd name="connsiteY1753" fmla="*/ 2987421 h 3986212"/>
                  <a:gd name="connsiteX1754" fmla="*/ 3249073 w 4070032"/>
                  <a:gd name="connsiteY1754" fmla="*/ 2987326 h 3986212"/>
                  <a:gd name="connsiteX1755" fmla="*/ 3248406 w 4070032"/>
                  <a:gd name="connsiteY1755" fmla="*/ 2985802 h 3986212"/>
                  <a:gd name="connsiteX1756" fmla="*/ 3248406 w 4070032"/>
                  <a:gd name="connsiteY1756" fmla="*/ 2985802 h 3986212"/>
                  <a:gd name="connsiteX1757" fmla="*/ 3248120 w 4070032"/>
                  <a:gd name="connsiteY1757" fmla="*/ 2985326 h 3986212"/>
                  <a:gd name="connsiteX1758" fmla="*/ 3248120 w 4070032"/>
                  <a:gd name="connsiteY1758" fmla="*/ 2985326 h 3986212"/>
                  <a:gd name="connsiteX1759" fmla="*/ 3247073 w 4070032"/>
                  <a:gd name="connsiteY1759" fmla="*/ 2983230 h 3986212"/>
                  <a:gd name="connsiteX1760" fmla="*/ 3243263 w 4070032"/>
                  <a:gd name="connsiteY1760" fmla="*/ 2973134 h 3986212"/>
                  <a:gd name="connsiteX1761" fmla="*/ 3241358 w 4070032"/>
                  <a:gd name="connsiteY1761" fmla="*/ 2964371 h 3986212"/>
                  <a:gd name="connsiteX1762" fmla="*/ 3241358 w 4070032"/>
                  <a:gd name="connsiteY1762" fmla="*/ 2964371 h 3986212"/>
                  <a:gd name="connsiteX1763" fmla="*/ 3241358 w 4070032"/>
                  <a:gd name="connsiteY1763" fmla="*/ 2964371 h 3986212"/>
                  <a:gd name="connsiteX1764" fmla="*/ 3241358 w 4070032"/>
                  <a:gd name="connsiteY1764" fmla="*/ 2964085 h 3986212"/>
                  <a:gd name="connsiteX1765" fmla="*/ 3240882 w 4070032"/>
                  <a:gd name="connsiteY1765" fmla="*/ 2962085 h 3986212"/>
                  <a:gd name="connsiteX1766" fmla="*/ 3240882 w 4070032"/>
                  <a:gd name="connsiteY1766" fmla="*/ 2962085 h 3986212"/>
                  <a:gd name="connsiteX1767" fmla="*/ 3240882 w 4070032"/>
                  <a:gd name="connsiteY1767" fmla="*/ 2961704 h 3986212"/>
                  <a:gd name="connsiteX1768" fmla="*/ 3240882 w 4070032"/>
                  <a:gd name="connsiteY1768" fmla="*/ 2961704 h 3986212"/>
                  <a:gd name="connsiteX1769" fmla="*/ 3240405 w 4070032"/>
                  <a:gd name="connsiteY1769" fmla="*/ 2959513 h 3986212"/>
                  <a:gd name="connsiteX1770" fmla="*/ 3240405 w 4070032"/>
                  <a:gd name="connsiteY1770" fmla="*/ 2959513 h 3986212"/>
                  <a:gd name="connsiteX1771" fmla="*/ 3240215 w 4070032"/>
                  <a:gd name="connsiteY1771" fmla="*/ 2958465 h 3986212"/>
                  <a:gd name="connsiteX1772" fmla="*/ 3240215 w 4070032"/>
                  <a:gd name="connsiteY1772" fmla="*/ 2958465 h 3986212"/>
                  <a:gd name="connsiteX1773" fmla="*/ 3239929 w 4070032"/>
                  <a:gd name="connsiteY1773" fmla="*/ 2957132 h 3986212"/>
                  <a:gd name="connsiteX1774" fmla="*/ 3239929 w 4070032"/>
                  <a:gd name="connsiteY1774" fmla="*/ 2956655 h 3986212"/>
                  <a:gd name="connsiteX1775" fmla="*/ 3239929 w 4070032"/>
                  <a:gd name="connsiteY1775" fmla="*/ 2956655 h 3986212"/>
                  <a:gd name="connsiteX1776" fmla="*/ 3239738 w 4070032"/>
                  <a:gd name="connsiteY1776" fmla="*/ 2955703 h 3986212"/>
                  <a:gd name="connsiteX1777" fmla="*/ 3239548 w 4070032"/>
                  <a:gd name="connsiteY1777" fmla="*/ 2954655 h 3986212"/>
                  <a:gd name="connsiteX1778" fmla="*/ 3239548 w 4070032"/>
                  <a:gd name="connsiteY1778" fmla="*/ 2954655 h 3986212"/>
                  <a:gd name="connsiteX1779" fmla="*/ 3239357 w 4070032"/>
                  <a:gd name="connsiteY1779" fmla="*/ 2953322 h 3986212"/>
                  <a:gd name="connsiteX1780" fmla="*/ 3239357 w 4070032"/>
                  <a:gd name="connsiteY1780" fmla="*/ 2952560 h 3986212"/>
                  <a:gd name="connsiteX1781" fmla="*/ 3239262 w 4070032"/>
                  <a:gd name="connsiteY1781" fmla="*/ 2952560 h 3986212"/>
                  <a:gd name="connsiteX1782" fmla="*/ 3239262 w 4070032"/>
                  <a:gd name="connsiteY1782" fmla="*/ 2952083 h 3986212"/>
                  <a:gd name="connsiteX1783" fmla="*/ 3239262 w 4070032"/>
                  <a:gd name="connsiteY1783" fmla="*/ 2952083 h 3986212"/>
                  <a:gd name="connsiteX1784" fmla="*/ 3238976 w 4070032"/>
                  <a:gd name="connsiteY1784" fmla="*/ 2950369 h 3986212"/>
                  <a:gd name="connsiteX1785" fmla="*/ 3238881 w 4070032"/>
                  <a:gd name="connsiteY1785" fmla="*/ 2949512 h 3986212"/>
                  <a:gd name="connsiteX1786" fmla="*/ 3238881 w 4070032"/>
                  <a:gd name="connsiteY1786" fmla="*/ 2949512 h 3986212"/>
                  <a:gd name="connsiteX1787" fmla="*/ 3238691 w 4070032"/>
                  <a:gd name="connsiteY1787" fmla="*/ 2948559 h 3986212"/>
                  <a:gd name="connsiteX1788" fmla="*/ 3238119 w 4070032"/>
                  <a:gd name="connsiteY1788" fmla="*/ 2944940 h 3986212"/>
                  <a:gd name="connsiteX1789" fmla="*/ 3238119 w 4070032"/>
                  <a:gd name="connsiteY1789" fmla="*/ 2944940 h 3986212"/>
                  <a:gd name="connsiteX1790" fmla="*/ 3237928 w 4070032"/>
                  <a:gd name="connsiteY1790" fmla="*/ 2943987 h 3986212"/>
                  <a:gd name="connsiteX1791" fmla="*/ 3237738 w 4070032"/>
                  <a:gd name="connsiteY1791" fmla="*/ 2942749 h 3986212"/>
                  <a:gd name="connsiteX1792" fmla="*/ 3237548 w 4070032"/>
                  <a:gd name="connsiteY1792" fmla="*/ 2941415 h 3986212"/>
                  <a:gd name="connsiteX1793" fmla="*/ 3237548 w 4070032"/>
                  <a:gd name="connsiteY1793" fmla="*/ 2941415 h 3986212"/>
                  <a:gd name="connsiteX1794" fmla="*/ 3237452 w 4070032"/>
                  <a:gd name="connsiteY1794" fmla="*/ 2940653 h 3986212"/>
                  <a:gd name="connsiteX1795" fmla="*/ 3237452 w 4070032"/>
                  <a:gd name="connsiteY1795" fmla="*/ 2940653 h 3986212"/>
                  <a:gd name="connsiteX1796" fmla="*/ 3237262 w 4070032"/>
                  <a:gd name="connsiteY1796" fmla="*/ 2939034 h 3986212"/>
                  <a:gd name="connsiteX1797" fmla="*/ 3237262 w 4070032"/>
                  <a:gd name="connsiteY1797" fmla="*/ 2939034 h 3986212"/>
                  <a:gd name="connsiteX1798" fmla="*/ 3236976 w 4070032"/>
                  <a:gd name="connsiteY1798" fmla="*/ 2937034 h 3986212"/>
                  <a:gd name="connsiteX1799" fmla="*/ 3236309 w 4070032"/>
                  <a:gd name="connsiteY1799" fmla="*/ 2931986 h 3986212"/>
                  <a:gd name="connsiteX1800" fmla="*/ 3236309 w 4070032"/>
                  <a:gd name="connsiteY1800" fmla="*/ 2931986 h 3986212"/>
                  <a:gd name="connsiteX1801" fmla="*/ 3234309 w 4070032"/>
                  <a:gd name="connsiteY1801" fmla="*/ 2917031 h 3986212"/>
                  <a:gd name="connsiteX1802" fmla="*/ 3234309 w 4070032"/>
                  <a:gd name="connsiteY1802" fmla="*/ 2885504 h 3986212"/>
                  <a:gd name="connsiteX1803" fmla="*/ 3232785 w 4070032"/>
                  <a:gd name="connsiteY1803" fmla="*/ 2853023 h 3986212"/>
                  <a:gd name="connsiteX1804" fmla="*/ 3236690 w 4070032"/>
                  <a:gd name="connsiteY1804" fmla="*/ 2841308 h 3986212"/>
                  <a:gd name="connsiteX1805" fmla="*/ 3248978 w 4070032"/>
                  <a:gd name="connsiteY1805" fmla="*/ 2842260 h 3986212"/>
                  <a:gd name="connsiteX1806" fmla="*/ 3248978 w 4070032"/>
                  <a:gd name="connsiteY1806" fmla="*/ 2856929 h 3986212"/>
                  <a:gd name="connsiteX1807" fmla="*/ 3257074 w 4070032"/>
                  <a:gd name="connsiteY1807" fmla="*/ 2863024 h 3986212"/>
                  <a:gd name="connsiteX1808" fmla="*/ 3291174 w 4070032"/>
                  <a:gd name="connsiteY1808" fmla="*/ 2846832 h 3986212"/>
                  <a:gd name="connsiteX1809" fmla="*/ 3291174 w 4070032"/>
                  <a:gd name="connsiteY1809" fmla="*/ 2810923 h 3986212"/>
                  <a:gd name="connsiteX1810" fmla="*/ 3292412 w 4070032"/>
                  <a:gd name="connsiteY1810" fmla="*/ 2803779 h 3986212"/>
                  <a:gd name="connsiteX1811" fmla="*/ 3292412 w 4070032"/>
                  <a:gd name="connsiteY1811" fmla="*/ 2790539 h 3986212"/>
                  <a:gd name="connsiteX1812" fmla="*/ 3290030 w 4070032"/>
                  <a:gd name="connsiteY1812" fmla="*/ 2783110 h 3986212"/>
                  <a:gd name="connsiteX1813" fmla="*/ 3288125 w 4070032"/>
                  <a:gd name="connsiteY1813" fmla="*/ 2774537 h 3986212"/>
                  <a:gd name="connsiteX1814" fmla="*/ 3287935 w 4070032"/>
                  <a:gd name="connsiteY1814" fmla="*/ 2773395 h 3986212"/>
                  <a:gd name="connsiteX1815" fmla="*/ 3287554 w 4070032"/>
                  <a:gd name="connsiteY1815" fmla="*/ 2773204 h 3986212"/>
                  <a:gd name="connsiteX1816" fmla="*/ 3283458 w 4070032"/>
                  <a:gd name="connsiteY1816" fmla="*/ 2760916 h 3986212"/>
                  <a:gd name="connsiteX1817" fmla="*/ 3283458 w 4070032"/>
                  <a:gd name="connsiteY1817" fmla="*/ 2771013 h 3986212"/>
                  <a:gd name="connsiteX1818" fmla="*/ 3265742 w 4070032"/>
                  <a:gd name="connsiteY1818" fmla="*/ 2761488 h 3986212"/>
                  <a:gd name="connsiteX1819" fmla="*/ 3265742 w 4070032"/>
                  <a:gd name="connsiteY1819" fmla="*/ 2737199 h 3986212"/>
                  <a:gd name="connsiteX1820" fmla="*/ 3270409 w 4070032"/>
                  <a:gd name="connsiteY1820" fmla="*/ 2733770 h 3986212"/>
                  <a:gd name="connsiteX1821" fmla="*/ 3284315 w 4070032"/>
                  <a:gd name="connsiteY1821" fmla="*/ 2730722 h 3986212"/>
                  <a:gd name="connsiteX1822" fmla="*/ 3305461 w 4070032"/>
                  <a:gd name="connsiteY1822" fmla="*/ 2700433 h 3986212"/>
                  <a:gd name="connsiteX1823" fmla="*/ 3308795 w 4070032"/>
                  <a:gd name="connsiteY1823" fmla="*/ 2695670 h 3986212"/>
                  <a:gd name="connsiteX1824" fmla="*/ 3305556 w 4070032"/>
                  <a:gd name="connsiteY1824" fmla="*/ 2688050 h 3986212"/>
                  <a:gd name="connsiteX1825" fmla="*/ 3295078 w 4070032"/>
                  <a:gd name="connsiteY1825" fmla="*/ 2677573 h 3986212"/>
                  <a:gd name="connsiteX1826" fmla="*/ 3274790 w 4070032"/>
                  <a:gd name="connsiteY1826" fmla="*/ 2665953 h 3986212"/>
                  <a:gd name="connsiteX1827" fmla="*/ 3274790 w 4070032"/>
                  <a:gd name="connsiteY1827" fmla="*/ 2654713 h 3986212"/>
                  <a:gd name="connsiteX1828" fmla="*/ 3287840 w 4070032"/>
                  <a:gd name="connsiteY1828" fmla="*/ 2654713 h 3986212"/>
                  <a:gd name="connsiteX1829" fmla="*/ 3303461 w 4070032"/>
                  <a:gd name="connsiteY1829" fmla="*/ 2670239 h 3986212"/>
                  <a:gd name="connsiteX1830" fmla="*/ 3312509 w 4070032"/>
                  <a:gd name="connsiteY1830" fmla="*/ 2681573 h 3986212"/>
                  <a:gd name="connsiteX1831" fmla="*/ 3319653 w 4070032"/>
                  <a:gd name="connsiteY1831" fmla="*/ 2650808 h 3986212"/>
                  <a:gd name="connsiteX1832" fmla="*/ 3319653 w 4070032"/>
                  <a:gd name="connsiteY1832" fmla="*/ 2638139 h 3986212"/>
                  <a:gd name="connsiteX1833" fmla="*/ 3324035 w 4070032"/>
                  <a:gd name="connsiteY1833" fmla="*/ 2636615 h 3986212"/>
                  <a:gd name="connsiteX1834" fmla="*/ 3333083 w 4070032"/>
                  <a:gd name="connsiteY1834" fmla="*/ 2633663 h 3986212"/>
                  <a:gd name="connsiteX1835" fmla="*/ 3333083 w 4070032"/>
                  <a:gd name="connsiteY1835" fmla="*/ 2633663 h 3986212"/>
                  <a:gd name="connsiteX1836" fmla="*/ 3333083 w 4070032"/>
                  <a:gd name="connsiteY1836" fmla="*/ 2633663 h 3986212"/>
                  <a:gd name="connsiteX1837" fmla="*/ 3336417 w 4070032"/>
                  <a:gd name="connsiteY1837" fmla="*/ 2632710 h 3986212"/>
                  <a:gd name="connsiteX1838" fmla="*/ 3336417 w 4070032"/>
                  <a:gd name="connsiteY1838" fmla="*/ 2632710 h 3986212"/>
                  <a:gd name="connsiteX1839" fmla="*/ 3351086 w 4070032"/>
                  <a:gd name="connsiteY1839" fmla="*/ 2627662 h 3986212"/>
                  <a:gd name="connsiteX1840" fmla="*/ 3380613 w 4070032"/>
                  <a:gd name="connsiteY1840" fmla="*/ 2616803 h 3986212"/>
                  <a:gd name="connsiteX1841" fmla="*/ 3390043 w 4070032"/>
                  <a:gd name="connsiteY1841" fmla="*/ 2586895 h 3986212"/>
                  <a:gd name="connsiteX1842" fmla="*/ 3391472 w 4070032"/>
                  <a:gd name="connsiteY1842" fmla="*/ 2578418 h 3986212"/>
                  <a:gd name="connsiteX1843" fmla="*/ 3401378 w 4070032"/>
                  <a:gd name="connsiteY1843" fmla="*/ 2563082 h 3986212"/>
                  <a:gd name="connsiteX1844" fmla="*/ 3403473 w 4070032"/>
                  <a:gd name="connsiteY1844" fmla="*/ 2575465 h 3986212"/>
                  <a:gd name="connsiteX1845" fmla="*/ 3406997 w 4070032"/>
                  <a:gd name="connsiteY1845" fmla="*/ 2584228 h 3986212"/>
                  <a:gd name="connsiteX1846" fmla="*/ 3442240 w 4070032"/>
                  <a:gd name="connsiteY1846" fmla="*/ 2590324 h 3986212"/>
                  <a:gd name="connsiteX1847" fmla="*/ 3446336 w 4070032"/>
                  <a:gd name="connsiteY1847" fmla="*/ 2595086 h 3986212"/>
                  <a:gd name="connsiteX1848" fmla="*/ 3444145 w 4070032"/>
                  <a:gd name="connsiteY1848" fmla="*/ 2597182 h 3986212"/>
                  <a:gd name="connsiteX1849" fmla="*/ 3442335 w 4070032"/>
                  <a:gd name="connsiteY1849" fmla="*/ 2597753 h 3986212"/>
                  <a:gd name="connsiteX1850" fmla="*/ 3423666 w 4070032"/>
                  <a:gd name="connsiteY1850" fmla="*/ 2600611 h 3986212"/>
                  <a:gd name="connsiteX1851" fmla="*/ 3394901 w 4070032"/>
                  <a:gd name="connsiteY1851" fmla="*/ 2603659 h 3986212"/>
                  <a:gd name="connsiteX1852" fmla="*/ 3392900 w 4070032"/>
                  <a:gd name="connsiteY1852" fmla="*/ 2603945 h 3986212"/>
                  <a:gd name="connsiteX1853" fmla="*/ 3392900 w 4070032"/>
                  <a:gd name="connsiteY1853" fmla="*/ 2614136 h 3986212"/>
                  <a:gd name="connsiteX1854" fmla="*/ 3420237 w 4070032"/>
                  <a:gd name="connsiteY1854" fmla="*/ 2617184 h 3986212"/>
                  <a:gd name="connsiteX1855" fmla="*/ 3423095 w 4070032"/>
                  <a:gd name="connsiteY1855" fmla="*/ 2630234 h 3986212"/>
                  <a:gd name="connsiteX1856" fmla="*/ 3436811 w 4070032"/>
                  <a:gd name="connsiteY1856" fmla="*/ 2635282 h 3986212"/>
                  <a:gd name="connsiteX1857" fmla="*/ 3459670 w 4070032"/>
                  <a:gd name="connsiteY1857" fmla="*/ 2638330 h 3986212"/>
                  <a:gd name="connsiteX1858" fmla="*/ 3506057 w 4070032"/>
                  <a:gd name="connsiteY1858" fmla="*/ 2636330 h 3986212"/>
                  <a:gd name="connsiteX1859" fmla="*/ 3496913 w 4070032"/>
                  <a:gd name="connsiteY1859" fmla="*/ 2632996 h 3986212"/>
                  <a:gd name="connsiteX1860" fmla="*/ 3508534 w 4070032"/>
                  <a:gd name="connsiteY1860" fmla="*/ 2626138 h 3986212"/>
                  <a:gd name="connsiteX1861" fmla="*/ 3526155 w 4070032"/>
                  <a:gd name="connsiteY1861" fmla="*/ 2617375 h 3986212"/>
                  <a:gd name="connsiteX1862" fmla="*/ 3539204 w 4070032"/>
                  <a:gd name="connsiteY1862" fmla="*/ 2615946 h 3986212"/>
                  <a:gd name="connsiteX1863" fmla="*/ 3540252 w 4070032"/>
                  <a:gd name="connsiteY1863" fmla="*/ 2615565 h 3986212"/>
                  <a:gd name="connsiteX1864" fmla="*/ 3549682 w 4070032"/>
                  <a:gd name="connsiteY1864" fmla="*/ 2612136 h 3986212"/>
                  <a:gd name="connsiteX1865" fmla="*/ 3550063 w 4070032"/>
                  <a:gd name="connsiteY1865" fmla="*/ 2613660 h 3986212"/>
                  <a:gd name="connsiteX1866" fmla="*/ 3551587 w 4070032"/>
                  <a:gd name="connsiteY1866" fmla="*/ 2617946 h 3986212"/>
                  <a:gd name="connsiteX1867" fmla="*/ 3550158 w 4070032"/>
                  <a:gd name="connsiteY1867" fmla="*/ 2621852 h 3986212"/>
                  <a:gd name="connsiteX1868" fmla="*/ 3542824 w 4070032"/>
                  <a:gd name="connsiteY1868" fmla="*/ 2642426 h 3986212"/>
                  <a:gd name="connsiteX1869" fmla="*/ 3487960 w 4070032"/>
                  <a:gd name="connsiteY1869" fmla="*/ 2709482 h 3986212"/>
                  <a:gd name="connsiteX1870" fmla="*/ 3495866 w 4070032"/>
                  <a:gd name="connsiteY1870" fmla="*/ 2719388 h 3986212"/>
                  <a:gd name="connsiteX1871" fmla="*/ 3518630 w 4070032"/>
                  <a:gd name="connsiteY1871" fmla="*/ 2719388 h 3986212"/>
                  <a:gd name="connsiteX1872" fmla="*/ 3526441 w 4070032"/>
                  <a:gd name="connsiteY1872" fmla="*/ 2714720 h 3986212"/>
                  <a:gd name="connsiteX1873" fmla="*/ 3538728 w 4070032"/>
                  <a:gd name="connsiteY1873" fmla="*/ 2709291 h 3986212"/>
                  <a:gd name="connsiteX1874" fmla="*/ 3546634 w 4070032"/>
                  <a:gd name="connsiteY1874" fmla="*/ 2714530 h 3986212"/>
                  <a:gd name="connsiteX1875" fmla="*/ 3559969 w 4070032"/>
                  <a:gd name="connsiteY1875" fmla="*/ 2716435 h 3986212"/>
                  <a:gd name="connsiteX1876" fmla="*/ 3568446 w 4070032"/>
                  <a:gd name="connsiteY1876" fmla="*/ 2716435 h 3986212"/>
                  <a:gd name="connsiteX1877" fmla="*/ 3588258 w 4070032"/>
                  <a:gd name="connsiteY1877" fmla="*/ 2724722 h 3986212"/>
                  <a:gd name="connsiteX1878" fmla="*/ 3589115 w 4070032"/>
                  <a:gd name="connsiteY1878" fmla="*/ 2722436 h 3986212"/>
                  <a:gd name="connsiteX1879" fmla="*/ 3592830 w 4070032"/>
                  <a:gd name="connsiteY1879" fmla="*/ 2714530 h 3986212"/>
                  <a:gd name="connsiteX1880" fmla="*/ 3591973 w 4070032"/>
                  <a:gd name="connsiteY1880" fmla="*/ 2733294 h 3986212"/>
                  <a:gd name="connsiteX1881" fmla="*/ 3584258 w 4070032"/>
                  <a:gd name="connsiteY1881" fmla="*/ 2769013 h 3986212"/>
                  <a:gd name="connsiteX1882" fmla="*/ 3589115 w 4070032"/>
                  <a:gd name="connsiteY1882" fmla="*/ 2779205 h 3986212"/>
                  <a:gd name="connsiteX1883" fmla="*/ 3607118 w 4070032"/>
                  <a:gd name="connsiteY1883" fmla="*/ 2786824 h 3986212"/>
                  <a:gd name="connsiteX1884" fmla="*/ 3616833 w 4070032"/>
                  <a:gd name="connsiteY1884" fmla="*/ 2788349 h 3986212"/>
                  <a:gd name="connsiteX1885" fmla="*/ 3638455 w 4070032"/>
                  <a:gd name="connsiteY1885" fmla="*/ 2773204 h 3986212"/>
                  <a:gd name="connsiteX1886" fmla="*/ 3643694 w 4070032"/>
                  <a:gd name="connsiteY1886" fmla="*/ 2766917 h 3986212"/>
                  <a:gd name="connsiteX1887" fmla="*/ 3658743 w 4070032"/>
                  <a:gd name="connsiteY1887" fmla="*/ 2754916 h 3986212"/>
                  <a:gd name="connsiteX1888" fmla="*/ 3659315 w 4070032"/>
                  <a:gd name="connsiteY1888" fmla="*/ 2754440 h 3986212"/>
                  <a:gd name="connsiteX1889" fmla="*/ 3663887 w 4070032"/>
                  <a:gd name="connsiteY1889" fmla="*/ 2734818 h 3986212"/>
                  <a:gd name="connsiteX1890" fmla="*/ 3681699 w 4070032"/>
                  <a:gd name="connsiteY1890" fmla="*/ 2719483 h 3986212"/>
                  <a:gd name="connsiteX1891" fmla="*/ 3687223 w 4070032"/>
                  <a:gd name="connsiteY1891" fmla="*/ 2718721 h 3986212"/>
                  <a:gd name="connsiteX1892" fmla="*/ 3702558 w 4070032"/>
                  <a:gd name="connsiteY1892" fmla="*/ 2712625 h 3986212"/>
                  <a:gd name="connsiteX1893" fmla="*/ 3707416 w 4070032"/>
                  <a:gd name="connsiteY1893" fmla="*/ 2706148 h 3986212"/>
                  <a:gd name="connsiteX1894" fmla="*/ 3708940 w 4070032"/>
                  <a:gd name="connsiteY1894" fmla="*/ 2690813 h 3986212"/>
                  <a:gd name="connsiteX1895" fmla="*/ 3713036 w 4070032"/>
                  <a:gd name="connsiteY1895" fmla="*/ 2679764 h 3986212"/>
                  <a:gd name="connsiteX1896" fmla="*/ 3722942 w 4070032"/>
                  <a:gd name="connsiteY1896" fmla="*/ 2672715 h 3986212"/>
                  <a:gd name="connsiteX1897" fmla="*/ 3729038 w 4070032"/>
                  <a:gd name="connsiteY1897" fmla="*/ 2662428 h 3986212"/>
                  <a:gd name="connsiteX1898" fmla="*/ 3742468 w 4070032"/>
                  <a:gd name="connsiteY1898" fmla="*/ 2661190 h 3986212"/>
                  <a:gd name="connsiteX1899" fmla="*/ 3765518 w 4070032"/>
                  <a:gd name="connsiteY1899" fmla="*/ 2655094 h 3986212"/>
                  <a:gd name="connsiteX1900" fmla="*/ 3786474 w 4070032"/>
                  <a:gd name="connsiteY1900" fmla="*/ 2642330 h 3986212"/>
                  <a:gd name="connsiteX1901" fmla="*/ 3786664 w 4070032"/>
                  <a:gd name="connsiteY1901" fmla="*/ 2641378 h 3986212"/>
                  <a:gd name="connsiteX1902" fmla="*/ 3789712 w 4070032"/>
                  <a:gd name="connsiteY1902" fmla="*/ 2622042 h 3986212"/>
                  <a:gd name="connsiteX1903" fmla="*/ 3795713 w 4070032"/>
                  <a:gd name="connsiteY1903" fmla="*/ 2606326 h 3986212"/>
                  <a:gd name="connsiteX1904" fmla="*/ 3795713 w 4070032"/>
                  <a:gd name="connsiteY1904" fmla="*/ 2594039 h 3986212"/>
                  <a:gd name="connsiteX1905" fmla="*/ 3793998 w 4070032"/>
                  <a:gd name="connsiteY1905" fmla="*/ 2593562 h 3986212"/>
                  <a:gd name="connsiteX1906" fmla="*/ 3775805 w 4070032"/>
                  <a:gd name="connsiteY1906" fmla="*/ 2593753 h 3986212"/>
                  <a:gd name="connsiteX1907" fmla="*/ 3775805 w 4070032"/>
                  <a:gd name="connsiteY1907" fmla="*/ 2593753 h 3986212"/>
                  <a:gd name="connsiteX1908" fmla="*/ 3755612 w 4070032"/>
                  <a:gd name="connsiteY1908" fmla="*/ 2600992 h 3986212"/>
                  <a:gd name="connsiteX1909" fmla="*/ 3742658 w 4070032"/>
                  <a:gd name="connsiteY1909" fmla="*/ 2602611 h 3986212"/>
                  <a:gd name="connsiteX1910" fmla="*/ 3730276 w 4070032"/>
                  <a:gd name="connsiteY1910" fmla="*/ 2618137 h 3986212"/>
                  <a:gd name="connsiteX1911" fmla="*/ 3724275 w 4070032"/>
                  <a:gd name="connsiteY1911" fmla="*/ 2622614 h 3986212"/>
                  <a:gd name="connsiteX1912" fmla="*/ 3703511 w 4070032"/>
                  <a:gd name="connsiteY1912" fmla="*/ 2643378 h 3986212"/>
                  <a:gd name="connsiteX1913" fmla="*/ 3698082 w 4070032"/>
                  <a:gd name="connsiteY1913" fmla="*/ 2647664 h 3986212"/>
                  <a:gd name="connsiteX1914" fmla="*/ 3689509 w 4070032"/>
                  <a:gd name="connsiteY1914" fmla="*/ 2643092 h 3986212"/>
                  <a:gd name="connsiteX1915" fmla="*/ 3675031 w 4070032"/>
                  <a:gd name="connsiteY1915" fmla="*/ 2635853 h 3986212"/>
                  <a:gd name="connsiteX1916" fmla="*/ 3658838 w 4070032"/>
                  <a:gd name="connsiteY1916" fmla="*/ 2615946 h 3986212"/>
                  <a:gd name="connsiteX1917" fmla="*/ 3659124 w 4070032"/>
                  <a:gd name="connsiteY1917" fmla="*/ 2615184 h 3986212"/>
                  <a:gd name="connsiteX1918" fmla="*/ 3657219 w 4070032"/>
                  <a:gd name="connsiteY1918" fmla="*/ 2612231 h 3986212"/>
                  <a:gd name="connsiteX1919" fmla="*/ 3657219 w 4070032"/>
                  <a:gd name="connsiteY1919" fmla="*/ 2612231 h 3986212"/>
                  <a:gd name="connsiteX1920" fmla="*/ 3656743 w 4070032"/>
                  <a:gd name="connsiteY1920" fmla="*/ 2612041 h 3986212"/>
                  <a:gd name="connsiteX1921" fmla="*/ 3645694 w 4070032"/>
                  <a:gd name="connsiteY1921" fmla="*/ 2608421 h 3986212"/>
                  <a:gd name="connsiteX1922" fmla="*/ 3629692 w 4070032"/>
                  <a:gd name="connsiteY1922" fmla="*/ 2605373 h 3986212"/>
                  <a:gd name="connsiteX1923" fmla="*/ 3629216 w 4070032"/>
                  <a:gd name="connsiteY1923" fmla="*/ 2605373 h 3986212"/>
                  <a:gd name="connsiteX1924" fmla="*/ 3627501 w 4070032"/>
                  <a:gd name="connsiteY1924" fmla="*/ 2603278 h 3986212"/>
                  <a:gd name="connsiteX1925" fmla="*/ 3622358 w 4070032"/>
                  <a:gd name="connsiteY1925" fmla="*/ 2596420 h 3986212"/>
                  <a:gd name="connsiteX1926" fmla="*/ 3585210 w 4070032"/>
                  <a:gd name="connsiteY1926" fmla="*/ 2593372 h 3986212"/>
                  <a:gd name="connsiteX1927" fmla="*/ 3569208 w 4070032"/>
                  <a:gd name="connsiteY1927" fmla="*/ 2593372 h 3986212"/>
                  <a:gd name="connsiteX1928" fmla="*/ 3553873 w 4070032"/>
                  <a:gd name="connsiteY1928" fmla="*/ 2587752 h 3986212"/>
                  <a:gd name="connsiteX1929" fmla="*/ 3553016 w 4070032"/>
                  <a:gd name="connsiteY1929" fmla="*/ 2586133 h 3986212"/>
                  <a:gd name="connsiteX1930" fmla="*/ 3621215 w 4070032"/>
                  <a:gd name="connsiteY1930" fmla="*/ 2586133 h 3986212"/>
                  <a:gd name="connsiteX1931" fmla="*/ 3629597 w 4070032"/>
                  <a:gd name="connsiteY1931" fmla="*/ 2582990 h 3986212"/>
                  <a:gd name="connsiteX1932" fmla="*/ 3630359 w 4070032"/>
                  <a:gd name="connsiteY1932" fmla="*/ 2582418 h 3986212"/>
                  <a:gd name="connsiteX1933" fmla="*/ 3639979 w 4070032"/>
                  <a:gd name="connsiteY1933" fmla="*/ 2564702 h 3986212"/>
                  <a:gd name="connsiteX1934" fmla="*/ 3641408 w 4070032"/>
                  <a:gd name="connsiteY1934" fmla="*/ 2556129 h 3986212"/>
                  <a:gd name="connsiteX1935" fmla="*/ 3658267 w 4070032"/>
                  <a:gd name="connsiteY1935" fmla="*/ 2526983 h 3986212"/>
                  <a:gd name="connsiteX1936" fmla="*/ 3657695 w 4070032"/>
                  <a:gd name="connsiteY1936" fmla="*/ 2525840 h 3986212"/>
                  <a:gd name="connsiteX1937" fmla="*/ 3647980 w 4070032"/>
                  <a:gd name="connsiteY1937" fmla="*/ 2507742 h 3986212"/>
                  <a:gd name="connsiteX1938" fmla="*/ 3653219 w 4070032"/>
                  <a:gd name="connsiteY1938" fmla="*/ 2501456 h 3986212"/>
                  <a:gd name="connsiteX1939" fmla="*/ 3670840 w 4070032"/>
                  <a:gd name="connsiteY1939" fmla="*/ 2510314 h 3986212"/>
                  <a:gd name="connsiteX1940" fmla="*/ 3681889 w 4070032"/>
                  <a:gd name="connsiteY1940" fmla="*/ 2501170 h 3986212"/>
                  <a:gd name="connsiteX1941" fmla="*/ 3681889 w 4070032"/>
                  <a:gd name="connsiteY1941" fmla="*/ 2489168 h 3986212"/>
                  <a:gd name="connsiteX1942" fmla="*/ 3694271 w 4070032"/>
                  <a:gd name="connsiteY1942" fmla="*/ 2478215 h 3986212"/>
                  <a:gd name="connsiteX1943" fmla="*/ 3738753 w 4070032"/>
                  <a:gd name="connsiteY1943" fmla="*/ 2453831 h 3986212"/>
                  <a:gd name="connsiteX1944" fmla="*/ 3766376 w 4070032"/>
                  <a:gd name="connsiteY1944" fmla="*/ 2427161 h 3986212"/>
                  <a:gd name="connsiteX1945" fmla="*/ 3780568 w 4070032"/>
                  <a:gd name="connsiteY1945" fmla="*/ 2413254 h 3986212"/>
                  <a:gd name="connsiteX1946" fmla="*/ 3787997 w 4070032"/>
                  <a:gd name="connsiteY1946" fmla="*/ 2412968 h 3986212"/>
                  <a:gd name="connsiteX1947" fmla="*/ 3791141 w 4070032"/>
                  <a:gd name="connsiteY1947" fmla="*/ 2405920 h 3986212"/>
                  <a:gd name="connsiteX1948" fmla="*/ 3789902 w 4070032"/>
                  <a:gd name="connsiteY1948" fmla="*/ 2387918 h 3986212"/>
                  <a:gd name="connsiteX1949" fmla="*/ 3822668 w 4070032"/>
                  <a:gd name="connsiteY1949" fmla="*/ 2373630 h 3986212"/>
                  <a:gd name="connsiteX1950" fmla="*/ 3822668 w 4070032"/>
                  <a:gd name="connsiteY1950" fmla="*/ 2373630 h 3986212"/>
                  <a:gd name="connsiteX1951" fmla="*/ 3822859 w 4070032"/>
                  <a:gd name="connsiteY1951" fmla="*/ 2373535 h 3986212"/>
                  <a:gd name="connsiteX1952" fmla="*/ 3877532 w 4070032"/>
                  <a:gd name="connsiteY1952" fmla="*/ 2343150 h 3986212"/>
                  <a:gd name="connsiteX1953" fmla="*/ 3884867 w 4070032"/>
                  <a:gd name="connsiteY1953" fmla="*/ 2324005 h 3986212"/>
                  <a:gd name="connsiteX1954" fmla="*/ 3902107 w 4070032"/>
                  <a:gd name="connsiteY1954" fmla="*/ 2318671 h 3986212"/>
                  <a:gd name="connsiteX1955" fmla="*/ 3907250 w 4070032"/>
                  <a:gd name="connsiteY1955" fmla="*/ 2322481 h 3986212"/>
                  <a:gd name="connsiteX1956" fmla="*/ 3910679 w 4070032"/>
                  <a:gd name="connsiteY1956" fmla="*/ 2329434 h 3986212"/>
                  <a:gd name="connsiteX1957" fmla="*/ 3911822 w 4070032"/>
                  <a:gd name="connsiteY1957" fmla="*/ 2333339 h 3986212"/>
                  <a:gd name="connsiteX1958" fmla="*/ 3911346 w 4070032"/>
                  <a:gd name="connsiteY1958" fmla="*/ 2333816 h 3986212"/>
                  <a:gd name="connsiteX1959" fmla="*/ 3908679 w 4070032"/>
                  <a:gd name="connsiteY1959" fmla="*/ 2338578 h 3986212"/>
                  <a:gd name="connsiteX1960" fmla="*/ 3906393 w 4070032"/>
                  <a:gd name="connsiteY1960" fmla="*/ 2339245 h 3986212"/>
                  <a:gd name="connsiteX1961" fmla="*/ 3867626 w 4070032"/>
                  <a:gd name="connsiteY1961" fmla="*/ 2386679 h 3986212"/>
                  <a:gd name="connsiteX1962" fmla="*/ 3867055 w 4070032"/>
                  <a:gd name="connsiteY1962" fmla="*/ 2387632 h 3986212"/>
                  <a:gd name="connsiteX1963" fmla="*/ 3871055 w 4070032"/>
                  <a:gd name="connsiteY1963" fmla="*/ 2401157 h 3986212"/>
                  <a:gd name="connsiteX1964" fmla="*/ 3835432 w 4070032"/>
                  <a:gd name="connsiteY1964" fmla="*/ 2408301 h 3986212"/>
                  <a:gd name="connsiteX1965" fmla="*/ 3824954 w 4070032"/>
                  <a:gd name="connsiteY1965" fmla="*/ 2420493 h 3986212"/>
                  <a:gd name="connsiteX1966" fmla="*/ 3829907 w 4070032"/>
                  <a:gd name="connsiteY1966" fmla="*/ 2433828 h 3986212"/>
                  <a:gd name="connsiteX1967" fmla="*/ 3846100 w 4070032"/>
                  <a:gd name="connsiteY1967" fmla="*/ 2448687 h 3986212"/>
                  <a:gd name="connsiteX1968" fmla="*/ 3859340 w 4070032"/>
                  <a:gd name="connsiteY1968" fmla="*/ 2450306 h 3986212"/>
                  <a:gd name="connsiteX1969" fmla="*/ 3869722 w 4070032"/>
                  <a:gd name="connsiteY1969" fmla="*/ 2447354 h 3986212"/>
                  <a:gd name="connsiteX1970" fmla="*/ 3888391 w 4070032"/>
                  <a:gd name="connsiteY1970" fmla="*/ 2451640 h 3986212"/>
                  <a:gd name="connsiteX1971" fmla="*/ 3901631 w 4070032"/>
                  <a:gd name="connsiteY1971" fmla="*/ 2455640 h 3986212"/>
                  <a:gd name="connsiteX1972" fmla="*/ 3901631 w 4070032"/>
                  <a:gd name="connsiteY1972" fmla="*/ 2458498 h 3986212"/>
                  <a:gd name="connsiteX1973" fmla="*/ 3891344 w 4070032"/>
                  <a:gd name="connsiteY1973" fmla="*/ 2464880 h 3986212"/>
                  <a:gd name="connsiteX1974" fmla="*/ 3866864 w 4070032"/>
                  <a:gd name="connsiteY1974" fmla="*/ 2464880 h 3986212"/>
                  <a:gd name="connsiteX1975" fmla="*/ 3854672 w 4070032"/>
                  <a:gd name="connsiteY1975" fmla="*/ 2482310 h 3986212"/>
                  <a:gd name="connsiteX1976" fmla="*/ 3861340 w 4070032"/>
                  <a:gd name="connsiteY1976" fmla="*/ 2490597 h 3986212"/>
                  <a:gd name="connsiteX1977" fmla="*/ 3862769 w 4070032"/>
                  <a:gd name="connsiteY1977" fmla="*/ 2502980 h 3986212"/>
                  <a:gd name="connsiteX1978" fmla="*/ 3859816 w 4070032"/>
                  <a:gd name="connsiteY1978" fmla="*/ 2566511 h 3986212"/>
                  <a:gd name="connsiteX1979" fmla="*/ 3845433 w 4070032"/>
                  <a:gd name="connsiteY1979" fmla="*/ 2572607 h 3986212"/>
                  <a:gd name="connsiteX1980" fmla="*/ 3814572 w 4070032"/>
                  <a:gd name="connsiteY1980" fmla="*/ 2580418 h 3986212"/>
                  <a:gd name="connsiteX1981" fmla="*/ 3812191 w 4070032"/>
                  <a:gd name="connsiteY1981" fmla="*/ 2581847 h 3986212"/>
                  <a:gd name="connsiteX1982" fmla="*/ 3799999 w 4070032"/>
                  <a:gd name="connsiteY1982" fmla="*/ 2594420 h 3986212"/>
                  <a:gd name="connsiteX1983" fmla="*/ 3799999 w 4070032"/>
                  <a:gd name="connsiteY1983" fmla="*/ 2595753 h 3986212"/>
                  <a:gd name="connsiteX1984" fmla="*/ 3808952 w 4070032"/>
                  <a:gd name="connsiteY1984" fmla="*/ 2601087 h 3986212"/>
                  <a:gd name="connsiteX1985" fmla="*/ 3811810 w 4070032"/>
                  <a:gd name="connsiteY1985" fmla="*/ 2603659 h 3986212"/>
                  <a:gd name="connsiteX1986" fmla="*/ 3810953 w 4070032"/>
                  <a:gd name="connsiteY1986" fmla="*/ 2606421 h 3986212"/>
                  <a:gd name="connsiteX1987" fmla="*/ 3805619 w 4070032"/>
                  <a:gd name="connsiteY1987" fmla="*/ 2613565 h 3986212"/>
                  <a:gd name="connsiteX1988" fmla="*/ 3811334 w 4070032"/>
                  <a:gd name="connsiteY1988" fmla="*/ 2624995 h 3986212"/>
                  <a:gd name="connsiteX1989" fmla="*/ 3823430 w 4070032"/>
                  <a:gd name="connsiteY1989" fmla="*/ 2626709 h 3986212"/>
                  <a:gd name="connsiteX1990" fmla="*/ 3870293 w 4070032"/>
                  <a:gd name="connsiteY1990" fmla="*/ 2626709 h 3986212"/>
                  <a:gd name="connsiteX1991" fmla="*/ 3883533 w 4070032"/>
                  <a:gd name="connsiteY1991" fmla="*/ 2641473 h 3986212"/>
                  <a:gd name="connsiteX1992" fmla="*/ 3905250 w 4070032"/>
                  <a:gd name="connsiteY1992" fmla="*/ 2646521 h 3986212"/>
                  <a:gd name="connsiteX1993" fmla="*/ 3906203 w 4070032"/>
                  <a:gd name="connsiteY1993" fmla="*/ 2645283 h 3986212"/>
                  <a:gd name="connsiteX1994" fmla="*/ 3916299 w 4070032"/>
                  <a:gd name="connsiteY1994" fmla="*/ 2640235 h 3986212"/>
                  <a:gd name="connsiteX1995" fmla="*/ 3933253 w 4070032"/>
                  <a:gd name="connsiteY1995" fmla="*/ 2641378 h 3986212"/>
                  <a:gd name="connsiteX1996" fmla="*/ 3933253 w 4070032"/>
                  <a:gd name="connsiteY1996" fmla="*/ 2642235 h 3986212"/>
                  <a:gd name="connsiteX1997" fmla="*/ 3937635 w 4070032"/>
                  <a:gd name="connsiteY1997" fmla="*/ 2647474 h 3986212"/>
                  <a:gd name="connsiteX1998" fmla="*/ 3959638 w 4070032"/>
                  <a:gd name="connsiteY1998" fmla="*/ 2653760 h 3986212"/>
                  <a:gd name="connsiteX1999" fmla="*/ 3970592 w 4070032"/>
                  <a:gd name="connsiteY1999" fmla="*/ 2651665 h 3986212"/>
                  <a:gd name="connsiteX2000" fmla="*/ 3983545 w 4070032"/>
                  <a:gd name="connsiteY2000" fmla="*/ 2649284 h 3986212"/>
                  <a:gd name="connsiteX2001" fmla="*/ 3989832 w 4070032"/>
                  <a:gd name="connsiteY2001" fmla="*/ 2648712 h 3986212"/>
                  <a:gd name="connsiteX2002" fmla="*/ 4009930 w 4070032"/>
                  <a:gd name="connsiteY2002" fmla="*/ 2649188 h 3986212"/>
                  <a:gd name="connsiteX2003" fmla="*/ 4065842 w 4070032"/>
                  <a:gd name="connsiteY2003" fmla="*/ 2681859 h 3986212"/>
                  <a:gd name="connsiteX2004" fmla="*/ 4069557 w 4070032"/>
                  <a:gd name="connsiteY2004" fmla="*/ 2684336 h 3986212"/>
                  <a:gd name="connsiteX2005" fmla="*/ 4070033 w 4070032"/>
                  <a:gd name="connsiteY2005" fmla="*/ 0 h 3986212"/>
                  <a:gd name="connsiteX2006" fmla="*/ 3182588 w 4070032"/>
                  <a:gd name="connsiteY2006" fmla="*/ 0 h 3986212"/>
                  <a:gd name="connsiteX2007" fmla="*/ 1734693 w 4070032"/>
                  <a:gd name="connsiteY2007" fmla="*/ 1499711 h 3986212"/>
                  <a:gd name="connsiteX2008" fmla="*/ 1728692 w 4070032"/>
                  <a:gd name="connsiteY2008" fmla="*/ 1496282 h 3986212"/>
                  <a:gd name="connsiteX2009" fmla="*/ 1721644 w 4070032"/>
                  <a:gd name="connsiteY2009" fmla="*/ 1486376 h 3986212"/>
                  <a:gd name="connsiteX2010" fmla="*/ 1718691 w 4070032"/>
                  <a:gd name="connsiteY2010" fmla="*/ 1458373 h 3986212"/>
                  <a:gd name="connsiteX2011" fmla="*/ 1702689 w 4070032"/>
                  <a:gd name="connsiteY2011" fmla="*/ 1438847 h 3986212"/>
                  <a:gd name="connsiteX2012" fmla="*/ 1701641 w 4070032"/>
                  <a:gd name="connsiteY2012" fmla="*/ 1438180 h 3986212"/>
                  <a:gd name="connsiteX2013" fmla="*/ 1691450 w 4070032"/>
                  <a:gd name="connsiteY2013" fmla="*/ 1442276 h 3986212"/>
                  <a:gd name="connsiteX2014" fmla="*/ 1691450 w 4070032"/>
                  <a:gd name="connsiteY2014" fmla="*/ 1507998 h 3986212"/>
                  <a:gd name="connsiteX2015" fmla="*/ 1691354 w 4070032"/>
                  <a:gd name="connsiteY2015" fmla="*/ 1507998 h 3986212"/>
                  <a:gd name="connsiteX2016" fmla="*/ 1690402 w 4070032"/>
                  <a:gd name="connsiteY2016" fmla="*/ 1508284 h 3986212"/>
                  <a:gd name="connsiteX2017" fmla="*/ 1690402 w 4070032"/>
                  <a:gd name="connsiteY2017" fmla="*/ 1508284 h 3986212"/>
                  <a:gd name="connsiteX2018" fmla="*/ 1690307 w 4070032"/>
                  <a:gd name="connsiteY2018" fmla="*/ 1508284 h 3986212"/>
                  <a:gd name="connsiteX2019" fmla="*/ 1652968 w 4070032"/>
                  <a:gd name="connsiteY2019" fmla="*/ 1517904 h 3986212"/>
                  <a:gd name="connsiteX2020" fmla="*/ 1630490 w 4070032"/>
                  <a:gd name="connsiteY2020" fmla="*/ 1525905 h 3986212"/>
                  <a:gd name="connsiteX2021" fmla="*/ 1621250 w 4070032"/>
                  <a:gd name="connsiteY2021" fmla="*/ 1529906 h 3986212"/>
                  <a:gd name="connsiteX2022" fmla="*/ 1592961 w 4070032"/>
                  <a:gd name="connsiteY2022" fmla="*/ 1586293 h 3986212"/>
                  <a:gd name="connsiteX2023" fmla="*/ 1568196 w 4070032"/>
                  <a:gd name="connsiteY2023" fmla="*/ 1611059 h 3986212"/>
                  <a:gd name="connsiteX2024" fmla="*/ 1541907 w 4070032"/>
                  <a:gd name="connsiteY2024" fmla="*/ 1621250 h 3986212"/>
                  <a:gd name="connsiteX2025" fmla="*/ 1521905 w 4070032"/>
                  <a:gd name="connsiteY2025" fmla="*/ 1624108 h 3986212"/>
                  <a:gd name="connsiteX2026" fmla="*/ 1504283 w 4070032"/>
                  <a:gd name="connsiteY2026" fmla="*/ 1622679 h 3986212"/>
                  <a:gd name="connsiteX2027" fmla="*/ 1481233 w 4070032"/>
                  <a:gd name="connsiteY2027" fmla="*/ 1619631 h 3986212"/>
                  <a:gd name="connsiteX2028" fmla="*/ 1466088 w 4070032"/>
                  <a:gd name="connsiteY2028" fmla="*/ 1618107 h 3986212"/>
                  <a:gd name="connsiteX2029" fmla="*/ 1457611 w 4070032"/>
                  <a:gd name="connsiteY2029" fmla="*/ 1616678 h 3986212"/>
                  <a:gd name="connsiteX2030" fmla="*/ 1456087 w 4070032"/>
                  <a:gd name="connsiteY2030" fmla="*/ 1616393 h 3986212"/>
                  <a:gd name="connsiteX2031" fmla="*/ 1458278 w 4070032"/>
                  <a:gd name="connsiteY2031" fmla="*/ 1615250 h 3986212"/>
                  <a:gd name="connsiteX2032" fmla="*/ 1460183 w 4070032"/>
                  <a:gd name="connsiteY2032" fmla="*/ 1614488 h 3986212"/>
                  <a:gd name="connsiteX2033" fmla="*/ 1455039 w 4070032"/>
                  <a:gd name="connsiteY2033" fmla="*/ 1593914 h 3986212"/>
                  <a:gd name="connsiteX2034" fmla="*/ 1442466 w 4070032"/>
                  <a:gd name="connsiteY2034" fmla="*/ 1581341 h 3986212"/>
                  <a:gd name="connsiteX2035" fmla="*/ 1424368 w 4070032"/>
                  <a:gd name="connsiteY2035" fmla="*/ 1566291 h 3986212"/>
                  <a:gd name="connsiteX2036" fmla="*/ 1408271 w 4070032"/>
                  <a:gd name="connsiteY2036" fmla="*/ 1554575 h 3986212"/>
                  <a:gd name="connsiteX2037" fmla="*/ 1399794 w 4070032"/>
                  <a:gd name="connsiteY2037" fmla="*/ 1540478 h 3986212"/>
                  <a:gd name="connsiteX2038" fmla="*/ 1398556 w 4070032"/>
                  <a:gd name="connsiteY2038" fmla="*/ 1521238 h 3986212"/>
                  <a:gd name="connsiteX2039" fmla="*/ 1410367 w 4070032"/>
                  <a:gd name="connsiteY2039" fmla="*/ 1527048 h 3986212"/>
                  <a:gd name="connsiteX2040" fmla="*/ 1444085 w 4070032"/>
                  <a:gd name="connsiteY2040" fmla="*/ 1535049 h 3986212"/>
                  <a:gd name="connsiteX2041" fmla="*/ 1447705 w 4070032"/>
                  <a:gd name="connsiteY2041" fmla="*/ 1520190 h 3986212"/>
                  <a:gd name="connsiteX2042" fmla="*/ 1447705 w 4070032"/>
                  <a:gd name="connsiteY2042" fmla="*/ 1478471 h 3986212"/>
                  <a:gd name="connsiteX2043" fmla="*/ 1418177 w 4070032"/>
                  <a:gd name="connsiteY2043" fmla="*/ 1483424 h 3986212"/>
                  <a:gd name="connsiteX2044" fmla="*/ 1399794 w 4070032"/>
                  <a:gd name="connsiteY2044" fmla="*/ 1484852 h 3986212"/>
                  <a:gd name="connsiteX2045" fmla="*/ 1395317 w 4070032"/>
                  <a:gd name="connsiteY2045" fmla="*/ 1480376 h 3986212"/>
                  <a:gd name="connsiteX2046" fmla="*/ 1395317 w 4070032"/>
                  <a:gd name="connsiteY2046" fmla="*/ 1456087 h 3986212"/>
                  <a:gd name="connsiteX2047" fmla="*/ 1417701 w 4070032"/>
                  <a:gd name="connsiteY2047" fmla="*/ 1447705 h 3986212"/>
                  <a:gd name="connsiteX2048" fmla="*/ 1425226 w 4070032"/>
                  <a:gd name="connsiteY2048" fmla="*/ 1440466 h 3986212"/>
                  <a:gd name="connsiteX2049" fmla="*/ 1425226 w 4070032"/>
                  <a:gd name="connsiteY2049" fmla="*/ 1429893 h 3986212"/>
                  <a:gd name="connsiteX2050" fmla="*/ 1423797 w 4070032"/>
                  <a:gd name="connsiteY2050" fmla="*/ 1424464 h 3986212"/>
                  <a:gd name="connsiteX2051" fmla="*/ 1425035 w 4070032"/>
                  <a:gd name="connsiteY2051" fmla="*/ 1419606 h 3986212"/>
                  <a:gd name="connsiteX2052" fmla="*/ 1431989 w 4070032"/>
                  <a:gd name="connsiteY2052" fmla="*/ 1411319 h 3986212"/>
                  <a:gd name="connsiteX2053" fmla="*/ 1441895 w 4070032"/>
                  <a:gd name="connsiteY2053" fmla="*/ 1404176 h 3986212"/>
                  <a:gd name="connsiteX2054" fmla="*/ 1452182 w 4070032"/>
                  <a:gd name="connsiteY2054" fmla="*/ 1399032 h 3986212"/>
                  <a:gd name="connsiteX2055" fmla="*/ 1452182 w 4070032"/>
                  <a:gd name="connsiteY2055" fmla="*/ 1397603 h 3986212"/>
                  <a:gd name="connsiteX2056" fmla="*/ 1450562 w 4070032"/>
                  <a:gd name="connsiteY2056" fmla="*/ 1384840 h 3986212"/>
                  <a:gd name="connsiteX2057" fmla="*/ 1447991 w 4070032"/>
                  <a:gd name="connsiteY2057" fmla="*/ 1382554 h 3986212"/>
                  <a:gd name="connsiteX2058" fmla="*/ 1431322 w 4070032"/>
                  <a:gd name="connsiteY2058" fmla="*/ 1395889 h 3986212"/>
                  <a:gd name="connsiteX2059" fmla="*/ 1419606 w 4070032"/>
                  <a:gd name="connsiteY2059" fmla="*/ 1388078 h 3986212"/>
                  <a:gd name="connsiteX2060" fmla="*/ 1413986 w 4070032"/>
                  <a:gd name="connsiteY2060" fmla="*/ 1384364 h 3986212"/>
                  <a:gd name="connsiteX2061" fmla="*/ 1413510 w 4070032"/>
                  <a:gd name="connsiteY2061" fmla="*/ 1383983 h 3986212"/>
                  <a:gd name="connsiteX2062" fmla="*/ 1413510 w 4070032"/>
                  <a:gd name="connsiteY2062" fmla="*/ 1383983 h 3986212"/>
                  <a:gd name="connsiteX2063" fmla="*/ 1411796 w 4070032"/>
                  <a:gd name="connsiteY2063" fmla="*/ 1383316 h 3986212"/>
                  <a:gd name="connsiteX2064" fmla="*/ 1396270 w 4070032"/>
                  <a:gd name="connsiteY2064" fmla="*/ 1376172 h 3986212"/>
                  <a:gd name="connsiteX2065" fmla="*/ 1393889 w 4070032"/>
                  <a:gd name="connsiteY2065" fmla="*/ 1368933 h 3986212"/>
                  <a:gd name="connsiteX2066" fmla="*/ 1396556 w 4070032"/>
                  <a:gd name="connsiteY2066" fmla="*/ 1357027 h 3986212"/>
                  <a:gd name="connsiteX2067" fmla="*/ 1407605 w 4070032"/>
                  <a:gd name="connsiteY2067" fmla="*/ 1349121 h 3986212"/>
                  <a:gd name="connsiteX2068" fmla="*/ 1403604 w 4070032"/>
                  <a:gd name="connsiteY2068" fmla="*/ 1333214 h 3986212"/>
                  <a:gd name="connsiteX2069" fmla="*/ 1385507 w 4070032"/>
                  <a:gd name="connsiteY2069" fmla="*/ 1338167 h 3986212"/>
                  <a:gd name="connsiteX2070" fmla="*/ 1379030 w 4070032"/>
                  <a:gd name="connsiteY2070" fmla="*/ 1335977 h 3986212"/>
                  <a:gd name="connsiteX2071" fmla="*/ 1380172 w 4070032"/>
                  <a:gd name="connsiteY2071" fmla="*/ 1326452 h 3986212"/>
                  <a:gd name="connsiteX2072" fmla="*/ 1386268 w 4070032"/>
                  <a:gd name="connsiteY2072" fmla="*/ 1309116 h 3986212"/>
                  <a:gd name="connsiteX2073" fmla="*/ 1386268 w 4070032"/>
                  <a:gd name="connsiteY2073" fmla="*/ 1296543 h 3986212"/>
                  <a:gd name="connsiteX2074" fmla="*/ 1424559 w 4070032"/>
                  <a:gd name="connsiteY2074" fmla="*/ 1296543 h 3986212"/>
                  <a:gd name="connsiteX2075" fmla="*/ 1407605 w 4070032"/>
                  <a:gd name="connsiteY2075" fmla="*/ 1273969 h 3986212"/>
                  <a:gd name="connsiteX2076" fmla="*/ 1379887 w 4070032"/>
                  <a:gd name="connsiteY2076" fmla="*/ 1269587 h 3986212"/>
                  <a:gd name="connsiteX2077" fmla="*/ 1377601 w 4070032"/>
                  <a:gd name="connsiteY2077" fmla="*/ 1255776 h 3986212"/>
                  <a:gd name="connsiteX2078" fmla="*/ 1403318 w 4070032"/>
                  <a:gd name="connsiteY2078" fmla="*/ 1252728 h 3986212"/>
                  <a:gd name="connsiteX2079" fmla="*/ 1399318 w 4070032"/>
                  <a:gd name="connsiteY2079" fmla="*/ 1239012 h 3986212"/>
                  <a:gd name="connsiteX2080" fmla="*/ 1393603 w 4070032"/>
                  <a:gd name="connsiteY2080" fmla="*/ 1229106 h 3986212"/>
                  <a:gd name="connsiteX2081" fmla="*/ 1393603 w 4070032"/>
                  <a:gd name="connsiteY2081" fmla="*/ 1224153 h 3986212"/>
                  <a:gd name="connsiteX2082" fmla="*/ 1396270 w 4070032"/>
                  <a:gd name="connsiteY2082" fmla="*/ 1207865 h 3986212"/>
                  <a:gd name="connsiteX2083" fmla="*/ 1423988 w 4070032"/>
                  <a:gd name="connsiteY2083" fmla="*/ 1202627 h 3986212"/>
                  <a:gd name="connsiteX2084" fmla="*/ 1393603 w 4070032"/>
                  <a:gd name="connsiteY2084" fmla="*/ 1180624 h 3986212"/>
                  <a:gd name="connsiteX2085" fmla="*/ 1393603 w 4070032"/>
                  <a:gd name="connsiteY2085" fmla="*/ 1169575 h 3986212"/>
                  <a:gd name="connsiteX2086" fmla="*/ 1397794 w 4070032"/>
                  <a:gd name="connsiteY2086" fmla="*/ 1166432 h 3986212"/>
                  <a:gd name="connsiteX2087" fmla="*/ 1410462 w 4070032"/>
                  <a:gd name="connsiteY2087" fmla="*/ 1169194 h 3986212"/>
                  <a:gd name="connsiteX2088" fmla="*/ 1442085 w 4070032"/>
                  <a:gd name="connsiteY2088" fmla="*/ 1172242 h 3986212"/>
                  <a:gd name="connsiteX2089" fmla="*/ 1458182 w 4070032"/>
                  <a:gd name="connsiteY2089" fmla="*/ 1172242 h 3986212"/>
                  <a:gd name="connsiteX2090" fmla="*/ 1466945 w 4070032"/>
                  <a:gd name="connsiteY2090" fmla="*/ 1161669 h 3986212"/>
                  <a:gd name="connsiteX2091" fmla="*/ 1465421 w 4070032"/>
                  <a:gd name="connsiteY2091" fmla="*/ 1140619 h 3986212"/>
                  <a:gd name="connsiteX2092" fmla="*/ 1470279 w 4070032"/>
                  <a:gd name="connsiteY2092" fmla="*/ 1133380 h 3986212"/>
                  <a:gd name="connsiteX2093" fmla="*/ 1484281 w 4070032"/>
                  <a:gd name="connsiteY2093" fmla="*/ 1133380 h 3986212"/>
                  <a:gd name="connsiteX2094" fmla="*/ 1495997 w 4070032"/>
                  <a:gd name="connsiteY2094" fmla="*/ 1131856 h 3986212"/>
                  <a:gd name="connsiteX2095" fmla="*/ 1517428 w 4070032"/>
                  <a:gd name="connsiteY2095" fmla="*/ 1131856 h 3986212"/>
                  <a:gd name="connsiteX2096" fmla="*/ 1519333 w 4070032"/>
                  <a:gd name="connsiteY2096" fmla="*/ 1120426 h 3986212"/>
                  <a:gd name="connsiteX2097" fmla="*/ 1515999 w 4070032"/>
                  <a:gd name="connsiteY2097" fmla="*/ 1106900 h 3986212"/>
                  <a:gd name="connsiteX2098" fmla="*/ 1500950 w 4070032"/>
                  <a:gd name="connsiteY2098" fmla="*/ 1099376 h 3986212"/>
                  <a:gd name="connsiteX2099" fmla="*/ 1497044 w 4070032"/>
                  <a:gd name="connsiteY2099" fmla="*/ 1086517 h 3986212"/>
                  <a:gd name="connsiteX2100" fmla="*/ 1501807 w 4070032"/>
                  <a:gd name="connsiteY2100" fmla="*/ 1079373 h 3986212"/>
                  <a:gd name="connsiteX2101" fmla="*/ 1519904 w 4070032"/>
                  <a:gd name="connsiteY2101" fmla="*/ 1076611 h 3986212"/>
                  <a:gd name="connsiteX2102" fmla="*/ 1531906 w 4070032"/>
                  <a:gd name="connsiteY2102" fmla="*/ 1076611 h 3986212"/>
                  <a:gd name="connsiteX2103" fmla="*/ 1542860 w 4070032"/>
                  <a:gd name="connsiteY2103" fmla="*/ 1077468 h 3986212"/>
                  <a:gd name="connsiteX2104" fmla="*/ 1553528 w 4070032"/>
                  <a:gd name="connsiteY2104" fmla="*/ 1078325 h 3986212"/>
                  <a:gd name="connsiteX2105" fmla="*/ 1568196 w 4070032"/>
                  <a:gd name="connsiteY2105" fmla="*/ 1078040 h 3986212"/>
                  <a:gd name="connsiteX2106" fmla="*/ 1570006 w 4070032"/>
                  <a:gd name="connsiteY2106" fmla="*/ 1077754 h 3986212"/>
                  <a:gd name="connsiteX2107" fmla="*/ 1570292 w 4070032"/>
                  <a:gd name="connsiteY2107" fmla="*/ 1075944 h 3986212"/>
                  <a:gd name="connsiteX2108" fmla="*/ 1573340 w 4070032"/>
                  <a:gd name="connsiteY2108" fmla="*/ 1047179 h 3986212"/>
                  <a:gd name="connsiteX2109" fmla="*/ 1574197 w 4070032"/>
                  <a:gd name="connsiteY2109" fmla="*/ 1041463 h 3986212"/>
                  <a:gd name="connsiteX2110" fmla="*/ 1587913 w 4070032"/>
                  <a:gd name="connsiteY2110" fmla="*/ 1033177 h 3986212"/>
                  <a:gd name="connsiteX2111" fmla="*/ 1597914 w 4070032"/>
                  <a:gd name="connsiteY2111" fmla="*/ 1034606 h 3986212"/>
                  <a:gd name="connsiteX2112" fmla="*/ 1605248 w 4070032"/>
                  <a:gd name="connsiteY2112" fmla="*/ 1034606 h 3986212"/>
                  <a:gd name="connsiteX2113" fmla="*/ 1613440 w 4070032"/>
                  <a:gd name="connsiteY2113" fmla="*/ 1021556 h 3986212"/>
                  <a:gd name="connsiteX2114" fmla="*/ 1615059 w 4070032"/>
                  <a:gd name="connsiteY2114" fmla="*/ 1006316 h 3986212"/>
                  <a:gd name="connsiteX2115" fmla="*/ 1633347 w 4070032"/>
                  <a:gd name="connsiteY2115" fmla="*/ 1007555 h 3986212"/>
                  <a:gd name="connsiteX2116" fmla="*/ 1634681 w 4070032"/>
                  <a:gd name="connsiteY2116" fmla="*/ 1015556 h 3986212"/>
                  <a:gd name="connsiteX2117" fmla="*/ 1649444 w 4070032"/>
                  <a:gd name="connsiteY2117" fmla="*/ 1028700 h 3986212"/>
                  <a:gd name="connsiteX2118" fmla="*/ 1660017 w 4070032"/>
                  <a:gd name="connsiteY2118" fmla="*/ 1028700 h 3986212"/>
                  <a:gd name="connsiteX2119" fmla="*/ 1687163 w 4070032"/>
                  <a:gd name="connsiteY2119" fmla="*/ 1019556 h 3986212"/>
                  <a:gd name="connsiteX2120" fmla="*/ 1694593 w 4070032"/>
                  <a:gd name="connsiteY2120" fmla="*/ 1003554 h 3986212"/>
                  <a:gd name="connsiteX2121" fmla="*/ 1694307 w 4070032"/>
                  <a:gd name="connsiteY2121" fmla="*/ 1001268 h 3986212"/>
                  <a:gd name="connsiteX2122" fmla="*/ 1665922 w 4070032"/>
                  <a:gd name="connsiteY2122" fmla="*/ 1004411 h 3986212"/>
                  <a:gd name="connsiteX2123" fmla="*/ 1641253 w 4070032"/>
                  <a:gd name="connsiteY2123" fmla="*/ 988409 h 3986212"/>
                  <a:gd name="connsiteX2124" fmla="*/ 1636014 w 4070032"/>
                  <a:gd name="connsiteY2124" fmla="*/ 984504 h 3986212"/>
                  <a:gd name="connsiteX2125" fmla="*/ 1640872 w 4070032"/>
                  <a:gd name="connsiteY2125" fmla="*/ 985266 h 3986212"/>
                  <a:gd name="connsiteX2126" fmla="*/ 1641443 w 4070032"/>
                  <a:gd name="connsiteY2126" fmla="*/ 985266 h 3986212"/>
                  <a:gd name="connsiteX2127" fmla="*/ 1653921 w 4070032"/>
                  <a:gd name="connsiteY2127" fmla="*/ 982313 h 3986212"/>
                  <a:gd name="connsiteX2128" fmla="*/ 1662017 w 4070032"/>
                  <a:gd name="connsiteY2128" fmla="*/ 976122 h 3986212"/>
                  <a:gd name="connsiteX2129" fmla="*/ 1660398 w 4070032"/>
                  <a:gd name="connsiteY2129" fmla="*/ 966026 h 3986212"/>
                  <a:gd name="connsiteX2130" fmla="*/ 1666113 w 4070032"/>
                  <a:gd name="connsiteY2130" fmla="*/ 940403 h 3986212"/>
                  <a:gd name="connsiteX2131" fmla="*/ 1681448 w 4070032"/>
                  <a:gd name="connsiteY2131" fmla="*/ 915257 h 3986212"/>
                  <a:gd name="connsiteX2132" fmla="*/ 1692116 w 4070032"/>
                  <a:gd name="connsiteY2132" fmla="*/ 917924 h 3986212"/>
                  <a:gd name="connsiteX2133" fmla="*/ 1710500 w 4070032"/>
                  <a:gd name="connsiteY2133" fmla="*/ 916210 h 3986212"/>
                  <a:gd name="connsiteX2134" fmla="*/ 1718596 w 4070032"/>
                  <a:gd name="connsiteY2134" fmla="*/ 893445 h 3986212"/>
                  <a:gd name="connsiteX2135" fmla="*/ 1723358 w 4070032"/>
                  <a:gd name="connsiteY2135" fmla="*/ 868109 h 3986212"/>
                  <a:gd name="connsiteX2136" fmla="*/ 1714119 w 4070032"/>
                  <a:gd name="connsiteY2136" fmla="*/ 860393 h 3986212"/>
                  <a:gd name="connsiteX2137" fmla="*/ 1714119 w 4070032"/>
                  <a:gd name="connsiteY2137" fmla="*/ 852202 h 3986212"/>
                  <a:gd name="connsiteX2138" fmla="*/ 1730788 w 4070032"/>
                  <a:gd name="connsiteY2138" fmla="*/ 839724 h 3986212"/>
                  <a:gd name="connsiteX2139" fmla="*/ 1773936 w 4070032"/>
                  <a:gd name="connsiteY2139" fmla="*/ 826294 h 3986212"/>
                  <a:gd name="connsiteX2140" fmla="*/ 1786033 w 4070032"/>
                  <a:gd name="connsiteY2140" fmla="*/ 816864 h 3986212"/>
                  <a:gd name="connsiteX2141" fmla="*/ 1771555 w 4070032"/>
                  <a:gd name="connsiteY2141" fmla="*/ 809815 h 3986212"/>
                  <a:gd name="connsiteX2142" fmla="*/ 1765078 w 4070032"/>
                  <a:gd name="connsiteY2142" fmla="*/ 799433 h 3986212"/>
                  <a:gd name="connsiteX2143" fmla="*/ 1765078 w 4070032"/>
                  <a:gd name="connsiteY2143" fmla="*/ 784288 h 3986212"/>
                  <a:gd name="connsiteX2144" fmla="*/ 1775555 w 4070032"/>
                  <a:gd name="connsiteY2144" fmla="*/ 766286 h 3986212"/>
                  <a:gd name="connsiteX2145" fmla="*/ 1775555 w 4070032"/>
                  <a:gd name="connsiteY2145" fmla="*/ 745331 h 3986212"/>
                  <a:gd name="connsiteX2146" fmla="*/ 1762220 w 4070032"/>
                  <a:gd name="connsiteY2146" fmla="*/ 729044 h 3986212"/>
                  <a:gd name="connsiteX2147" fmla="*/ 1785842 w 4070032"/>
                  <a:gd name="connsiteY2147" fmla="*/ 712565 h 3986212"/>
                  <a:gd name="connsiteX2148" fmla="*/ 1801749 w 4070032"/>
                  <a:gd name="connsiteY2148" fmla="*/ 704755 h 3986212"/>
                  <a:gd name="connsiteX2149" fmla="*/ 1795463 w 4070032"/>
                  <a:gd name="connsiteY2149" fmla="*/ 703136 h 3986212"/>
                  <a:gd name="connsiteX2150" fmla="*/ 1787081 w 4070032"/>
                  <a:gd name="connsiteY2150" fmla="*/ 689420 h 3986212"/>
                  <a:gd name="connsiteX2151" fmla="*/ 1784414 w 4070032"/>
                  <a:gd name="connsiteY2151" fmla="*/ 677228 h 3986212"/>
                  <a:gd name="connsiteX2152" fmla="*/ 1784509 w 4070032"/>
                  <a:gd name="connsiteY2152" fmla="*/ 674465 h 3986212"/>
                  <a:gd name="connsiteX2153" fmla="*/ 1803178 w 4070032"/>
                  <a:gd name="connsiteY2153" fmla="*/ 649224 h 3986212"/>
                  <a:gd name="connsiteX2154" fmla="*/ 1828324 w 4070032"/>
                  <a:gd name="connsiteY2154" fmla="*/ 625507 h 3986212"/>
                  <a:gd name="connsiteX2155" fmla="*/ 1858899 w 4070032"/>
                  <a:gd name="connsiteY2155" fmla="*/ 615315 h 3986212"/>
                  <a:gd name="connsiteX2156" fmla="*/ 1867091 w 4070032"/>
                  <a:gd name="connsiteY2156" fmla="*/ 610267 h 3986212"/>
                  <a:gd name="connsiteX2157" fmla="*/ 1861185 w 4070032"/>
                  <a:gd name="connsiteY2157" fmla="*/ 599789 h 3986212"/>
                  <a:gd name="connsiteX2158" fmla="*/ 1855946 w 4070032"/>
                  <a:gd name="connsiteY2158" fmla="*/ 593789 h 3986212"/>
                  <a:gd name="connsiteX2159" fmla="*/ 1855280 w 4070032"/>
                  <a:gd name="connsiteY2159" fmla="*/ 592646 h 3986212"/>
                  <a:gd name="connsiteX2160" fmla="*/ 1853946 w 4070032"/>
                  <a:gd name="connsiteY2160" fmla="*/ 592646 h 3986212"/>
                  <a:gd name="connsiteX2161" fmla="*/ 1843945 w 4070032"/>
                  <a:gd name="connsiteY2161" fmla="*/ 589217 h 3986212"/>
                  <a:gd name="connsiteX2162" fmla="*/ 1844135 w 4070032"/>
                  <a:gd name="connsiteY2162" fmla="*/ 571119 h 3986212"/>
                  <a:gd name="connsiteX2163" fmla="*/ 1875854 w 4070032"/>
                  <a:gd name="connsiteY2163" fmla="*/ 554546 h 3986212"/>
                  <a:gd name="connsiteX2164" fmla="*/ 1875854 w 4070032"/>
                  <a:gd name="connsiteY2164" fmla="*/ 540449 h 3986212"/>
                  <a:gd name="connsiteX2165" fmla="*/ 1884712 w 4070032"/>
                  <a:gd name="connsiteY2165" fmla="*/ 529400 h 3986212"/>
                  <a:gd name="connsiteX2166" fmla="*/ 1859566 w 4070032"/>
                  <a:gd name="connsiteY2166" fmla="*/ 531209 h 3986212"/>
                  <a:gd name="connsiteX2167" fmla="*/ 1855280 w 4070032"/>
                  <a:gd name="connsiteY2167" fmla="*/ 525875 h 3986212"/>
                  <a:gd name="connsiteX2168" fmla="*/ 1861947 w 4070032"/>
                  <a:gd name="connsiteY2168" fmla="*/ 514064 h 3986212"/>
                  <a:gd name="connsiteX2169" fmla="*/ 1891093 w 4070032"/>
                  <a:gd name="connsiteY2169" fmla="*/ 505968 h 3986212"/>
                  <a:gd name="connsiteX2170" fmla="*/ 1898047 w 4070032"/>
                  <a:gd name="connsiteY2170" fmla="*/ 504539 h 3986212"/>
                  <a:gd name="connsiteX2171" fmla="*/ 1898809 w 4070032"/>
                  <a:gd name="connsiteY2171" fmla="*/ 469583 h 3986212"/>
                  <a:gd name="connsiteX2172" fmla="*/ 1923955 w 4070032"/>
                  <a:gd name="connsiteY2172" fmla="*/ 463963 h 3986212"/>
                  <a:gd name="connsiteX2173" fmla="*/ 1944148 w 4070032"/>
                  <a:gd name="connsiteY2173" fmla="*/ 454628 h 3986212"/>
                  <a:gd name="connsiteX2174" fmla="*/ 1953482 w 4070032"/>
                  <a:gd name="connsiteY2174" fmla="*/ 437864 h 3986212"/>
                  <a:gd name="connsiteX2175" fmla="*/ 1924812 w 4070032"/>
                  <a:gd name="connsiteY2175" fmla="*/ 429387 h 3986212"/>
                  <a:gd name="connsiteX2176" fmla="*/ 1891570 w 4070032"/>
                  <a:gd name="connsiteY2176" fmla="*/ 431006 h 3986212"/>
                  <a:gd name="connsiteX2177" fmla="*/ 1886807 w 4070032"/>
                  <a:gd name="connsiteY2177" fmla="*/ 440531 h 3986212"/>
                  <a:gd name="connsiteX2178" fmla="*/ 1864995 w 4070032"/>
                  <a:gd name="connsiteY2178" fmla="*/ 452152 h 3986212"/>
                  <a:gd name="connsiteX2179" fmla="*/ 1855184 w 4070032"/>
                  <a:gd name="connsiteY2179" fmla="*/ 457772 h 3986212"/>
                  <a:gd name="connsiteX2180" fmla="*/ 1844612 w 4070032"/>
                  <a:gd name="connsiteY2180" fmla="*/ 446246 h 3986212"/>
                  <a:gd name="connsiteX2181" fmla="*/ 1839087 w 4070032"/>
                  <a:gd name="connsiteY2181" fmla="*/ 437483 h 3986212"/>
                  <a:gd name="connsiteX2182" fmla="*/ 1835468 w 4070032"/>
                  <a:gd name="connsiteY2182" fmla="*/ 439865 h 3986212"/>
                  <a:gd name="connsiteX2183" fmla="*/ 1821847 w 4070032"/>
                  <a:gd name="connsiteY2183" fmla="*/ 428149 h 3986212"/>
                  <a:gd name="connsiteX2184" fmla="*/ 1865662 w 4070032"/>
                  <a:gd name="connsiteY2184" fmla="*/ 428149 h 3986212"/>
                  <a:gd name="connsiteX2185" fmla="*/ 1889951 w 4070032"/>
                  <a:gd name="connsiteY2185" fmla="*/ 409004 h 3986212"/>
                  <a:gd name="connsiteX2186" fmla="*/ 1878902 w 4070032"/>
                  <a:gd name="connsiteY2186" fmla="*/ 402431 h 3986212"/>
                  <a:gd name="connsiteX2187" fmla="*/ 1863281 w 4070032"/>
                  <a:gd name="connsiteY2187" fmla="*/ 402431 h 3986212"/>
                  <a:gd name="connsiteX2188" fmla="*/ 1852422 w 4070032"/>
                  <a:gd name="connsiteY2188" fmla="*/ 395192 h 3986212"/>
                  <a:gd name="connsiteX2189" fmla="*/ 1875282 w 4070032"/>
                  <a:gd name="connsiteY2189" fmla="*/ 395192 h 3986212"/>
                  <a:gd name="connsiteX2190" fmla="*/ 1894237 w 4070032"/>
                  <a:gd name="connsiteY2190" fmla="*/ 400145 h 3986212"/>
                  <a:gd name="connsiteX2191" fmla="*/ 1906524 w 4070032"/>
                  <a:gd name="connsiteY2191" fmla="*/ 413957 h 3986212"/>
                  <a:gd name="connsiteX2192" fmla="*/ 1907191 w 4070032"/>
                  <a:gd name="connsiteY2192" fmla="*/ 414623 h 3986212"/>
                  <a:gd name="connsiteX2193" fmla="*/ 1936433 w 4070032"/>
                  <a:gd name="connsiteY2193" fmla="*/ 414623 h 3986212"/>
                  <a:gd name="connsiteX2194" fmla="*/ 1937099 w 4070032"/>
                  <a:gd name="connsiteY2194" fmla="*/ 413575 h 3986212"/>
                  <a:gd name="connsiteX2195" fmla="*/ 1940528 w 4070032"/>
                  <a:gd name="connsiteY2195" fmla="*/ 403289 h 3986212"/>
                  <a:gd name="connsiteX2196" fmla="*/ 1939004 w 4070032"/>
                  <a:gd name="connsiteY2196" fmla="*/ 382143 h 3986212"/>
                  <a:gd name="connsiteX2197" fmla="*/ 1939004 w 4070032"/>
                  <a:gd name="connsiteY2197" fmla="*/ 380619 h 3986212"/>
                  <a:gd name="connsiteX2198" fmla="*/ 1937385 w 4070032"/>
                  <a:gd name="connsiteY2198" fmla="*/ 380143 h 3986212"/>
                  <a:gd name="connsiteX2199" fmla="*/ 1918335 w 4070032"/>
                  <a:gd name="connsiteY2199" fmla="*/ 375380 h 3986212"/>
                  <a:gd name="connsiteX2200" fmla="*/ 1918049 w 4070032"/>
                  <a:gd name="connsiteY2200" fmla="*/ 370904 h 3986212"/>
                  <a:gd name="connsiteX2201" fmla="*/ 1922717 w 4070032"/>
                  <a:gd name="connsiteY2201" fmla="*/ 342995 h 3986212"/>
                  <a:gd name="connsiteX2202" fmla="*/ 1929765 w 4070032"/>
                  <a:gd name="connsiteY2202" fmla="*/ 344234 h 3986212"/>
                  <a:gd name="connsiteX2203" fmla="*/ 1930432 w 4070032"/>
                  <a:gd name="connsiteY2203" fmla="*/ 344424 h 3986212"/>
                  <a:gd name="connsiteX2204" fmla="*/ 1965198 w 4070032"/>
                  <a:gd name="connsiteY2204" fmla="*/ 347472 h 3986212"/>
                  <a:gd name="connsiteX2205" fmla="*/ 1987296 w 4070032"/>
                  <a:gd name="connsiteY2205" fmla="*/ 341186 h 3986212"/>
                  <a:gd name="connsiteX2206" fmla="*/ 1990439 w 4070032"/>
                  <a:gd name="connsiteY2206" fmla="*/ 339376 h 3986212"/>
                  <a:gd name="connsiteX2207" fmla="*/ 1965389 w 4070032"/>
                  <a:gd name="connsiteY2207" fmla="*/ 320993 h 3986212"/>
                  <a:gd name="connsiteX2208" fmla="*/ 1957102 w 4070032"/>
                  <a:gd name="connsiteY2208" fmla="*/ 305086 h 3986212"/>
                  <a:gd name="connsiteX2209" fmla="*/ 1970913 w 4070032"/>
                  <a:gd name="connsiteY2209" fmla="*/ 305086 h 3986212"/>
                  <a:gd name="connsiteX2210" fmla="*/ 1988439 w 4070032"/>
                  <a:gd name="connsiteY2210" fmla="*/ 304610 h 3986212"/>
                  <a:gd name="connsiteX2211" fmla="*/ 1993583 w 4070032"/>
                  <a:gd name="connsiteY2211" fmla="*/ 304038 h 3986212"/>
                  <a:gd name="connsiteX2212" fmla="*/ 1996631 w 4070032"/>
                  <a:gd name="connsiteY2212" fmla="*/ 302038 h 3986212"/>
                  <a:gd name="connsiteX2213" fmla="*/ 1984915 w 4070032"/>
                  <a:gd name="connsiteY2213" fmla="*/ 288036 h 3986212"/>
                  <a:gd name="connsiteX2214" fmla="*/ 1979486 w 4070032"/>
                  <a:gd name="connsiteY2214" fmla="*/ 273177 h 3986212"/>
                  <a:gd name="connsiteX2215" fmla="*/ 1984439 w 4070032"/>
                  <a:gd name="connsiteY2215" fmla="*/ 267557 h 3986212"/>
                  <a:gd name="connsiteX2216" fmla="*/ 1985391 w 4070032"/>
                  <a:gd name="connsiteY2216" fmla="*/ 271463 h 3986212"/>
                  <a:gd name="connsiteX2217" fmla="*/ 1996345 w 4070032"/>
                  <a:gd name="connsiteY2217" fmla="*/ 282416 h 3986212"/>
                  <a:gd name="connsiteX2218" fmla="*/ 2011013 w 4070032"/>
                  <a:gd name="connsiteY2218" fmla="*/ 285274 h 3986212"/>
                  <a:gd name="connsiteX2219" fmla="*/ 2014538 w 4070032"/>
                  <a:gd name="connsiteY2219" fmla="*/ 284607 h 3986212"/>
                  <a:gd name="connsiteX2220" fmla="*/ 2018062 w 4070032"/>
                  <a:gd name="connsiteY2220" fmla="*/ 282988 h 3986212"/>
                  <a:gd name="connsiteX2221" fmla="*/ 2017871 w 4070032"/>
                  <a:gd name="connsiteY2221" fmla="*/ 274892 h 3986212"/>
                  <a:gd name="connsiteX2222" fmla="*/ 2016824 w 4070032"/>
                  <a:gd name="connsiteY2222" fmla="*/ 270320 h 3986212"/>
                  <a:gd name="connsiteX2223" fmla="*/ 2025968 w 4070032"/>
                  <a:gd name="connsiteY2223" fmla="*/ 268986 h 3986212"/>
                  <a:gd name="connsiteX2224" fmla="*/ 2033397 w 4070032"/>
                  <a:gd name="connsiteY2224" fmla="*/ 268415 h 3986212"/>
                  <a:gd name="connsiteX2225" fmla="*/ 2037874 w 4070032"/>
                  <a:gd name="connsiteY2225" fmla="*/ 293561 h 3986212"/>
                  <a:gd name="connsiteX2226" fmla="*/ 2052066 w 4070032"/>
                  <a:gd name="connsiteY2226" fmla="*/ 293561 h 3986212"/>
                  <a:gd name="connsiteX2227" fmla="*/ 2052638 w 4070032"/>
                  <a:gd name="connsiteY2227" fmla="*/ 291941 h 3986212"/>
                  <a:gd name="connsiteX2228" fmla="*/ 2057210 w 4070032"/>
                  <a:gd name="connsiteY2228" fmla="*/ 271748 h 3986212"/>
                  <a:gd name="connsiteX2229" fmla="*/ 2067782 w 4070032"/>
                  <a:gd name="connsiteY2229" fmla="*/ 264795 h 3986212"/>
                  <a:gd name="connsiteX2230" fmla="*/ 2074069 w 4070032"/>
                  <a:gd name="connsiteY2230" fmla="*/ 261747 h 3986212"/>
                  <a:gd name="connsiteX2231" fmla="*/ 2093119 w 4070032"/>
                  <a:gd name="connsiteY2231" fmla="*/ 263557 h 3986212"/>
                  <a:gd name="connsiteX2232" fmla="*/ 2103692 w 4070032"/>
                  <a:gd name="connsiteY2232" fmla="*/ 266414 h 3986212"/>
                  <a:gd name="connsiteX2233" fmla="*/ 2078165 w 4070032"/>
                  <a:gd name="connsiteY2233" fmla="*/ 245174 h 3986212"/>
                  <a:gd name="connsiteX2234" fmla="*/ 2078165 w 4070032"/>
                  <a:gd name="connsiteY2234" fmla="*/ 233267 h 3986212"/>
                  <a:gd name="connsiteX2235" fmla="*/ 2080355 w 4070032"/>
                  <a:gd name="connsiteY2235" fmla="*/ 227648 h 3986212"/>
                  <a:gd name="connsiteX2236" fmla="*/ 2091690 w 4070032"/>
                  <a:gd name="connsiteY2236" fmla="*/ 227648 h 3986212"/>
                  <a:gd name="connsiteX2237" fmla="*/ 2113121 w 4070032"/>
                  <a:gd name="connsiteY2237" fmla="*/ 230696 h 3986212"/>
                  <a:gd name="connsiteX2238" fmla="*/ 2126552 w 4070032"/>
                  <a:gd name="connsiteY2238" fmla="*/ 230696 h 3986212"/>
                  <a:gd name="connsiteX2239" fmla="*/ 2137410 w 4070032"/>
                  <a:gd name="connsiteY2239" fmla="*/ 223742 h 3986212"/>
                  <a:gd name="connsiteX2240" fmla="*/ 2137886 w 4070032"/>
                  <a:gd name="connsiteY2240" fmla="*/ 223076 h 3986212"/>
                  <a:gd name="connsiteX2241" fmla="*/ 2137886 w 4070032"/>
                  <a:gd name="connsiteY2241" fmla="*/ 222314 h 3986212"/>
                  <a:gd name="connsiteX2242" fmla="*/ 2134648 w 4070032"/>
                  <a:gd name="connsiteY2242" fmla="*/ 203264 h 3986212"/>
                  <a:gd name="connsiteX2243" fmla="*/ 2133410 w 4070032"/>
                  <a:gd name="connsiteY2243" fmla="*/ 189738 h 3986212"/>
                  <a:gd name="connsiteX2244" fmla="*/ 2133791 w 4070032"/>
                  <a:gd name="connsiteY2244" fmla="*/ 187643 h 3986212"/>
                  <a:gd name="connsiteX2245" fmla="*/ 2116931 w 4070032"/>
                  <a:gd name="connsiteY2245" fmla="*/ 182594 h 3986212"/>
                  <a:gd name="connsiteX2246" fmla="*/ 2104549 w 4070032"/>
                  <a:gd name="connsiteY2246" fmla="*/ 178022 h 3986212"/>
                  <a:gd name="connsiteX2247" fmla="*/ 2091976 w 4070032"/>
                  <a:gd name="connsiteY2247" fmla="*/ 173927 h 3986212"/>
                  <a:gd name="connsiteX2248" fmla="*/ 2091595 w 4070032"/>
                  <a:gd name="connsiteY2248" fmla="*/ 173355 h 3986212"/>
                  <a:gd name="connsiteX2249" fmla="*/ 2095024 w 4070032"/>
                  <a:gd name="connsiteY2249" fmla="*/ 167450 h 3986212"/>
                  <a:gd name="connsiteX2250" fmla="*/ 2119122 w 4070032"/>
                  <a:gd name="connsiteY2250" fmla="*/ 160306 h 3986212"/>
                  <a:gd name="connsiteX2251" fmla="*/ 2128552 w 4070032"/>
                  <a:gd name="connsiteY2251" fmla="*/ 165544 h 3986212"/>
                  <a:gd name="connsiteX2252" fmla="*/ 2132743 w 4070032"/>
                  <a:gd name="connsiteY2252" fmla="*/ 168878 h 3986212"/>
                  <a:gd name="connsiteX2253" fmla="*/ 2159699 w 4070032"/>
                  <a:gd name="connsiteY2253" fmla="*/ 170783 h 3986212"/>
                  <a:gd name="connsiteX2254" fmla="*/ 2161318 w 4070032"/>
                  <a:gd name="connsiteY2254" fmla="*/ 170783 h 3986212"/>
                  <a:gd name="connsiteX2255" fmla="*/ 2167795 w 4070032"/>
                  <a:gd name="connsiteY2255" fmla="*/ 151162 h 3986212"/>
                  <a:gd name="connsiteX2256" fmla="*/ 2167795 w 4070032"/>
                  <a:gd name="connsiteY2256" fmla="*/ 121444 h 3986212"/>
                  <a:gd name="connsiteX2257" fmla="*/ 2180273 w 4070032"/>
                  <a:gd name="connsiteY2257" fmla="*/ 109061 h 3986212"/>
                  <a:gd name="connsiteX2258" fmla="*/ 2188178 w 4070032"/>
                  <a:gd name="connsiteY2258" fmla="*/ 106394 h 3986212"/>
                  <a:gd name="connsiteX2259" fmla="*/ 2197322 w 4070032"/>
                  <a:gd name="connsiteY2259" fmla="*/ 107537 h 3986212"/>
                  <a:gd name="connsiteX2260" fmla="*/ 2196084 w 4070032"/>
                  <a:gd name="connsiteY2260" fmla="*/ 120396 h 3986212"/>
                  <a:gd name="connsiteX2261" fmla="*/ 2196084 w 4070032"/>
                  <a:gd name="connsiteY2261" fmla="*/ 159353 h 3986212"/>
                  <a:gd name="connsiteX2262" fmla="*/ 2199132 w 4070032"/>
                  <a:gd name="connsiteY2262" fmla="*/ 180785 h 3986212"/>
                  <a:gd name="connsiteX2263" fmla="*/ 2204085 w 4070032"/>
                  <a:gd name="connsiteY2263" fmla="*/ 188976 h 3986212"/>
                  <a:gd name="connsiteX2264" fmla="*/ 2214182 w 4070032"/>
                  <a:gd name="connsiteY2264" fmla="*/ 185547 h 3986212"/>
                  <a:gd name="connsiteX2265" fmla="*/ 2219420 w 4070032"/>
                  <a:gd name="connsiteY2265" fmla="*/ 182690 h 3986212"/>
                  <a:gd name="connsiteX2266" fmla="*/ 2225802 w 4070032"/>
                  <a:gd name="connsiteY2266" fmla="*/ 171450 h 3986212"/>
                  <a:gd name="connsiteX2267" fmla="*/ 2226278 w 4070032"/>
                  <a:gd name="connsiteY2267" fmla="*/ 164306 h 3986212"/>
                  <a:gd name="connsiteX2268" fmla="*/ 2230755 w 4070032"/>
                  <a:gd name="connsiteY2268" fmla="*/ 139160 h 3986212"/>
                  <a:gd name="connsiteX2269" fmla="*/ 2234851 w 4070032"/>
                  <a:gd name="connsiteY2269" fmla="*/ 130874 h 3986212"/>
                  <a:gd name="connsiteX2270" fmla="*/ 2244185 w 4070032"/>
                  <a:gd name="connsiteY2270" fmla="*/ 142875 h 3986212"/>
                  <a:gd name="connsiteX2271" fmla="*/ 2255806 w 4070032"/>
                  <a:gd name="connsiteY2271" fmla="*/ 137065 h 3986212"/>
                  <a:gd name="connsiteX2272" fmla="*/ 2256092 w 4070032"/>
                  <a:gd name="connsiteY2272" fmla="*/ 136112 h 3986212"/>
                  <a:gd name="connsiteX2273" fmla="*/ 2266664 w 4070032"/>
                  <a:gd name="connsiteY2273" fmla="*/ 99441 h 3986212"/>
                  <a:gd name="connsiteX2274" fmla="*/ 2254568 w 4070032"/>
                  <a:gd name="connsiteY2274" fmla="*/ 81915 h 3986212"/>
                  <a:gd name="connsiteX2275" fmla="*/ 2275999 w 4070032"/>
                  <a:gd name="connsiteY2275" fmla="*/ 68485 h 3986212"/>
                  <a:gd name="connsiteX2276" fmla="*/ 2287905 w 4070032"/>
                  <a:gd name="connsiteY2276" fmla="*/ 62960 h 3986212"/>
                  <a:gd name="connsiteX2277" fmla="*/ 2289524 w 4070032"/>
                  <a:gd name="connsiteY2277" fmla="*/ 65056 h 3986212"/>
                  <a:gd name="connsiteX2278" fmla="*/ 2304383 w 4070032"/>
                  <a:gd name="connsiteY2278" fmla="*/ 74771 h 3986212"/>
                  <a:gd name="connsiteX2279" fmla="*/ 2347913 w 4070032"/>
                  <a:gd name="connsiteY2279" fmla="*/ 88964 h 3986212"/>
                  <a:gd name="connsiteX2280" fmla="*/ 2376107 w 4070032"/>
                  <a:gd name="connsiteY2280" fmla="*/ 98774 h 3986212"/>
                  <a:gd name="connsiteX2281" fmla="*/ 2391823 w 4070032"/>
                  <a:gd name="connsiteY2281" fmla="*/ 118967 h 3986212"/>
                  <a:gd name="connsiteX2282" fmla="*/ 2339245 w 4070032"/>
                  <a:gd name="connsiteY2282" fmla="*/ 140589 h 3986212"/>
                  <a:gd name="connsiteX2283" fmla="*/ 2342007 w 4070032"/>
                  <a:gd name="connsiteY2283" fmla="*/ 143161 h 3986212"/>
                  <a:gd name="connsiteX2284" fmla="*/ 2383822 w 4070032"/>
                  <a:gd name="connsiteY2284" fmla="*/ 182023 h 3986212"/>
                  <a:gd name="connsiteX2285" fmla="*/ 2391728 w 4070032"/>
                  <a:gd name="connsiteY2285" fmla="*/ 184690 h 3986212"/>
                  <a:gd name="connsiteX2286" fmla="*/ 2402300 w 4070032"/>
                  <a:gd name="connsiteY2286" fmla="*/ 170688 h 3986212"/>
                  <a:gd name="connsiteX2287" fmla="*/ 2434114 w 4070032"/>
                  <a:gd name="connsiteY2287" fmla="*/ 170688 h 3986212"/>
                  <a:gd name="connsiteX2288" fmla="*/ 2434114 w 4070032"/>
                  <a:gd name="connsiteY2288" fmla="*/ 200216 h 3986212"/>
                  <a:gd name="connsiteX2289" fmla="*/ 2400681 w 4070032"/>
                  <a:gd name="connsiteY2289" fmla="*/ 230600 h 3986212"/>
                  <a:gd name="connsiteX2290" fmla="*/ 2412968 w 4070032"/>
                  <a:gd name="connsiteY2290" fmla="*/ 258223 h 3986212"/>
                  <a:gd name="connsiteX2291" fmla="*/ 2405825 w 4070032"/>
                  <a:gd name="connsiteY2291" fmla="*/ 277273 h 3986212"/>
                  <a:gd name="connsiteX2292" fmla="*/ 2388013 w 4070032"/>
                  <a:gd name="connsiteY2292" fmla="*/ 254413 h 3986212"/>
                  <a:gd name="connsiteX2293" fmla="*/ 2389537 w 4070032"/>
                  <a:gd name="connsiteY2293" fmla="*/ 211550 h 3986212"/>
                  <a:gd name="connsiteX2294" fmla="*/ 2356866 w 4070032"/>
                  <a:gd name="connsiteY2294" fmla="*/ 202216 h 3986212"/>
                  <a:gd name="connsiteX2295" fmla="*/ 2333339 w 4070032"/>
                  <a:gd name="connsiteY2295" fmla="*/ 178594 h 3986212"/>
                  <a:gd name="connsiteX2296" fmla="*/ 2309622 w 4070032"/>
                  <a:gd name="connsiteY2296" fmla="*/ 199263 h 3986212"/>
                  <a:gd name="connsiteX2297" fmla="*/ 2277142 w 4070032"/>
                  <a:gd name="connsiteY2297" fmla="*/ 217837 h 3986212"/>
                  <a:gd name="connsiteX2298" fmla="*/ 2274094 w 4070032"/>
                  <a:gd name="connsiteY2298" fmla="*/ 251651 h 3986212"/>
                  <a:gd name="connsiteX2299" fmla="*/ 2260283 w 4070032"/>
                  <a:gd name="connsiteY2299" fmla="*/ 283940 h 3986212"/>
                  <a:gd name="connsiteX2300" fmla="*/ 2272570 w 4070032"/>
                  <a:gd name="connsiteY2300" fmla="*/ 302324 h 3986212"/>
                  <a:gd name="connsiteX2301" fmla="*/ 2271141 w 4070032"/>
                  <a:gd name="connsiteY2301" fmla="*/ 345948 h 3986212"/>
                  <a:gd name="connsiteX2302" fmla="*/ 2259044 w 4070032"/>
                  <a:gd name="connsiteY2302" fmla="*/ 371475 h 3986212"/>
                  <a:gd name="connsiteX2303" fmla="*/ 2238851 w 4070032"/>
                  <a:gd name="connsiteY2303" fmla="*/ 358045 h 3986212"/>
                  <a:gd name="connsiteX2304" fmla="*/ 2201323 w 4070032"/>
                  <a:gd name="connsiteY2304" fmla="*/ 344900 h 3986212"/>
                  <a:gd name="connsiteX2305" fmla="*/ 2197608 w 4070032"/>
                  <a:gd name="connsiteY2305" fmla="*/ 361474 h 3986212"/>
                  <a:gd name="connsiteX2306" fmla="*/ 2197608 w 4070032"/>
                  <a:gd name="connsiteY2306" fmla="*/ 361855 h 3986212"/>
                  <a:gd name="connsiteX2307" fmla="*/ 2197608 w 4070032"/>
                  <a:gd name="connsiteY2307" fmla="*/ 361855 h 3986212"/>
                  <a:gd name="connsiteX2308" fmla="*/ 2197418 w 4070032"/>
                  <a:gd name="connsiteY2308" fmla="*/ 364331 h 3986212"/>
                  <a:gd name="connsiteX2309" fmla="*/ 2197227 w 4070032"/>
                  <a:gd name="connsiteY2309" fmla="*/ 364712 h 3986212"/>
                  <a:gd name="connsiteX2310" fmla="*/ 2196846 w 4070032"/>
                  <a:gd name="connsiteY2310" fmla="*/ 365570 h 3986212"/>
                  <a:gd name="connsiteX2311" fmla="*/ 2195417 w 4070032"/>
                  <a:gd name="connsiteY2311" fmla="*/ 366808 h 3986212"/>
                  <a:gd name="connsiteX2312" fmla="*/ 2194941 w 4070032"/>
                  <a:gd name="connsiteY2312" fmla="*/ 367189 h 3986212"/>
                  <a:gd name="connsiteX2313" fmla="*/ 2192084 w 4070032"/>
                  <a:gd name="connsiteY2313" fmla="*/ 368046 h 3986212"/>
                  <a:gd name="connsiteX2314" fmla="*/ 2182368 w 4070032"/>
                  <a:gd name="connsiteY2314" fmla="*/ 369856 h 3986212"/>
                  <a:gd name="connsiteX2315" fmla="*/ 2165509 w 4070032"/>
                  <a:gd name="connsiteY2315" fmla="*/ 372428 h 3986212"/>
                  <a:gd name="connsiteX2316" fmla="*/ 2158175 w 4070032"/>
                  <a:gd name="connsiteY2316" fmla="*/ 373856 h 3986212"/>
                  <a:gd name="connsiteX2317" fmla="*/ 2149602 w 4070032"/>
                  <a:gd name="connsiteY2317" fmla="*/ 373761 h 3986212"/>
                  <a:gd name="connsiteX2318" fmla="*/ 2146268 w 4070032"/>
                  <a:gd name="connsiteY2318" fmla="*/ 366617 h 3986212"/>
                  <a:gd name="connsiteX2319" fmla="*/ 2134457 w 4070032"/>
                  <a:gd name="connsiteY2319" fmla="*/ 343472 h 3986212"/>
                  <a:gd name="connsiteX2320" fmla="*/ 2133600 w 4070032"/>
                  <a:gd name="connsiteY2320" fmla="*/ 342329 h 3986212"/>
                  <a:gd name="connsiteX2321" fmla="*/ 2133600 w 4070032"/>
                  <a:gd name="connsiteY2321" fmla="*/ 342329 h 3986212"/>
                  <a:gd name="connsiteX2322" fmla="*/ 2133314 w 4070032"/>
                  <a:gd name="connsiteY2322" fmla="*/ 341948 h 3986212"/>
                  <a:gd name="connsiteX2323" fmla="*/ 2133314 w 4070032"/>
                  <a:gd name="connsiteY2323" fmla="*/ 341948 h 3986212"/>
                  <a:gd name="connsiteX2324" fmla="*/ 2132743 w 4070032"/>
                  <a:gd name="connsiteY2324" fmla="*/ 341281 h 3986212"/>
                  <a:gd name="connsiteX2325" fmla="*/ 2132743 w 4070032"/>
                  <a:gd name="connsiteY2325" fmla="*/ 341281 h 3986212"/>
                  <a:gd name="connsiteX2326" fmla="*/ 2131886 w 4070032"/>
                  <a:gd name="connsiteY2326" fmla="*/ 340138 h 3986212"/>
                  <a:gd name="connsiteX2327" fmla="*/ 2131124 w 4070032"/>
                  <a:gd name="connsiteY2327" fmla="*/ 339185 h 3986212"/>
                  <a:gd name="connsiteX2328" fmla="*/ 2131124 w 4070032"/>
                  <a:gd name="connsiteY2328" fmla="*/ 339185 h 3986212"/>
                  <a:gd name="connsiteX2329" fmla="*/ 2130743 w 4070032"/>
                  <a:gd name="connsiteY2329" fmla="*/ 338709 h 3986212"/>
                  <a:gd name="connsiteX2330" fmla="*/ 2130743 w 4070032"/>
                  <a:gd name="connsiteY2330" fmla="*/ 338709 h 3986212"/>
                  <a:gd name="connsiteX2331" fmla="*/ 2129504 w 4070032"/>
                  <a:gd name="connsiteY2331" fmla="*/ 337090 h 3986212"/>
                  <a:gd name="connsiteX2332" fmla="*/ 2129504 w 4070032"/>
                  <a:gd name="connsiteY2332" fmla="*/ 337090 h 3986212"/>
                  <a:gd name="connsiteX2333" fmla="*/ 2128552 w 4070032"/>
                  <a:gd name="connsiteY2333" fmla="*/ 335851 h 3986212"/>
                  <a:gd name="connsiteX2334" fmla="*/ 2127980 w 4070032"/>
                  <a:gd name="connsiteY2334" fmla="*/ 335090 h 3986212"/>
                  <a:gd name="connsiteX2335" fmla="*/ 2127980 w 4070032"/>
                  <a:gd name="connsiteY2335" fmla="*/ 335090 h 3986212"/>
                  <a:gd name="connsiteX2336" fmla="*/ 2127599 w 4070032"/>
                  <a:gd name="connsiteY2336" fmla="*/ 334613 h 3986212"/>
                  <a:gd name="connsiteX2337" fmla="*/ 2127599 w 4070032"/>
                  <a:gd name="connsiteY2337" fmla="*/ 334613 h 3986212"/>
                  <a:gd name="connsiteX2338" fmla="*/ 2113693 w 4070032"/>
                  <a:gd name="connsiteY2338" fmla="*/ 317849 h 3986212"/>
                  <a:gd name="connsiteX2339" fmla="*/ 2112740 w 4070032"/>
                  <a:gd name="connsiteY2339" fmla="*/ 316706 h 3986212"/>
                  <a:gd name="connsiteX2340" fmla="*/ 2086356 w 4070032"/>
                  <a:gd name="connsiteY2340" fmla="*/ 323279 h 3986212"/>
                  <a:gd name="connsiteX2341" fmla="*/ 2078927 w 4070032"/>
                  <a:gd name="connsiteY2341" fmla="*/ 336328 h 3986212"/>
                  <a:gd name="connsiteX2342" fmla="*/ 2090166 w 4070032"/>
                  <a:gd name="connsiteY2342" fmla="*/ 346043 h 3986212"/>
                  <a:gd name="connsiteX2343" fmla="*/ 2092166 w 4070032"/>
                  <a:gd name="connsiteY2343" fmla="*/ 361188 h 3986212"/>
                  <a:gd name="connsiteX2344" fmla="*/ 2081213 w 4070032"/>
                  <a:gd name="connsiteY2344" fmla="*/ 351282 h 3986212"/>
                  <a:gd name="connsiteX2345" fmla="*/ 2041589 w 4070032"/>
                  <a:gd name="connsiteY2345" fmla="*/ 356235 h 3986212"/>
                  <a:gd name="connsiteX2346" fmla="*/ 2048256 w 4070032"/>
                  <a:gd name="connsiteY2346" fmla="*/ 382810 h 3986212"/>
                  <a:gd name="connsiteX2347" fmla="*/ 2060258 w 4070032"/>
                  <a:gd name="connsiteY2347" fmla="*/ 403955 h 3986212"/>
                  <a:gd name="connsiteX2348" fmla="*/ 2063020 w 4070032"/>
                  <a:gd name="connsiteY2348" fmla="*/ 431959 h 3986212"/>
                  <a:gd name="connsiteX2349" fmla="*/ 2055971 w 4070032"/>
                  <a:gd name="connsiteY2349" fmla="*/ 436626 h 3986212"/>
                  <a:gd name="connsiteX2350" fmla="*/ 2018252 w 4070032"/>
                  <a:gd name="connsiteY2350" fmla="*/ 430816 h 3986212"/>
                  <a:gd name="connsiteX2351" fmla="*/ 1997202 w 4070032"/>
                  <a:gd name="connsiteY2351" fmla="*/ 427673 h 3986212"/>
                  <a:gd name="connsiteX2352" fmla="*/ 1992821 w 4070032"/>
                  <a:gd name="connsiteY2352" fmla="*/ 432340 h 3986212"/>
                  <a:gd name="connsiteX2353" fmla="*/ 1985296 w 4070032"/>
                  <a:gd name="connsiteY2353" fmla="*/ 454819 h 3986212"/>
                  <a:gd name="connsiteX2354" fmla="*/ 1985296 w 4070032"/>
                  <a:gd name="connsiteY2354" fmla="*/ 486156 h 3986212"/>
                  <a:gd name="connsiteX2355" fmla="*/ 1985486 w 4070032"/>
                  <a:gd name="connsiteY2355" fmla="*/ 486728 h 3986212"/>
                  <a:gd name="connsiteX2356" fmla="*/ 1986153 w 4070032"/>
                  <a:gd name="connsiteY2356" fmla="*/ 488061 h 3986212"/>
                  <a:gd name="connsiteX2357" fmla="*/ 1986915 w 4070032"/>
                  <a:gd name="connsiteY2357" fmla="*/ 491014 h 3986212"/>
                  <a:gd name="connsiteX2358" fmla="*/ 1986915 w 4070032"/>
                  <a:gd name="connsiteY2358" fmla="*/ 491014 h 3986212"/>
                  <a:gd name="connsiteX2359" fmla="*/ 1986725 w 4070032"/>
                  <a:gd name="connsiteY2359" fmla="*/ 492157 h 3986212"/>
                  <a:gd name="connsiteX2360" fmla="*/ 1963484 w 4070032"/>
                  <a:gd name="connsiteY2360" fmla="*/ 493490 h 3986212"/>
                  <a:gd name="connsiteX2361" fmla="*/ 1933194 w 4070032"/>
                  <a:gd name="connsiteY2361" fmla="*/ 502920 h 3986212"/>
                  <a:gd name="connsiteX2362" fmla="*/ 1910048 w 4070032"/>
                  <a:gd name="connsiteY2362" fmla="*/ 563118 h 3986212"/>
                  <a:gd name="connsiteX2363" fmla="*/ 1910334 w 4070032"/>
                  <a:gd name="connsiteY2363" fmla="*/ 563880 h 3986212"/>
                  <a:gd name="connsiteX2364" fmla="*/ 1922240 w 4070032"/>
                  <a:gd name="connsiteY2364" fmla="*/ 601123 h 3986212"/>
                  <a:gd name="connsiteX2365" fmla="*/ 1923669 w 4070032"/>
                  <a:gd name="connsiteY2365" fmla="*/ 617030 h 3986212"/>
                  <a:gd name="connsiteX2366" fmla="*/ 1913668 w 4070032"/>
                  <a:gd name="connsiteY2366" fmla="*/ 641033 h 3986212"/>
                  <a:gd name="connsiteX2367" fmla="*/ 1887855 w 4070032"/>
                  <a:gd name="connsiteY2367" fmla="*/ 665321 h 3986212"/>
                  <a:gd name="connsiteX2368" fmla="*/ 1886236 w 4070032"/>
                  <a:gd name="connsiteY2368" fmla="*/ 685324 h 3986212"/>
                  <a:gd name="connsiteX2369" fmla="*/ 1897190 w 4070032"/>
                  <a:gd name="connsiteY2369" fmla="*/ 696278 h 3986212"/>
                  <a:gd name="connsiteX2370" fmla="*/ 1898714 w 4070032"/>
                  <a:gd name="connsiteY2370" fmla="*/ 703040 h 3986212"/>
                  <a:gd name="connsiteX2371" fmla="*/ 1898428 w 4070032"/>
                  <a:gd name="connsiteY2371" fmla="*/ 704660 h 3986212"/>
                  <a:gd name="connsiteX2372" fmla="*/ 1881854 w 4070032"/>
                  <a:gd name="connsiteY2372" fmla="*/ 710660 h 3986212"/>
                  <a:gd name="connsiteX2373" fmla="*/ 1850041 w 4070032"/>
                  <a:gd name="connsiteY2373" fmla="*/ 723424 h 3986212"/>
                  <a:gd name="connsiteX2374" fmla="*/ 1869758 w 4070032"/>
                  <a:gd name="connsiteY2374" fmla="*/ 805434 h 3986212"/>
                  <a:gd name="connsiteX2375" fmla="*/ 1836706 w 4070032"/>
                  <a:gd name="connsiteY2375" fmla="*/ 874586 h 3986212"/>
                  <a:gd name="connsiteX2376" fmla="*/ 1851279 w 4070032"/>
                  <a:gd name="connsiteY2376" fmla="*/ 902018 h 3986212"/>
                  <a:gd name="connsiteX2377" fmla="*/ 1852327 w 4070032"/>
                  <a:gd name="connsiteY2377" fmla="*/ 902208 h 3986212"/>
                  <a:gd name="connsiteX2378" fmla="*/ 1865471 w 4070032"/>
                  <a:gd name="connsiteY2378" fmla="*/ 912209 h 3986212"/>
                  <a:gd name="connsiteX2379" fmla="*/ 1864138 w 4070032"/>
                  <a:gd name="connsiteY2379" fmla="*/ 949833 h 3986212"/>
                  <a:gd name="connsiteX2380" fmla="*/ 1804988 w 4070032"/>
                  <a:gd name="connsiteY2380" fmla="*/ 949833 h 3986212"/>
                  <a:gd name="connsiteX2381" fmla="*/ 1780794 w 4070032"/>
                  <a:gd name="connsiteY2381" fmla="*/ 960882 h 3986212"/>
                  <a:gd name="connsiteX2382" fmla="*/ 1769936 w 4070032"/>
                  <a:gd name="connsiteY2382" fmla="*/ 981075 h 3986212"/>
                  <a:gd name="connsiteX2383" fmla="*/ 1765173 w 4070032"/>
                  <a:gd name="connsiteY2383" fmla="*/ 1017651 h 3986212"/>
                  <a:gd name="connsiteX2384" fmla="*/ 1757648 w 4070032"/>
                  <a:gd name="connsiteY2384" fmla="*/ 1058513 h 3986212"/>
                  <a:gd name="connsiteX2385" fmla="*/ 1781556 w 4070032"/>
                  <a:gd name="connsiteY2385" fmla="*/ 1182434 h 3986212"/>
                  <a:gd name="connsiteX2386" fmla="*/ 1772031 w 4070032"/>
                  <a:gd name="connsiteY2386" fmla="*/ 1203103 h 3986212"/>
                  <a:gd name="connsiteX2387" fmla="*/ 1811560 w 4070032"/>
                  <a:gd name="connsiteY2387" fmla="*/ 1229011 h 3986212"/>
                  <a:gd name="connsiteX2388" fmla="*/ 1811560 w 4070032"/>
                  <a:gd name="connsiteY2388" fmla="*/ 1248156 h 3986212"/>
                  <a:gd name="connsiteX2389" fmla="*/ 1803083 w 4070032"/>
                  <a:gd name="connsiteY2389" fmla="*/ 1285208 h 3986212"/>
                  <a:gd name="connsiteX2390" fmla="*/ 1783461 w 4070032"/>
                  <a:gd name="connsiteY2390" fmla="*/ 1285208 h 3986212"/>
                  <a:gd name="connsiteX2391" fmla="*/ 1795367 w 4070032"/>
                  <a:gd name="connsiteY2391" fmla="*/ 1314164 h 3986212"/>
                  <a:gd name="connsiteX2392" fmla="*/ 1810322 w 4070032"/>
                  <a:gd name="connsiteY2392" fmla="*/ 1341025 h 3986212"/>
                  <a:gd name="connsiteX2393" fmla="*/ 1794034 w 4070032"/>
                  <a:gd name="connsiteY2393" fmla="*/ 1402747 h 3986212"/>
                  <a:gd name="connsiteX2394" fmla="*/ 1792700 w 4070032"/>
                  <a:gd name="connsiteY2394" fmla="*/ 1403509 h 3986212"/>
                  <a:gd name="connsiteX2395" fmla="*/ 1781747 w 4070032"/>
                  <a:gd name="connsiteY2395" fmla="*/ 1413986 h 3986212"/>
                  <a:gd name="connsiteX2396" fmla="*/ 1771364 w 4070032"/>
                  <a:gd name="connsiteY2396" fmla="*/ 1437704 h 3986212"/>
                  <a:gd name="connsiteX2397" fmla="*/ 1771079 w 4070032"/>
                  <a:gd name="connsiteY2397" fmla="*/ 1438275 h 3986212"/>
                  <a:gd name="connsiteX2398" fmla="*/ 1774127 w 4070032"/>
                  <a:gd name="connsiteY2398" fmla="*/ 1473327 h 3986212"/>
                  <a:gd name="connsiteX2399" fmla="*/ 1782794 w 4070032"/>
                  <a:gd name="connsiteY2399" fmla="*/ 1495235 h 3986212"/>
                  <a:gd name="connsiteX2400" fmla="*/ 1765745 w 4070032"/>
                  <a:gd name="connsiteY2400" fmla="*/ 1517618 h 3986212"/>
                  <a:gd name="connsiteX2401" fmla="*/ 1755648 w 4070032"/>
                  <a:gd name="connsiteY2401" fmla="*/ 1508855 h 3986212"/>
                  <a:gd name="connsiteX2402" fmla="*/ 1740980 w 4070032"/>
                  <a:gd name="connsiteY2402" fmla="*/ 1504188 h 3986212"/>
                  <a:gd name="connsiteX2403" fmla="*/ 1735074 w 4070032"/>
                  <a:gd name="connsiteY2403" fmla="*/ 1499140 h 3986212"/>
                  <a:gd name="connsiteX2404" fmla="*/ 2282762 w 4070032"/>
                  <a:gd name="connsiteY2404" fmla="*/ 676656 h 3986212"/>
                  <a:gd name="connsiteX2405" fmla="*/ 2282095 w 4070032"/>
                  <a:gd name="connsiteY2405" fmla="*/ 676656 h 3986212"/>
                  <a:gd name="connsiteX2406" fmla="*/ 2258759 w 4070032"/>
                  <a:gd name="connsiteY2406" fmla="*/ 672179 h 3986212"/>
                  <a:gd name="connsiteX2407" fmla="*/ 2246662 w 4070032"/>
                  <a:gd name="connsiteY2407" fmla="*/ 671227 h 3986212"/>
                  <a:gd name="connsiteX2408" fmla="*/ 2224850 w 4070032"/>
                  <a:gd name="connsiteY2408" fmla="*/ 676561 h 3986212"/>
                  <a:gd name="connsiteX2409" fmla="*/ 2205990 w 4070032"/>
                  <a:gd name="connsiteY2409" fmla="*/ 683514 h 3986212"/>
                  <a:gd name="connsiteX2410" fmla="*/ 2211229 w 4070032"/>
                  <a:gd name="connsiteY2410" fmla="*/ 690563 h 3986212"/>
                  <a:gd name="connsiteX2411" fmla="*/ 2215325 w 4070032"/>
                  <a:gd name="connsiteY2411" fmla="*/ 693992 h 3986212"/>
                  <a:gd name="connsiteX2412" fmla="*/ 2222468 w 4070032"/>
                  <a:gd name="connsiteY2412" fmla="*/ 712089 h 3986212"/>
                  <a:gd name="connsiteX2413" fmla="*/ 2227421 w 4070032"/>
                  <a:gd name="connsiteY2413" fmla="*/ 722948 h 3986212"/>
                  <a:gd name="connsiteX2414" fmla="*/ 2227231 w 4070032"/>
                  <a:gd name="connsiteY2414" fmla="*/ 723710 h 3986212"/>
                  <a:gd name="connsiteX2415" fmla="*/ 2215991 w 4070032"/>
                  <a:gd name="connsiteY2415" fmla="*/ 727520 h 3986212"/>
                  <a:gd name="connsiteX2416" fmla="*/ 2215229 w 4070032"/>
                  <a:gd name="connsiteY2416" fmla="*/ 727520 h 3986212"/>
                  <a:gd name="connsiteX2417" fmla="*/ 2197513 w 4070032"/>
                  <a:gd name="connsiteY2417" fmla="*/ 743712 h 3986212"/>
                  <a:gd name="connsiteX2418" fmla="*/ 2195989 w 4070032"/>
                  <a:gd name="connsiteY2418" fmla="*/ 763619 h 3986212"/>
                  <a:gd name="connsiteX2419" fmla="*/ 2188464 w 4070032"/>
                  <a:gd name="connsiteY2419" fmla="*/ 790765 h 3986212"/>
                  <a:gd name="connsiteX2420" fmla="*/ 2185416 w 4070032"/>
                  <a:gd name="connsiteY2420" fmla="*/ 812102 h 3986212"/>
                  <a:gd name="connsiteX2421" fmla="*/ 2212277 w 4070032"/>
                  <a:gd name="connsiteY2421" fmla="*/ 830009 h 3986212"/>
                  <a:gd name="connsiteX2422" fmla="*/ 2209514 w 4070032"/>
                  <a:gd name="connsiteY2422" fmla="*/ 865346 h 3986212"/>
                  <a:gd name="connsiteX2423" fmla="*/ 2202085 w 4070032"/>
                  <a:gd name="connsiteY2423" fmla="*/ 890588 h 3986212"/>
                  <a:gd name="connsiteX2424" fmla="*/ 2174939 w 4070032"/>
                  <a:gd name="connsiteY2424" fmla="*/ 910971 h 3986212"/>
                  <a:gd name="connsiteX2425" fmla="*/ 2167223 w 4070032"/>
                  <a:gd name="connsiteY2425" fmla="*/ 914781 h 3986212"/>
                  <a:gd name="connsiteX2426" fmla="*/ 2141125 w 4070032"/>
                  <a:gd name="connsiteY2426" fmla="*/ 983552 h 3986212"/>
                  <a:gd name="connsiteX2427" fmla="*/ 2111026 w 4070032"/>
                  <a:gd name="connsiteY2427" fmla="*/ 988028 h 3986212"/>
                  <a:gd name="connsiteX2428" fmla="*/ 2106263 w 4070032"/>
                  <a:gd name="connsiteY2428" fmla="*/ 1013270 h 3986212"/>
                  <a:gd name="connsiteX2429" fmla="*/ 2102358 w 4070032"/>
                  <a:gd name="connsiteY2429" fmla="*/ 1021080 h 3986212"/>
                  <a:gd name="connsiteX2430" fmla="*/ 2079308 w 4070032"/>
                  <a:gd name="connsiteY2430" fmla="*/ 1028795 h 3986212"/>
                  <a:gd name="connsiteX2431" fmla="*/ 2076355 w 4070032"/>
                  <a:gd name="connsiteY2431" fmla="*/ 1086707 h 3986212"/>
                  <a:gd name="connsiteX2432" fmla="*/ 2062163 w 4070032"/>
                  <a:gd name="connsiteY2432" fmla="*/ 1088041 h 3986212"/>
                  <a:gd name="connsiteX2433" fmla="*/ 2043875 w 4070032"/>
                  <a:gd name="connsiteY2433" fmla="*/ 1088041 h 3986212"/>
                  <a:gd name="connsiteX2434" fmla="*/ 2043398 w 4070032"/>
                  <a:gd name="connsiteY2434" fmla="*/ 1089851 h 3986212"/>
                  <a:gd name="connsiteX2435" fmla="*/ 2038826 w 4070032"/>
                  <a:gd name="connsiteY2435" fmla="*/ 1114330 h 3986212"/>
                  <a:gd name="connsiteX2436" fmla="*/ 2042541 w 4070032"/>
                  <a:gd name="connsiteY2436" fmla="*/ 1122426 h 3986212"/>
                  <a:gd name="connsiteX2437" fmla="*/ 2048161 w 4070032"/>
                  <a:gd name="connsiteY2437" fmla="*/ 1129189 h 3986212"/>
                  <a:gd name="connsiteX2438" fmla="*/ 2055971 w 4070032"/>
                  <a:gd name="connsiteY2438" fmla="*/ 1138714 h 3986212"/>
                  <a:gd name="connsiteX2439" fmla="*/ 2062258 w 4070032"/>
                  <a:gd name="connsiteY2439" fmla="*/ 1148715 h 3986212"/>
                  <a:gd name="connsiteX2440" fmla="*/ 2053685 w 4070032"/>
                  <a:gd name="connsiteY2440" fmla="*/ 1160145 h 3986212"/>
                  <a:gd name="connsiteX2441" fmla="*/ 2055305 w 4070032"/>
                  <a:gd name="connsiteY2441" fmla="*/ 1169765 h 3986212"/>
                  <a:gd name="connsiteX2442" fmla="*/ 2055305 w 4070032"/>
                  <a:gd name="connsiteY2442" fmla="*/ 1193864 h 3986212"/>
                  <a:gd name="connsiteX2443" fmla="*/ 2062829 w 4070032"/>
                  <a:gd name="connsiteY2443" fmla="*/ 1285208 h 3986212"/>
                  <a:gd name="connsiteX2444" fmla="*/ 2069497 w 4070032"/>
                  <a:gd name="connsiteY2444" fmla="*/ 1298924 h 3986212"/>
                  <a:gd name="connsiteX2445" fmla="*/ 2092643 w 4070032"/>
                  <a:gd name="connsiteY2445" fmla="*/ 1306639 h 3986212"/>
                  <a:gd name="connsiteX2446" fmla="*/ 2125123 w 4070032"/>
                  <a:gd name="connsiteY2446" fmla="*/ 1321403 h 3986212"/>
                  <a:gd name="connsiteX2447" fmla="*/ 2133981 w 4070032"/>
                  <a:gd name="connsiteY2447" fmla="*/ 1331690 h 3986212"/>
                  <a:gd name="connsiteX2448" fmla="*/ 2145983 w 4070032"/>
                  <a:gd name="connsiteY2448" fmla="*/ 1342168 h 3986212"/>
                  <a:gd name="connsiteX2449" fmla="*/ 2169795 w 4070032"/>
                  <a:gd name="connsiteY2449" fmla="*/ 1348359 h 3986212"/>
                  <a:gd name="connsiteX2450" fmla="*/ 2182368 w 4070032"/>
                  <a:gd name="connsiteY2450" fmla="*/ 1376363 h 3986212"/>
                  <a:gd name="connsiteX2451" fmla="*/ 2177034 w 4070032"/>
                  <a:gd name="connsiteY2451" fmla="*/ 1389698 h 3986212"/>
                  <a:gd name="connsiteX2452" fmla="*/ 2132648 w 4070032"/>
                  <a:gd name="connsiteY2452" fmla="*/ 1418844 h 3986212"/>
                  <a:gd name="connsiteX2453" fmla="*/ 2128838 w 4070032"/>
                  <a:gd name="connsiteY2453" fmla="*/ 1401032 h 3986212"/>
                  <a:gd name="connsiteX2454" fmla="*/ 2120551 w 4070032"/>
                  <a:gd name="connsiteY2454" fmla="*/ 1394936 h 3986212"/>
                  <a:gd name="connsiteX2455" fmla="*/ 2099786 w 4070032"/>
                  <a:gd name="connsiteY2455" fmla="*/ 1417415 h 3986212"/>
                  <a:gd name="connsiteX2456" fmla="*/ 2029206 w 4070032"/>
                  <a:gd name="connsiteY2456" fmla="*/ 1417415 h 3986212"/>
                  <a:gd name="connsiteX2457" fmla="*/ 2023682 w 4070032"/>
                  <a:gd name="connsiteY2457" fmla="*/ 1419987 h 3986212"/>
                  <a:gd name="connsiteX2458" fmla="*/ 2022443 w 4070032"/>
                  <a:gd name="connsiteY2458" fmla="*/ 1432370 h 3986212"/>
                  <a:gd name="connsiteX2459" fmla="*/ 2022920 w 4070032"/>
                  <a:gd name="connsiteY2459" fmla="*/ 1434179 h 3986212"/>
                  <a:gd name="connsiteX2460" fmla="*/ 2039493 w 4070032"/>
                  <a:gd name="connsiteY2460" fmla="*/ 1434179 h 3986212"/>
                  <a:gd name="connsiteX2461" fmla="*/ 2076831 w 4070032"/>
                  <a:gd name="connsiteY2461" fmla="*/ 1438656 h 3986212"/>
                  <a:gd name="connsiteX2462" fmla="*/ 2086451 w 4070032"/>
                  <a:gd name="connsiteY2462" fmla="*/ 1439989 h 3986212"/>
                  <a:gd name="connsiteX2463" fmla="*/ 2098548 w 4070032"/>
                  <a:gd name="connsiteY2463" fmla="*/ 1453610 h 3986212"/>
                  <a:gd name="connsiteX2464" fmla="*/ 2099596 w 4070032"/>
                  <a:gd name="connsiteY2464" fmla="*/ 1453610 h 3986212"/>
                  <a:gd name="connsiteX2465" fmla="*/ 2112169 w 4070032"/>
                  <a:gd name="connsiteY2465" fmla="*/ 1452086 h 3986212"/>
                  <a:gd name="connsiteX2466" fmla="*/ 2117884 w 4070032"/>
                  <a:gd name="connsiteY2466" fmla="*/ 1450848 h 3986212"/>
                  <a:gd name="connsiteX2467" fmla="*/ 2135029 w 4070032"/>
                  <a:gd name="connsiteY2467" fmla="*/ 1445895 h 3986212"/>
                  <a:gd name="connsiteX2468" fmla="*/ 2149697 w 4070032"/>
                  <a:gd name="connsiteY2468" fmla="*/ 1435703 h 3986212"/>
                  <a:gd name="connsiteX2469" fmla="*/ 2169033 w 4070032"/>
                  <a:gd name="connsiteY2469" fmla="*/ 1437037 h 3986212"/>
                  <a:gd name="connsiteX2470" fmla="*/ 2169033 w 4070032"/>
                  <a:gd name="connsiteY2470" fmla="*/ 1449134 h 3986212"/>
                  <a:gd name="connsiteX2471" fmla="*/ 2165223 w 4070032"/>
                  <a:gd name="connsiteY2471" fmla="*/ 1455611 h 3986212"/>
                  <a:gd name="connsiteX2472" fmla="*/ 2148745 w 4070032"/>
                  <a:gd name="connsiteY2472" fmla="*/ 1472089 h 3986212"/>
                  <a:gd name="connsiteX2473" fmla="*/ 2139601 w 4070032"/>
                  <a:gd name="connsiteY2473" fmla="*/ 1480090 h 3986212"/>
                  <a:gd name="connsiteX2474" fmla="*/ 2127218 w 4070032"/>
                  <a:gd name="connsiteY2474" fmla="*/ 1475423 h 3986212"/>
                  <a:gd name="connsiteX2475" fmla="*/ 2112931 w 4070032"/>
                  <a:gd name="connsiteY2475" fmla="*/ 1492949 h 3986212"/>
                  <a:gd name="connsiteX2476" fmla="*/ 2077593 w 4070032"/>
                  <a:gd name="connsiteY2476" fmla="*/ 1515999 h 3986212"/>
                  <a:gd name="connsiteX2477" fmla="*/ 2079212 w 4070032"/>
                  <a:gd name="connsiteY2477" fmla="*/ 1533716 h 3986212"/>
                  <a:gd name="connsiteX2478" fmla="*/ 2080736 w 4070032"/>
                  <a:gd name="connsiteY2478" fmla="*/ 1587532 h 3986212"/>
                  <a:gd name="connsiteX2479" fmla="*/ 2085308 w 4070032"/>
                  <a:gd name="connsiteY2479" fmla="*/ 1644968 h 3986212"/>
                  <a:gd name="connsiteX2480" fmla="*/ 2092833 w 4070032"/>
                  <a:gd name="connsiteY2480" fmla="*/ 1679353 h 3986212"/>
                  <a:gd name="connsiteX2481" fmla="*/ 2079593 w 4070032"/>
                  <a:gd name="connsiteY2481" fmla="*/ 1742218 h 3986212"/>
                  <a:gd name="connsiteX2482" fmla="*/ 2062925 w 4070032"/>
                  <a:gd name="connsiteY2482" fmla="*/ 1811274 h 3986212"/>
                  <a:gd name="connsiteX2483" fmla="*/ 2053971 w 4070032"/>
                  <a:gd name="connsiteY2483" fmla="*/ 1796129 h 3986212"/>
                  <a:gd name="connsiteX2484" fmla="*/ 2053304 w 4070032"/>
                  <a:gd name="connsiteY2484" fmla="*/ 1794796 h 3986212"/>
                  <a:gd name="connsiteX2485" fmla="*/ 2008442 w 4070032"/>
                  <a:gd name="connsiteY2485" fmla="*/ 1794796 h 3986212"/>
                  <a:gd name="connsiteX2486" fmla="*/ 1988439 w 4070032"/>
                  <a:gd name="connsiteY2486" fmla="*/ 1804511 h 3986212"/>
                  <a:gd name="connsiteX2487" fmla="*/ 1985201 w 4070032"/>
                  <a:gd name="connsiteY2487" fmla="*/ 1815656 h 3986212"/>
                  <a:gd name="connsiteX2488" fmla="*/ 1976723 w 4070032"/>
                  <a:gd name="connsiteY2488" fmla="*/ 1829848 h 3986212"/>
                  <a:gd name="connsiteX2489" fmla="*/ 1961388 w 4070032"/>
                  <a:gd name="connsiteY2489" fmla="*/ 1839087 h 3986212"/>
                  <a:gd name="connsiteX2490" fmla="*/ 1958054 w 4070032"/>
                  <a:gd name="connsiteY2490" fmla="*/ 1857470 h 3986212"/>
                  <a:gd name="connsiteX2491" fmla="*/ 1958435 w 4070032"/>
                  <a:gd name="connsiteY2491" fmla="*/ 1858232 h 3986212"/>
                  <a:gd name="connsiteX2492" fmla="*/ 1968722 w 4070032"/>
                  <a:gd name="connsiteY2492" fmla="*/ 1880235 h 3986212"/>
                  <a:gd name="connsiteX2493" fmla="*/ 1969389 w 4070032"/>
                  <a:gd name="connsiteY2493" fmla="*/ 1888998 h 3986212"/>
                  <a:gd name="connsiteX2494" fmla="*/ 1968627 w 4070032"/>
                  <a:gd name="connsiteY2494" fmla="*/ 1894427 h 3986212"/>
                  <a:gd name="connsiteX2495" fmla="*/ 1949768 w 4070032"/>
                  <a:gd name="connsiteY2495" fmla="*/ 1903952 h 3986212"/>
                  <a:gd name="connsiteX2496" fmla="*/ 1883474 w 4070032"/>
                  <a:gd name="connsiteY2496" fmla="*/ 1896618 h 3986212"/>
                  <a:gd name="connsiteX2497" fmla="*/ 1881664 w 4070032"/>
                  <a:gd name="connsiteY2497" fmla="*/ 1895285 h 3986212"/>
                  <a:gd name="connsiteX2498" fmla="*/ 1890141 w 4070032"/>
                  <a:gd name="connsiteY2498" fmla="*/ 1884140 h 3986212"/>
                  <a:gd name="connsiteX2499" fmla="*/ 1896904 w 4070032"/>
                  <a:gd name="connsiteY2499" fmla="*/ 1874901 h 3986212"/>
                  <a:gd name="connsiteX2500" fmla="*/ 1876901 w 4070032"/>
                  <a:gd name="connsiteY2500" fmla="*/ 1854232 h 3986212"/>
                  <a:gd name="connsiteX2501" fmla="*/ 1865090 w 4070032"/>
                  <a:gd name="connsiteY2501" fmla="*/ 1843564 h 3986212"/>
                  <a:gd name="connsiteX2502" fmla="*/ 1845564 w 4070032"/>
                  <a:gd name="connsiteY2502" fmla="*/ 1829753 h 3986212"/>
                  <a:gd name="connsiteX2503" fmla="*/ 1841564 w 4070032"/>
                  <a:gd name="connsiteY2503" fmla="*/ 1814989 h 3986212"/>
                  <a:gd name="connsiteX2504" fmla="*/ 1860137 w 4070032"/>
                  <a:gd name="connsiteY2504" fmla="*/ 1811369 h 3986212"/>
                  <a:gd name="connsiteX2505" fmla="*/ 1861566 w 4070032"/>
                  <a:gd name="connsiteY2505" fmla="*/ 1811369 h 3986212"/>
                  <a:gd name="connsiteX2506" fmla="*/ 1862233 w 4070032"/>
                  <a:gd name="connsiteY2506" fmla="*/ 1810036 h 3986212"/>
                  <a:gd name="connsiteX2507" fmla="*/ 1871472 w 4070032"/>
                  <a:gd name="connsiteY2507" fmla="*/ 1783556 h 3986212"/>
                  <a:gd name="connsiteX2508" fmla="*/ 1871472 w 4070032"/>
                  <a:gd name="connsiteY2508" fmla="*/ 1764125 h 3986212"/>
                  <a:gd name="connsiteX2509" fmla="*/ 1870234 w 4070032"/>
                  <a:gd name="connsiteY2509" fmla="*/ 1763459 h 3986212"/>
                  <a:gd name="connsiteX2510" fmla="*/ 1842802 w 4070032"/>
                  <a:gd name="connsiteY2510" fmla="*/ 1745075 h 3986212"/>
                  <a:gd name="connsiteX2511" fmla="*/ 1827943 w 4070032"/>
                  <a:gd name="connsiteY2511" fmla="*/ 1706404 h 3986212"/>
                  <a:gd name="connsiteX2512" fmla="*/ 1827657 w 4070032"/>
                  <a:gd name="connsiteY2512" fmla="*/ 1705642 h 3986212"/>
                  <a:gd name="connsiteX2513" fmla="*/ 1810131 w 4070032"/>
                  <a:gd name="connsiteY2513" fmla="*/ 1693926 h 3986212"/>
                  <a:gd name="connsiteX2514" fmla="*/ 1810131 w 4070032"/>
                  <a:gd name="connsiteY2514" fmla="*/ 1686687 h 3986212"/>
                  <a:gd name="connsiteX2515" fmla="*/ 1813465 w 4070032"/>
                  <a:gd name="connsiteY2515" fmla="*/ 1669923 h 3986212"/>
                  <a:gd name="connsiteX2516" fmla="*/ 1791748 w 4070032"/>
                  <a:gd name="connsiteY2516" fmla="*/ 1659064 h 3986212"/>
                  <a:gd name="connsiteX2517" fmla="*/ 1787843 w 4070032"/>
                  <a:gd name="connsiteY2517" fmla="*/ 1648587 h 3986212"/>
                  <a:gd name="connsiteX2518" fmla="*/ 1801844 w 4070032"/>
                  <a:gd name="connsiteY2518" fmla="*/ 1578674 h 3986212"/>
                  <a:gd name="connsiteX2519" fmla="*/ 1774889 w 4070032"/>
                  <a:gd name="connsiteY2519" fmla="*/ 1582007 h 3986212"/>
                  <a:gd name="connsiteX2520" fmla="*/ 1754505 w 4070032"/>
                  <a:gd name="connsiteY2520" fmla="*/ 1582007 h 3986212"/>
                  <a:gd name="connsiteX2521" fmla="*/ 1747171 w 4070032"/>
                  <a:gd name="connsiteY2521" fmla="*/ 1526858 h 3986212"/>
                  <a:gd name="connsiteX2522" fmla="*/ 1742313 w 4070032"/>
                  <a:gd name="connsiteY2522" fmla="*/ 1510093 h 3986212"/>
                  <a:gd name="connsiteX2523" fmla="*/ 1752695 w 4070032"/>
                  <a:gd name="connsiteY2523" fmla="*/ 1513237 h 3986212"/>
                  <a:gd name="connsiteX2524" fmla="*/ 1766221 w 4070032"/>
                  <a:gd name="connsiteY2524" fmla="*/ 1525048 h 3986212"/>
                  <a:gd name="connsiteX2525" fmla="*/ 1788033 w 4070032"/>
                  <a:gd name="connsiteY2525" fmla="*/ 1496473 h 3986212"/>
                  <a:gd name="connsiteX2526" fmla="*/ 1778699 w 4070032"/>
                  <a:gd name="connsiteY2526" fmla="*/ 1473041 h 3986212"/>
                  <a:gd name="connsiteX2527" fmla="*/ 1775841 w 4070032"/>
                  <a:gd name="connsiteY2527" fmla="*/ 1439609 h 3986212"/>
                  <a:gd name="connsiteX2528" fmla="*/ 1785366 w 4070032"/>
                  <a:gd name="connsiteY2528" fmla="*/ 1418082 h 3986212"/>
                  <a:gd name="connsiteX2529" fmla="*/ 1786128 w 4070032"/>
                  <a:gd name="connsiteY2529" fmla="*/ 1415987 h 3986212"/>
                  <a:gd name="connsiteX2530" fmla="*/ 1796987 w 4070032"/>
                  <a:gd name="connsiteY2530" fmla="*/ 1406843 h 3986212"/>
                  <a:gd name="connsiteX2531" fmla="*/ 1797749 w 4070032"/>
                  <a:gd name="connsiteY2531" fmla="*/ 1406366 h 3986212"/>
                  <a:gd name="connsiteX2532" fmla="*/ 1798034 w 4070032"/>
                  <a:gd name="connsiteY2532" fmla="*/ 1405509 h 3986212"/>
                  <a:gd name="connsiteX2533" fmla="*/ 1814227 w 4070032"/>
                  <a:gd name="connsiteY2533" fmla="*/ 1339120 h 3986212"/>
                  <a:gd name="connsiteX2534" fmla="*/ 1799463 w 4070032"/>
                  <a:gd name="connsiteY2534" fmla="*/ 1312545 h 3986212"/>
                  <a:gd name="connsiteX2535" fmla="*/ 1790319 w 4070032"/>
                  <a:gd name="connsiteY2535" fmla="*/ 1290352 h 3986212"/>
                  <a:gd name="connsiteX2536" fmla="*/ 1806607 w 4070032"/>
                  <a:gd name="connsiteY2536" fmla="*/ 1290352 h 3986212"/>
                  <a:gd name="connsiteX2537" fmla="*/ 1816037 w 4070032"/>
                  <a:gd name="connsiteY2537" fmla="*/ 1249013 h 3986212"/>
                  <a:gd name="connsiteX2538" fmla="*/ 1816037 w 4070032"/>
                  <a:gd name="connsiteY2538" fmla="*/ 1226725 h 3986212"/>
                  <a:gd name="connsiteX2539" fmla="*/ 1777746 w 4070032"/>
                  <a:gd name="connsiteY2539" fmla="*/ 1201674 h 3986212"/>
                  <a:gd name="connsiteX2540" fmla="*/ 1786223 w 4070032"/>
                  <a:gd name="connsiteY2540" fmla="*/ 1183386 h 3986212"/>
                  <a:gd name="connsiteX2541" fmla="*/ 1762220 w 4070032"/>
                  <a:gd name="connsiteY2541" fmla="*/ 1058799 h 3986212"/>
                  <a:gd name="connsiteX2542" fmla="*/ 1769650 w 4070032"/>
                  <a:gd name="connsiteY2542" fmla="*/ 1018699 h 3986212"/>
                  <a:gd name="connsiteX2543" fmla="*/ 1774127 w 4070032"/>
                  <a:gd name="connsiteY2543" fmla="*/ 983171 h 3986212"/>
                  <a:gd name="connsiteX2544" fmla="*/ 1784033 w 4070032"/>
                  <a:gd name="connsiteY2544" fmla="*/ 964787 h 3986212"/>
                  <a:gd name="connsiteX2545" fmla="*/ 1805273 w 4070032"/>
                  <a:gd name="connsiteY2545" fmla="*/ 954881 h 3986212"/>
                  <a:gd name="connsiteX2546" fmla="*/ 1868234 w 4070032"/>
                  <a:gd name="connsiteY2546" fmla="*/ 954881 h 3986212"/>
                  <a:gd name="connsiteX2547" fmla="*/ 1868424 w 4070032"/>
                  <a:gd name="connsiteY2547" fmla="*/ 952690 h 3986212"/>
                  <a:gd name="connsiteX2548" fmla="*/ 1869948 w 4070032"/>
                  <a:gd name="connsiteY2548" fmla="*/ 911638 h 3986212"/>
                  <a:gd name="connsiteX2549" fmla="*/ 1868996 w 4070032"/>
                  <a:gd name="connsiteY2549" fmla="*/ 908495 h 3986212"/>
                  <a:gd name="connsiteX2550" fmla="*/ 1854232 w 4070032"/>
                  <a:gd name="connsiteY2550" fmla="*/ 897922 h 3986212"/>
                  <a:gd name="connsiteX2551" fmla="*/ 1841849 w 4070032"/>
                  <a:gd name="connsiteY2551" fmla="*/ 874490 h 3986212"/>
                  <a:gd name="connsiteX2552" fmla="*/ 1874615 w 4070032"/>
                  <a:gd name="connsiteY2552" fmla="*/ 806006 h 3986212"/>
                  <a:gd name="connsiteX2553" fmla="*/ 1855470 w 4070032"/>
                  <a:gd name="connsiteY2553" fmla="*/ 726377 h 3986212"/>
                  <a:gd name="connsiteX2554" fmla="*/ 1883474 w 4070032"/>
                  <a:gd name="connsiteY2554" fmla="*/ 715137 h 3986212"/>
                  <a:gd name="connsiteX2555" fmla="*/ 1899857 w 4070032"/>
                  <a:gd name="connsiteY2555" fmla="*/ 709232 h 3986212"/>
                  <a:gd name="connsiteX2556" fmla="*/ 1902905 w 4070032"/>
                  <a:gd name="connsiteY2556" fmla="*/ 706469 h 3986212"/>
                  <a:gd name="connsiteX2557" fmla="*/ 1901381 w 4070032"/>
                  <a:gd name="connsiteY2557" fmla="*/ 694087 h 3986212"/>
                  <a:gd name="connsiteX2558" fmla="*/ 1891189 w 4070032"/>
                  <a:gd name="connsiteY2558" fmla="*/ 683609 h 3986212"/>
                  <a:gd name="connsiteX2559" fmla="*/ 1892522 w 4070032"/>
                  <a:gd name="connsiteY2559" fmla="*/ 667703 h 3986212"/>
                  <a:gd name="connsiteX2560" fmla="*/ 1917287 w 4070032"/>
                  <a:gd name="connsiteY2560" fmla="*/ 644366 h 3986212"/>
                  <a:gd name="connsiteX2561" fmla="*/ 1917764 w 4070032"/>
                  <a:gd name="connsiteY2561" fmla="*/ 643700 h 3986212"/>
                  <a:gd name="connsiteX2562" fmla="*/ 1928527 w 4070032"/>
                  <a:gd name="connsiteY2562" fmla="*/ 617220 h 3986212"/>
                  <a:gd name="connsiteX2563" fmla="*/ 1927003 w 4070032"/>
                  <a:gd name="connsiteY2563" fmla="*/ 600170 h 3986212"/>
                  <a:gd name="connsiteX2564" fmla="*/ 1915287 w 4070032"/>
                  <a:gd name="connsiteY2564" fmla="*/ 563404 h 3986212"/>
                  <a:gd name="connsiteX2565" fmla="*/ 1937004 w 4070032"/>
                  <a:gd name="connsiteY2565" fmla="*/ 506921 h 3986212"/>
                  <a:gd name="connsiteX2566" fmla="*/ 1963960 w 4070032"/>
                  <a:gd name="connsiteY2566" fmla="*/ 498348 h 3986212"/>
                  <a:gd name="connsiteX2567" fmla="*/ 1988249 w 4070032"/>
                  <a:gd name="connsiteY2567" fmla="*/ 496729 h 3986212"/>
                  <a:gd name="connsiteX2568" fmla="*/ 1991487 w 4070032"/>
                  <a:gd name="connsiteY2568" fmla="*/ 493681 h 3986212"/>
                  <a:gd name="connsiteX2569" fmla="*/ 1989868 w 4070032"/>
                  <a:gd name="connsiteY2569" fmla="*/ 484918 h 3986212"/>
                  <a:gd name="connsiteX2570" fmla="*/ 1989868 w 4070032"/>
                  <a:gd name="connsiteY2570" fmla="*/ 455962 h 3986212"/>
                  <a:gd name="connsiteX2571" fmla="*/ 1997202 w 4070032"/>
                  <a:gd name="connsiteY2571" fmla="*/ 433864 h 3986212"/>
                  <a:gd name="connsiteX2572" fmla="*/ 1998917 w 4070032"/>
                  <a:gd name="connsiteY2572" fmla="*/ 432054 h 3986212"/>
                  <a:gd name="connsiteX2573" fmla="*/ 2016443 w 4070032"/>
                  <a:gd name="connsiteY2573" fmla="*/ 435293 h 3986212"/>
                  <a:gd name="connsiteX2574" fmla="*/ 2056924 w 4070032"/>
                  <a:gd name="connsiteY2574" fmla="*/ 441579 h 3986212"/>
                  <a:gd name="connsiteX2575" fmla="*/ 2067878 w 4070032"/>
                  <a:gd name="connsiteY2575" fmla="*/ 434245 h 3986212"/>
                  <a:gd name="connsiteX2576" fmla="*/ 2064734 w 4070032"/>
                  <a:gd name="connsiteY2576" fmla="*/ 402908 h 3986212"/>
                  <a:gd name="connsiteX2577" fmla="*/ 2052638 w 4070032"/>
                  <a:gd name="connsiteY2577" fmla="*/ 381286 h 3986212"/>
                  <a:gd name="connsiteX2578" fmla="*/ 2047399 w 4070032"/>
                  <a:gd name="connsiteY2578" fmla="*/ 360236 h 3986212"/>
                  <a:gd name="connsiteX2579" fmla="*/ 2079593 w 4070032"/>
                  <a:gd name="connsiteY2579" fmla="*/ 356235 h 3986212"/>
                  <a:gd name="connsiteX2580" fmla="*/ 2093405 w 4070032"/>
                  <a:gd name="connsiteY2580" fmla="*/ 368618 h 3986212"/>
                  <a:gd name="connsiteX2581" fmla="*/ 2101025 w 4070032"/>
                  <a:gd name="connsiteY2581" fmla="*/ 387001 h 3986212"/>
                  <a:gd name="connsiteX2582" fmla="*/ 2179796 w 4070032"/>
                  <a:gd name="connsiteY2582" fmla="*/ 417290 h 3986212"/>
                  <a:gd name="connsiteX2583" fmla="*/ 2211515 w 4070032"/>
                  <a:gd name="connsiteY2583" fmla="*/ 430244 h 3986212"/>
                  <a:gd name="connsiteX2584" fmla="*/ 2221992 w 4070032"/>
                  <a:gd name="connsiteY2584" fmla="*/ 499300 h 3986212"/>
                  <a:gd name="connsiteX2585" fmla="*/ 2232374 w 4070032"/>
                  <a:gd name="connsiteY2585" fmla="*/ 502253 h 3986212"/>
                  <a:gd name="connsiteX2586" fmla="*/ 2236851 w 4070032"/>
                  <a:gd name="connsiteY2586" fmla="*/ 538639 h 3986212"/>
                  <a:gd name="connsiteX2587" fmla="*/ 2246376 w 4070032"/>
                  <a:gd name="connsiteY2587" fmla="*/ 555974 h 3986212"/>
                  <a:gd name="connsiteX2588" fmla="*/ 2263616 w 4070032"/>
                  <a:gd name="connsiteY2588" fmla="*/ 584835 h 3986212"/>
                  <a:gd name="connsiteX2589" fmla="*/ 2263616 w 4070032"/>
                  <a:gd name="connsiteY2589" fmla="*/ 635889 h 3986212"/>
                  <a:gd name="connsiteX2590" fmla="*/ 2292763 w 4070032"/>
                  <a:gd name="connsiteY2590" fmla="*/ 676942 h 3986212"/>
                  <a:gd name="connsiteX2591" fmla="*/ 2283047 w 4070032"/>
                  <a:gd name="connsiteY2591" fmla="*/ 676275 h 3986212"/>
                  <a:gd name="connsiteX2592" fmla="*/ 2670143 w 4070032"/>
                  <a:gd name="connsiteY2592" fmla="*/ 1175004 h 3986212"/>
                  <a:gd name="connsiteX2593" fmla="*/ 2669000 w 4070032"/>
                  <a:gd name="connsiteY2593" fmla="*/ 1175957 h 3986212"/>
                  <a:gd name="connsiteX2594" fmla="*/ 2646140 w 4070032"/>
                  <a:gd name="connsiteY2594" fmla="*/ 1194721 h 3986212"/>
                  <a:gd name="connsiteX2595" fmla="*/ 2619089 w 4070032"/>
                  <a:gd name="connsiteY2595" fmla="*/ 1198912 h 3986212"/>
                  <a:gd name="connsiteX2596" fmla="*/ 2618042 w 4070032"/>
                  <a:gd name="connsiteY2596" fmla="*/ 1198912 h 3986212"/>
                  <a:gd name="connsiteX2597" fmla="*/ 2617280 w 4070032"/>
                  <a:gd name="connsiteY2597" fmla="*/ 1199483 h 3986212"/>
                  <a:gd name="connsiteX2598" fmla="*/ 2573274 w 4070032"/>
                  <a:gd name="connsiteY2598" fmla="*/ 1225963 h 3986212"/>
                  <a:gd name="connsiteX2599" fmla="*/ 2549938 w 4070032"/>
                  <a:gd name="connsiteY2599" fmla="*/ 1231868 h 3986212"/>
                  <a:gd name="connsiteX2600" fmla="*/ 2548700 w 4070032"/>
                  <a:gd name="connsiteY2600" fmla="*/ 1231868 h 3986212"/>
                  <a:gd name="connsiteX2601" fmla="*/ 2537555 w 4070032"/>
                  <a:gd name="connsiteY2601" fmla="*/ 1247775 h 3986212"/>
                  <a:gd name="connsiteX2602" fmla="*/ 2520125 w 4070032"/>
                  <a:gd name="connsiteY2602" fmla="*/ 1271016 h 3986212"/>
                  <a:gd name="connsiteX2603" fmla="*/ 2492597 w 4070032"/>
                  <a:gd name="connsiteY2603" fmla="*/ 1276826 h 3986212"/>
                  <a:gd name="connsiteX2604" fmla="*/ 2476786 w 4070032"/>
                  <a:gd name="connsiteY2604" fmla="*/ 1287685 h 3986212"/>
                  <a:gd name="connsiteX2605" fmla="*/ 2466023 w 4070032"/>
                  <a:gd name="connsiteY2605" fmla="*/ 1304258 h 3986212"/>
                  <a:gd name="connsiteX2606" fmla="*/ 2447544 w 4070032"/>
                  <a:gd name="connsiteY2606" fmla="*/ 1312736 h 3986212"/>
                  <a:gd name="connsiteX2607" fmla="*/ 2427161 w 4070032"/>
                  <a:gd name="connsiteY2607" fmla="*/ 1315403 h 3986212"/>
                  <a:gd name="connsiteX2608" fmla="*/ 2422684 w 4070032"/>
                  <a:gd name="connsiteY2608" fmla="*/ 1304925 h 3986212"/>
                  <a:gd name="connsiteX2609" fmla="*/ 2398776 w 4070032"/>
                  <a:gd name="connsiteY2609" fmla="*/ 1308164 h 3986212"/>
                  <a:gd name="connsiteX2610" fmla="*/ 2374583 w 4070032"/>
                  <a:gd name="connsiteY2610" fmla="*/ 1306830 h 3986212"/>
                  <a:gd name="connsiteX2611" fmla="*/ 2378583 w 4070032"/>
                  <a:gd name="connsiteY2611" fmla="*/ 1299210 h 3986212"/>
                  <a:gd name="connsiteX2612" fmla="*/ 2388775 w 4070032"/>
                  <a:gd name="connsiteY2612" fmla="*/ 1277398 h 3986212"/>
                  <a:gd name="connsiteX2613" fmla="*/ 2390585 w 4070032"/>
                  <a:gd name="connsiteY2613" fmla="*/ 1274445 h 3986212"/>
                  <a:gd name="connsiteX2614" fmla="*/ 2346293 w 4070032"/>
                  <a:gd name="connsiteY2614" fmla="*/ 1266254 h 3986212"/>
                  <a:gd name="connsiteX2615" fmla="*/ 2317623 w 4070032"/>
                  <a:gd name="connsiteY2615" fmla="*/ 1266254 h 3986212"/>
                  <a:gd name="connsiteX2616" fmla="*/ 2299145 w 4070032"/>
                  <a:gd name="connsiteY2616" fmla="*/ 1237774 h 3986212"/>
                  <a:gd name="connsiteX2617" fmla="*/ 2291810 w 4070032"/>
                  <a:gd name="connsiteY2617" fmla="*/ 1201293 h 3986212"/>
                  <a:gd name="connsiteX2618" fmla="*/ 2304002 w 4070032"/>
                  <a:gd name="connsiteY2618" fmla="*/ 1140143 h 3986212"/>
                  <a:gd name="connsiteX2619" fmla="*/ 2285238 w 4070032"/>
                  <a:gd name="connsiteY2619" fmla="*/ 1130808 h 3986212"/>
                  <a:gd name="connsiteX2620" fmla="*/ 2267522 w 4070032"/>
                  <a:gd name="connsiteY2620" fmla="*/ 1085183 h 3986212"/>
                  <a:gd name="connsiteX2621" fmla="*/ 2240756 w 4070032"/>
                  <a:gd name="connsiteY2621" fmla="*/ 1025747 h 3986212"/>
                  <a:gd name="connsiteX2622" fmla="*/ 2240756 w 4070032"/>
                  <a:gd name="connsiteY2622" fmla="*/ 998982 h 3986212"/>
                  <a:gd name="connsiteX2623" fmla="*/ 2257425 w 4070032"/>
                  <a:gd name="connsiteY2623" fmla="*/ 985171 h 3986212"/>
                  <a:gd name="connsiteX2624" fmla="*/ 2274380 w 4070032"/>
                  <a:gd name="connsiteY2624" fmla="*/ 982123 h 3986212"/>
                  <a:gd name="connsiteX2625" fmla="*/ 2284286 w 4070032"/>
                  <a:gd name="connsiteY2625" fmla="*/ 965645 h 3986212"/>
                  <a:gd name="connsiteX2626" fmla="*/ 2284286 w 4070032"/>
                  <a:gd name="connsiteY2626" fmla="*/ 953548 h 3986212"/>
                  <a:gd name="connsiteX2627" fmla="*/ 2283619 w 4070032"/>
                  <a:gd name="connsiteY2627" fmla="*/ 952881 h 3986212"/>
                  <a:gd name="connsiteX2628" fmla="*/ 2275237 w 4070032"/>
                  <a:gd name="connsiteY2628" fmla="*/ 941832 h 3986212"/>
                  <a:gd name="connsiteX2629" fmla="*/ 2277999 w 4070032"/>
                  <a:gd name="connsiteY2629" fmla="*/ 927449 h 3986212"/>
                  <a:gd name="connsiteX2630" fmla="*/ 2299430 w 4070032"/>
                  <a:gd name="connsiteY2630" fmla="*/ 917067 h 3986212"/>
                  <a:gd name="connsiteX2631" fmla="*/ 2308479 w 4070032"/>
                  <a:gd name="connsiteY2631" fmla="*/ 913257 h 3986212"/>
                  <a:gd name="connsiteX2632" fmla="*/ 2335054 w 4070032"/>
                  <a:gd name="connsiteY2632" fmla="*/ 870204 h 3986212"/>
                  <a:gd name="connsiteX2633" fmla="*/ 2354580 w 4070032"/>
                  <a:gd name="connsiteY2633" fmla="*/ 828008 h 3986212"/>
                  <a:gd name="connsiteX2634" fmla="*/ 2363819 w 4070032"/>
                  <a:gd name="connsiteY2634" fmla="*/ 798862 h 3986212"/>
                  <a:gd name="connsiteX2635" fmla="*/ 2354961 w 4070032"/>
                  <a:gd name="connsiteY2635" fmla="*/ 772192 h 3986212"/>
                  <a:gd name="connsiteX2636" fmla="*/ 2360105 w 4070032"/>
                  <a:gd name="connsiteY2636" fmla="*/ 763143 h 3986212"/>
                  <a:gd name="connsiteX2637" fmla="*/ 2374106 w 4070032"/>
                  <a:gd name="connsiteY2637" fmla="*/ 748570 h 3986212"/>
                  <a:gd name="connsiteX2638" fmla="*/ 2374106 w 4070032"/>
                  <a:gd name="connsiteY2638" fmla="*/ 733044 h 3986212"/>
                  <a:gd name="connsiteX2639" fmla="*/ 2374106 w 4070032"/>
                  <a:gd name="connsiteY2639" fmla="*/ 709136 h 3986212"/>
                  <a:gd name="connsiteX2640" fmla="*/ 2367725 w 4070032"/>
                  <a:gd name="connsiteY2640" fmla="*/ 687896 h 3986212"/>
                  <a:gd name="connsiteX2641" fmla="*/ 2356390 w 4070032"/>
                  <a:gd name="connsiteY2641" fmla="*/ 683038 h 3986212"/>
                  <a:gd name="connsiteX2642" fmla="*/ 2343912 w 4070032"/>
                  <a:gd name="connsiteY2642" fmla="*/ 678371 h 3986212"/>
                  <a:gd name="connsiteX2643" fmla="*/ 2341721 w 4070032"/>
                  <a:gd name="connsiteY2643" fmla="*/ 675704 h 3986212"/>
                  <a:gd name="connsiteX2644" fmla="*/ 2341055 w 4070032"/>
                  <a:gd name="connsiteY2644" fmla="*/ 670941 h 3986212"/>
                  <a:gd name="connsiteX2645" fmla="*/ 2335530 w 4070032"/>
                  <a:gd name="connsiteY2645" fmla="*/ 665607 h 3986212"/>
                  <a:gd name="connsiteX2646" fmla="*/ 2335530 w 4070032"/>
                  <a:gd name="connsiteY2646" fmla="*/ 665607 h 3986212"/>
                  <a:gd name="connsiteX2647" fmla="*/ 2335530 w 4070032"/>
                  <a:gd name="connsiteY2647" fmla="*/ 665607 h 3986212"/>
                  <a:gd name="connsiteX2648" fmla="*/ 2335244 w 4070032"/>
                  <a:gd name="connsiteY2648" fmla="*/ 665512 h 3986212"/>
                  <a:gd name="connsiteX2649" fmla="*/ 2332101 w 4070032"/>
                  <a:gd name="connsiteY2649" fmla="*/ 664274 h 3986212"/>
                  <a:gd name="connsiteX2650" fmla="*/ 2332006 w 4070032"/>
                  <a:gd name="connsiteY2650" fmla="*/ 664274 h 3986212"/>
                  <a:gd name="connsiteX2651" fmla="*/ 2329339 w 4070032"/>
                  <a:gd name="connsiteY2651" fmla="*/ 663607 h 3986212"/>
                  <a:gd name="connsiteX2652" fmla="*/ 2329053 w 4070032"/>
                  <a:gd name="connsiteY2652" fmla="*/ 663607 h 3986212"/>
                  <a:gd name="connsiteX2653" fmla="*/ 2329053 w 4070032"/>
                  <a:gd name="connsiteY2653" fmla="*/ 663607 h 3986212"/>
                  <a:gd name="connsiteX2654" fmla="*/ 2328958 w 4070032"/>
                  <a:gd name="connsiteY2654" fmla="*/ 663607 h 3986212"/>
                  <a:gd name="connsiteX2655" fmla="*/ 2328958 w 4070032"/>
                  <a:gd name="connsiteY2655" fmla="*/ 663607 h 3986212"/>
                  <a:gd name="connsiteX2656" fmla="*/ 2328863 w 4070032"/>
                  <a:gd name="connsiteY2656" fmla="*/ 663607 h 3986212"/>
                  <a:gd name="connsiteX2657" fmla="*/ 2328291 w 4070032"/>
                  <a:gd name="connsiteY2657" fmla="*/ 663607 h 3986212"/>
                  <a:gd name="connsiteX2658" fmla="*/ 2303812 w 4070032"/>
                  <a:gd name="connsiteY2658" fmla="*/ 671132 h 3986212"/>
                  <a:gd name="connsiteX2659" fmla="*/ 2297144 w 4070032"/>
                  <a:gd name="connsiteY2659" fmla="*/ 675989 h 3986212"/>
                  <a:gd name="connsiteX2660" fmla="*/ 2297049 w 4070032"/>
                  <a:gd name="connsiteY2660" fmla="*/ 675989 h 3986212"/>
                  <a:gd name="connsiteX2661" fmla="*/ 2267998 w 4070032"/>
                  <a:gd name="connsiteY2661" fmla="*/ 635127 h 3986212"/>
                  <a:gd name="connsiteX2662" fmla="*/ 2267998 w 4070032"/>
                  <a:gd name="connsiteY2662" fmla="*/ 585026 h 3986212"/>
                  <a:gd name="connsiteX2663" fmla="*/ 2267712 w 4070032"/>
                  <a:gd name="connsiteY2663" fmla="*/ 583883 h 3986212"/>
                  <a:gd name="connsiteX2664" fmla="*/ 2249329 w 4070032"/>
                  <a:gd name="connsiteY2664" fmla="*/ 553403 h 3986212"/>
                  <a:gd name="connsiteX2665" fmla="*/ 2241042 w 4070032"/>
                  <a:gd name="connsiteY2665" fmla="*/ 538353 h 3986212"/>
                  <a:gd name="connsiteX2666" fmla="*/ 2236375 w 4070032"/>
                  <a:gd name="connsiteY2666" fmla="*/ 499396 h 3986212"/>
                  <a:gd name="connsiteX2667" fmla="*/ 2225802 w 4070032"/>
                  <a:gd name="connsiteY2667" fmla="*/ 496348 h 3986212"/>
                  <a:gd name="connsiteX2668" fmla="*/ 2215325 w 4070032"/>
                  <a:gd name="connsiteY2668" fmla="*/ 427673 h 3986212"/>
                  <a:gd name="connsiteX2669" fmla="*/ 2181130 w 4070032"/>
                  <a:gd name="connsiteY2669" fmla="*/ 413671 h 3986212"/>
                  <a:gd name="connsiteX2670" fmla="*/ 2104263 w 4070032"/>
                  <a:gd name="connsiteY2670" fmla="*/ 384143 h 3986212"/>
                  <a:gd name="connsiteX2671" fmla="*/ 2097310 w 4070032"/>
                  <a:gd name="connsiteY2671" fmla="*/ 367475 h 3986212"/>
                  <a:gd name="connsiteX2672" fmla="*/ 2094262 w 4070032"/>
                  <a:gd name="connsiteY2672" fmla="*/ 344424 h 3986212"/>
                  <a:gd name="connsiteX2673" fmla="*/ 2084546 w 4070032"/>
                  <a:gd name="connsiteY2673" fmla="*/ 336137 h 3986212"/>
                  <a:gd name="connsiteX2674" fmla="*/ 2089023 w 4070032"/>
                  <a:gd name="connsiteY2674" fmla="*/ 328232 h 3986212"/>
                  <a:gd name="connsiteX2675" fmla="*/ 2110550 w 4070032"/>
                  <a:gd name="connsiteY2675" fmla="*/ 322802 h 3986212"/>
                  <a:gd name="connsiteX2676" fmla="*/ 2112455 w 4070032"/>
                  <a:gd name="connsiteY2676" fmla="*/ 324993 h 3986212"/>
                  <a:gd name="connsiteX2677" fmla="*/ 2112455 w 4070032"/>
                  <a:gd name="connsiteY2677" fmla="*/ 324993 h 3986212"/>
                  <a:gd name="connsiteX2678" fmla="*/ 2112836 w 4070032"/>
                  <a:gd name="connsiteY2678" fmla="*/ 325469 h 3986212"/>
                  <a:gd name="connsiteX2679" fmla="*/ 2113883 w 4070032"/>
                  <a:gd name="connsiteY2679" fmla="*/ 326708 h 3986212"/>
                  <a:gd name="connsiteX2680" fmla="*/ 2113883 w 4070032"/>
                  <a:gd name="connsiteY2680" fmla="*/ 326708 h 3986212"/>
                  <a:gd name="connsiteX2681" fmla="*/ 2114741 w 4070032"/>
                  <a:gd name="connsiteY2681" fmla="*/ 327755 h 3986212"/>
                  <a:gd name="connsiteX2682" fmla="*/ 2114741 w 4070032"/>
                  <a:gd name="connsiteY2682" fmla="*/ 327755 h 3986212"/>
                  <a:gd name="connsiteX2683" fmla="*/ 2115312 w 4070032"/>
                  <a:gd name="connsiteY2683" fmla="*/ 328422 h 3986212"/>
                  <a:gd name="connsiteX2684" fmla="*/ 2115312 w 4070032"/>
                  <a:gd name="connsiteY2684" fmla="*/ 328422 h 3986212"/>
                  <a:gd name="connsiteX2685" fmla="*/ 2116360 w 4070032"/>
                  <a:gd name="connsiteY2685" fmla="*/ 329660 h 3986212"/>
                  <a:gd name="connsiteX2686" fmla="*/ 2116360 w 4070032"/>
                  <a:gd name="connsiteY2686" fmla="*/ 329660 h 3986212"/>
                  <a:gd name="connsiteX2687" fmla="*/ 2116646 w 4070032"/>
                  <a:gd name="connsiteY2687" fmla="*/ 330041 h 3986212"/>
                  <a:gd name="connsiteX2688" fmla="*/ 2116646 w 4070032"/>
                  <a:gd name="connsiteY2688" fmla="*/ 330041 h 3986212"/>
                  <a:gd name="connsiteX2689" fmla="*/ 2118170 w 4070032"/>
                  <a:gd name="connsiteY2689" fmla="*/ 331946 h 3986212"/>
                  <a:gd name="connsiteX2690" fmla="*/ 2118170 w 4070032"/>
                  <a:gd name="connsiteY2690" fmla="*/ 331946 h 3986212"/>
                  <a:gd name="connsiteX2691" fmla="*/ 2118551 w 4070032"/>
                  <a:gd name="connsiteY2691" fmla="*/ 332423 h 3986212"/>
                  <a:gd name="connsiteX2692" fmla="*/ 2118551 w 4070032"/>
                  <a:gd name="connsiteY2692" fmla="*/ 332423 h 3986212"/>
                  <a:gd name="connsiteX2693" fmla="*/ 2119789 w 4070032"/>
                  <a:gd name="connsiteY2693" fmla="*/ 333947 h 3986212"/>
                  <a:gd name="connsiteX2694" fmla="*/ 2120265 w 4070032"/>
                  <a:gd name="connsiteY2694" fmla="*/ 334518 h 3986212"/>
                  <a:gd name="connsiteX2695" fmla="*/ 2120265 w 4070032"/>
                  <a:gd name="connsiteY2695" fmla="*/ 334518 h 3986212"/>
                  <a:gd name="connsiteX2696" fmla="*/ 2121694 w 4070032"/>
                  <a:gd name="connsiteY2696" fmla="*/ 336233 h 3986212"/>
                  <a:gd name="connsiteX2697" fmla="*/ 2121694 w 4070032"/>
                  <a:gd name="connsiteY2697" fmla="*/ 336233 h 3986212"/>
                  <a:gd name="connsiteX2698" fmla="*/ 2122456 w 4070032"/>
                  <a:gd name="connsiteY2698" fmla="*/ 337090 h 3986212"/>
                  <a:gd name="connsiteX2699" fmla="*/ 2123504 w 4070032"/>
                  <a:gd name="connsiteY2699" fmla="*/ 338328 h 3986212"/>
                  <a:gd name="connsiteX2700" fmla="*/ 2123504 w 4070032"/>
                  <a:gd name="connsiteY2700" fmla="*/ 338328 h 3986212"/>
                  <a:gd name="connsiteX2701" fmla="*/ 2123885 w 4070032"/>
                  <a:gd name="connsiteY2701" fmla="*/ 338804 h 3986212"/>
                  <a:gd name="connsiteX2702" fmla="*/ 2123885 w 4070032"/>
                  <a:gd name="connsiteY2702" fmla="*/ 338804 h 3986212"/>
                  <a:gd name="connsiteX2703" fmla="*/ 2124266 w 4070032"/>
                  <a:gd name="connsiteY2703" fmla="*/ 339281 h 3986212"/>
                  <a:gd name="connsiteX2704" fmla="*/ 2125694 w 4070032"/>
                  <a:gd name="connsiteY2704" fmla="*/ 341090 h 3986212"/>
                  <a:gd name="connsiteX2705" fmla="*/ 2126266 w 4070032"/>
                  <a:gd name="connsiteY2705" fmla="*/ 341757 h 3986212"/>
                  <a:gd name="connsiteX2706" fmla="*/ 2130362 w 4070032"/>
                  <a:gd name="connsiteY2706" fmla="*/ 346900 h 3986212"/>
                  <a:gd name="connsiteX2707" fmla="*/ 2141696 w 4070032"/>
                  <a:gd name="connsiteY2707" fmla="*/ 369094 h 3986212"/>
                  <a:gd name="connsiteX2708" fmla="*/ 2145125 w 4070032"/>
                  <a:gd name="connsiteY2708" fmla="*/ 376428 h 3986212"/>
                  <a:gd name="connsiteX2709" fmla="*/ 2159222 w 4070032"/>
                  <a:gd name="connsiteY2709" fmla="*/ 379000 h 3986212"/>
                  <a:gd name="connsiteX2710" fmla="*/ 2165223 w 4070032"/>
                  <a:gd name="connsiteY2710" fmla="*/ 377762 h 3986212"/>
                  <a:gd name="connsiteX2711" fmla="*/ 2182940 w 4070032"/>
                  <a:gd name="connsiteY2711" fmla="*/ 375095 h 3986212"/>
                  <a:gd name="connsiteX2712" fmla="*/ 2192560 w 4070032"/>
                  <a:gd name="connsiteY2712" fmla="*/ 373285 h 3986212"/>
                  <a:gd name="connsiteX2713" fmla="*/ 2200466 w 4070032"/>
                  <a:gd name="connsiteY2713" fmla="*/ 368808 h 3986212"/>
                  <a:gd name="connsiteX2714" fmla="*/ 2202085 w 4070032"/>
                  <a:gd name="connsiteY2714" fmla="*/ 362045 h 3986212"/>
                  <a:gd name="connsiteX2715" fmla="*/ 2202466 w 4070032"/>
                  <a:gd name="connsiteY2715" fmla="*/ 360521 h 3986212"/>
                  <a:gd name="connsiteX2716" fmla="*/ 2202466 w 4070032"/>
                  <a:gd name="connsiteY2716" fmla="*/ 360521 h 3986212"/>
                  <a:gd name="connsiteX2717" fmla="*/ 2204466 w 4070032"/>
                  <a:gd name="connsiteY2717" fmla="*/ 351568 h 3986212"/>
                  <a:gd name="connsiteX2718" fmla="*/ 2236089 w 4070032"/>
                  <a:gd name="connsiteY2718" fmla="*/ 362522 h 3986212"/>
                  <a:gd name="connsiteX2719" fmla="*/ 2260568 w 4070032"/>
                  <a:gd name="connsiteY2719" fmla="*/ 378809 h 3986212"/>
                  <a:gd name="connsiteX2720" fmla="*/ 2275237 w 4070032"/>
                  <a:gd name="connsiteY2720" fmla="*/ 347853 h 3986212"/>
                  <a:gd name="connsiteX2721" fmla="*/ 2276951 w 4070032"/>
                  <a:gd name="connsiteY2721" fmla="*/ 301276 h 3986212"/>
                  <a:gd name="connsiteX2722" fmla="*/ 2265236 w 4070032"/>
                  <a:gd name="connsiteY2722" fmla="*/ 283750 h 3986212"/>
                  <a:gd name="connsiteX2723" fmla="*/ 2278190 w 4070032"/>
                  <a:gd name="connsiteY2723" fmla="*/ 253460 h 3986212"/>
                  <a:gd name="connsiteX2724" fmla="*/ 2281238 w 4070032"/>
                  <a:gd name="connsiteY2724" fmla="*/ 221075 h 3986212"/>
                  <a:gd name="connsiteX2725" fmla="*/ 2312003 w 4070032"/>
                  <a:gd name="connsiteY2725" fmla="*/ 203454 h 3986212"/>
                  <a:gd name="connsiteX2726" fmla="*/ 2332768 w 4070032"/>
                  <a:gd name="connsiteY2726" fmla="*/ 185452 h 3986212"/>
                  <a:gd name="connsiteX2727" fmla="*/ 2354104 w 4070032"/>
                  <a:gd name="connsiteY2727" fmla="*/ 206788 h 3986212"/>
                  <a:gd name="connsiteX2728" fmla="*/ 2384298 w 4070032"/>
                  <a:gd name="connsiteY2728" fmla="*/ 215456 h 3986212"/>
                  <a:gd name="connsiteX2729" fmla="*/ 2382869 w 4070032"/>
                  <a:gd name="connsiteY2729" fmla="*/ 256413 h 3986212"/>
                  <a:gd name="connsiteX2730" fmla="*/ 2403824 w 4070032"/>
                  <a:gd name="connsiteY2730" fmla="*/ 283274 h 3986212"/>
                  <a:gd name="connsiteX2731" fmla="*/ 2400872 w 4070032"/>
                  <a:gd name="connsiteY2731" fmla="*/ 318135 h 3986212"/>
                  <a:gd name="connsiteX2732" fmla="*/ 2420303 w 4070032"/>
                  <a:gd name="connsiteY2732" fmla="*/ 353568 h 3986212"/>
                  <a:gd name="connsiteX2733" fmla="*/ 2496598 w 4070032"/>
                  <a:gd name="connsiteY2733" fmla="*/ 415195 h 3986212"/>
                  <a:gd name="connsiteX2734" fmla="*/ 2487740 w 4070032"/>
                  <a:gd name="connsiteY2734" fmla="*/ 500825 h 3986212"/>
                  <a:gd name="connsiteX2735" fmla="*/ 2487740 w 4070032"/>
                  <a:gd name="connsiteY2735" fmla="*/ 501777 h 3986212"/>
                  <a:gd name="connsiteX2736" fmla="*/ 2574512 w 4070032"/>
                  <a:gd name="connsiteY2736" fmla="*/ 609695 h 3986212"/>
                  <a:gd name="connsiteX2737" fmla="*/ 2574512 w 4070032"/>
                  <a:gd name="connsiteY2737" fmla="*/ 663893 h 3986212"/>
                  <a:gd name="connsiteX2738" fmla="*/ 2602420 w 4070032"/>
                  <a:gd name="connsiteY2738" fmla="*/ 685514 h 3986212"/>
                  <a:gd name="connsiteX2739" fmla="*/ 2606993 w 4070032"/>
                  <a:gd name="connsiteY2739" fmla="*/ 689420 h 3986212"/>
                  <a:gd name="connsiteX2740" fmla="*/ 2652332 w 4070032"/>
                  <a:gd name="connsiteY2740" fmla="*/ 753047 h 3986212"/>
                  <a:gd name="connsiteX2741" fmla="*/ 2652332 w 4070032"/>
                  <a:gd name="connsiteY2741" fmla="*/ 786575 h 3986212"/>
                  <a:gd name="connsiteX2742" fmla="*/ 2697861 w 4070032"/>
                  <a:gd name="connsiteY2742" fmla="*/ 822960 h 3986212"/>
                  <a:gd name="connsiteX2743" fmla="*/ 2741486 w 4070032"/>
                  <a:gd name="connsiteY2743" fmla="*/ 859631 h 3986212"/>
                  <a:gd name="connsiteX2744" fmla="*/ 2765965 w 4070032"/>
                  <a:gd name="connsiteY2744" fmla="*/ 914114 h 3986212"/>
                  <a:gd name="connsiteX2745" fmla="*/ 2670048 w 4070032"/>
                  <a:gd name="connsiteY2745" fmla="*/ 1175290 h 3986212"/>
                  <a:gd name="connsiteX2746" fmla="*/ 2543461 w 4070032"/>
                  <a:gd name="connsiteY2746" fmla="*/ 1487043 h 3986212"/>
                  <a:gd name="connsiteX2747" fmla="*/ 2535936 w 4070032"/>
                  <a:gd name="connsiteY2747" fmla="*/ 1473327 h 3986212"/>
                  <a:gd name="connsiteX2748" fmla="*/ 2520982 w 4070032"/>
                  <a:gd name="connsiteY2748" fmla="*/ 1483328 h 3986212"/>
                  <a:gd name="connsiteX2749" fmla="*/ 2498884 w 4070032"/>
                  <a:gd name="connsiteY2749" fmla="*/ 1483328 h 3986212"/>
                  <a:gd name="connsiteX2750" fmla="*/ 2483453 w 4070032"/>
                  <a:gd name="connsiteY2750" fmla="*/ 1465136 h 3986212"/>
                  <a:gd name="connsiteX2751" fmla="*/ 2452878 w 4070032"/>
                  <a:gd name="connsiteY2751" fmla="*/ 1409795 h 3986212"/>
                  <a:gd name="connsiteX2752" fmla="*/ 2471357 w 4070032"/>
                  <a:gd name="connsiteY2752" fmla="*/ 1389793 h 3986212"/>
                  <a:gd name="connsiteX2753" fmla="*/ 2480882 w 4070032"/>
                  <a:gd name="connsiteY2753" fmla="*/ 1383125 h 3986212"/>
                  <a:gd name="connsiteX2754" fmla="*/ 2483930 w 4070032"/>
                  <a:gd name="connsiteY2754" fmla="*/ 1381697 h 3986212"/>
                  <a:gd name="connsiteX2755" fmla="*/ 2505742 w 4070032"/>
                  <a:gd name="connsiteY2755" fmla="*/ 1364552 h 3986212"/>
                  <a:gd name="connsiteX2756" fmla="*/ 2510695 w 4070032"/>
                  <a:gd name="connsiteY2756" fmla="*/ 1345406 h 3986212"/>
                  <a:gd name="connsiteX2757" fmla="*/ 2530221 w 4070032"/>
                  <a:gd name="connsiteY2757" fmla="*/ 1338453 h 3986212"/>
                  <a:gd name="connsiteX2758" fmla="*/ 2558796 w 4070032"/>
                  <a:gd name="connsiteY2758" fmla="*/ 1324928 h 3986212"/>
                  <a:gd name="connsiteX2759" fmla="*/ 2562797 w 4070032"/>
                  <a:gd name="connsiteY2759" fmla="*/ 1309973 h 3986212"/>
                  <a:gd name="connsiteX2760" fmla="*/ 2561749 w 4070032"/>
                  <a:gd name="connsiteY2760" fmla="*/ 1307116 h 3986212"/>
                  <a:gd name="connsiteX2761" fmla="*/ 2596610 w 4070032"/>
                  <a:gd name="connsiteY2761" fmla="*/ 1307116 h 3986212"/>
                  <a:gd name="connsiteX2762" fmla="*/ 2673763 w 4070032"/>
                  <a:gd name="connsiteY2762" fmla="*/ 1310164 h 3986212"/>
                  <a:gd name="connsiteX2763" fmla="*/ 2690146 w 4070032"/>
                  <a:gd name="connsiteY2763" fmla="*/ 1298258 h 3986212"/>
                  <a:gd name="connsiteX2764" fmla="*/ 2715101 w 4070032"/>
                  <a:gd name="connsiteY2764" fmla="*/ 1301782 h 3986212"/>
                  <a:gd name="connsiteX2765" fmla="*/ 2718626 w 4070032"/>
                  <a:gd name="connsiteY2765" fmla="*/ 1306735 h 3986212"/>
                  <a:gd name="connsiteX2766" fmla="*/ 2718626 w 4070032"/>
                  <a:gd name="connsiteY2766" fmla="*/ 1314355 h 3986212"/>
                  <a:gd name="connsiteX2767" fmla="*/ 2694813 w 4070032"/>
                  <a:gd name="connsiteY2767" fmla="*/ 1341120 h 3986212"/>
                  <a:gd name="connsiteX2768" fmla="*/ 2682526 w 4070032"/>
                  <a:gd name="connsiteY2768" fmla="*/ 1408748 h 3986212"/>
                  <a:gd name="connsiteX2769" fmla="*/ 2739390 w 4070032"/>
                  <a:gd name="connsiteY2769" fmla="*/ 1474661 h 3986212"/>
                  <a:gd name="connsiteX2770" fmla="*/ 2733866 w 4070032"/>
                  <a:gd name="connsiteY2770" fmla="*/ 1510856 h 3986212"/>
                  <a:gd name="connsiteX2771" fmla="*/ 2673001 w 4070032"/>
                  <a:gd name="connsiteY2771" fmla="*/ 1523905 h 3986212"/>
                  <a:gd name="connsiteX2772" fmla="*/ 2659570 w 4070032"/>
                  <a:gd name="connsiteY2772" fmla="*/ 1522571 h 3986212"/>
                  <a:gd name="connsiteX2773" fmla="*/ 2646045 w 4070032"/>
                  <a:gd name="connsiteY2773" fmla="*/ 1501521 h 3986212"/>
                  <a:gd name="connsiteX2774" fmla="*/ 2593848 w 4070032"/>
                  <a:gd name="connsiteY2774" fmla="*/ 1501521 h 3986212"/>
                  <a:gd name="connsiteX2775" fmla="*/ 2570321 w 4070032"/>
                  <a:gd name="connsiteY2775" fmla="*/ 1513808 h 3986212"/>
                  <a:gd name="connsiteX2776" fmla="*/ 2546890 w 4070032"/>
                  <a:gd name="connsiteY2776" fmla="*/ 1538764 h 3986212"/>
                  <a:gd name="connsiteX2777" fmla="*/ 2546890 w 4070032"/>
                  <a:gd name="connsiteY2777" fmla="*/ 1533716 h 3986212"/>
                  <a:gd name="connsiteX2778" fmla="*/ 2543842 w 4070032"/>
                  <a:gd name="connsiteY2778" fmla="*/ 1487329 h 3986212"/>
                  <a:gd name="connsiteX2779" fmla="*/ 2377345 w 4070032"/>
                  <a:gd name="connsiteY2779" fmla="*/ 1733645 h 3986212"/>
                  <a:gd name="connsiteX2780" fmla="*/ 2375821 w 4070032"/>
                  <a:gd name="connsiteY2780" fmla="*/ 1686782 h 3986212"/>
                  <a:gd name="connsiteX2781" fmla="*/ 2390680 w 4070032"/>
                  <a:gd name="connsiteY2781" fmla="*/ 1610963 h 3986212"/>
                  <a:gd name="connsiteX2782" fmla="*/ 2400872 w 4070032"/>
                  <a:gd name="connsiteY2782" fmla="*/ 1587627 h 3986212"/>
                  <a:gd name="connsiteX2783" fmla="*/ 2429161 w 4070032"/>
                  <a:gd name="connsiteY2783" fmla="*/ 1567815 h 3986212"/>
                  <a:gd name="connsiteX2784" fmla="*/ 2443829 w 4070032"/>
                  <a:gd name="connsiteY2784" fmla="*/ 1574483 h 3986212"/>
                  <a:gd name="connsiteX2785" fmla="*/ 2459165 w 4070032"/>
                  <a:gd name="connsiteY2785" fmla="*/ 1594390 h 3986212"/>
                  <a:gd name="connsiteX2786" fmla="*/ 2476405 w 4070032"/>
                  <a:gd name="connsiteY2786" fmla="*/ 1594390 h 3986212"/>
                  <a:gd name="connsiteX2787" fmla="*/ 2489454 w 4070032"/>
                  <a:gd name="connsiteY2787" fmla="*/ 1597247 h 3986212"/>
                  <a:gd name="connsiteX2788" fmla="*/ 2492788 w 4070032"/>
                  <a:gd name="connsiteY2788" fmla="*/ 1612583 h 3986212"/>
                  <a:gd name="connsiteX2789" fmla="*/ 2493931 w 4070032"/>
                  <a:gd name="connsiteY2789" fmla="*/ 1620964 h 3986212"/>
                  <a:gd name="connsiteX2790" fmla="*/ 2500884 w 4070032"/>
                  <a:gd name="connsiteY2790" fmla="*/ 1631347 h 3986212"/>
                  <a:gd name="connsiteX2791" fmla="*/ 2510409 w 4070032"/>
                  <a:gd name="connsiteY2791" fmla="*/ 1636109 h 3986212"/>
                  <a:gd name="connsiteX2792" fmla="*/ 2510885 w 4070032"/>
                  <a:gd name="connsiteY2792" fmla="*/ 1636300 h 3986212"/>
                  <a:gd name="connsiteX2793" fmla="*/ 2511362 w 4070032"/>
                  <a:gd name="connsiteY2793" fmla="*/ 1636300 h 3986212"/>
                  <a:gd name="connsiteX2794" fmla="*/ 2544128 w 4070032"/>
                  <a:gd name="connsiteY2794" fmla="*/ 1634776 h 3986212"/>
                  <a:gd name="connsiteX2795" fmla="*/ 2554034 w 4070032"/>
                  <a:gd name="connsiteY2795" fmla="*/ 1617440 h 3986212"/>
                  <a:gd name="connsiteX2796" fmla="*/ 2561463 w 4070032"/>
                  <a:gd name="connsiteY2796" fmla="*/ 1582103 h 3986212"/>
                  <a:gd name="connsiteX2797" fmla="*/ 2561653 w 4070032"/>
                  <a:gd name="connsiteY2797" fmla="*/ 1581341 h 3986212"/>
                  <a:gd name="connsiteX2798" fmla="*/ 2552128 w 4070032"/>
                  <a:gd name="connsiteY2798" fmla="*/ 1560767 h 3986212"/>
                  <a:gd name="connsiteX2799" fmla="*/ 2546509 w 4070032"/>
                  <a:gd name="connsiteY2799" fmla="*/ 1552385 h 3986212"/>
                  <a:gd name="connsiteX2800" fmla="*/ 2546509 w 4070032"/>
                  <a:gd name="connsiteY2800" fmla="*/ 1545527 h 3986212"/>
                  <a:gd name="connsiteX2801" fmla="*/ 2572512 w 4070032"/>
                  <a:gd name="connsiteY2801" fmla="*/ 1517618 h 3986212"/>
                  <a:gd name="connsiteX2802" fmla="*/ 2594134 w 4070032"/>
                  <a:gd name="connsiteY2802" fmla="*/ 1506093 h 3986212"/>
                  <a:gd name="connsiteX2803" fmla="*/ 2643092 w 4070032"/>
                  <a:gd name="connsiteY2803" fmla="*/ 1506093 h 3986212"/>
                  <a:gd name="connsiteX2804" fmla="*/ 2656523 w 4070032"/>
                  <a:gd name="connsiteY2804" fmla="*/ 1526953 h 3986212"/>
                  <a:gd name="connsiteX2805" fmla="*/ 2673001 w 4070032"/>
                  <a:gd name="connsiteY2805" fmla="*/ 1528572 h 3986212"/>
                  <a:gd name="connsiteX2806" fmla="*/ 2735104 w 4070032"/>
                  <a:gd name="connsiteY2806" fmla="*/ 1515237 h 3986212"/>
                  <a:gd name="connsiteX2807" fmla="*/ 2754344 w 4070032"/>
                  <a:gd name="connsiteY2807" fmla="*/ 1531715 h 3986212"/>
                  <a:gd name="connsiteX2808" fmla="*/ 2754344 w 4070032"/>
                  <a:gd name="connsiteY2808" fmla="*/ 1577245 h 3986212"/>
                  <a:gd name="connsiteX2809" fmla="*/ 2774347 w 4070032"/>
                  <a:gd name="connsiteY2809" fmla="*/ 1583912 h 3986212"/>
                  <a:gd name="connsiteX2810" fmla="*/ 2790635 w 4070032"/>
                  <a:gd name="connsiteY2810" fmla="*/ 1586198 h 3986212"/>
                  <a:gd name="connsiteX2811" fmla="*/ 2789396 w 4070032"/>
                  <a:gd name="connsiteY2811" fmla="*/ 1591342 h 3986212"/>
                  <a:gd name="connsiteX2812" fmla="*/ 2793302 w 4070032"/>
                  <a:gd name="connsiteY2812" fmla="*/ 1618107 h 3986212"/>
                  <a:gd name="connsiteX2813" fmla="*/ 2802636 w 4070032"/>
                  <a:gd name="connsiteY2813" fmla="*/ 1652207 h 3986212"/>
                  <a:gd name="connsiteX2814" fmla="*/ 2819019 w 4070032"/>
                  <a:gd name="connsiteY2814" fmla="*/ 1658779 h 3986212"/>
                  <a:gd name="connsiteX2815" fmla="*/ 2804446 w 4070032"/>
                  <a:gd name="connsiteY2815" fmla="*/ 1670114 h 3986212"/>
                  <a:gd name="connsiteX2816" fmla="*/ 2800255 w 4070032"/>
                  <a:gd name="connsiteY2816" fmla="*/ 1691450 h 3986212"/>
                  <a:gd name="connsiteX2817" fmla="*/ 2800255 w 4070032"/>
                  <a:gd name="connsiteY2817" fmla="*/ 1697450 h 3986212"/>
                  <a:gd name="connsiteX2818" fmla="*/ 2780919 w 4070032"/>
                  <a:gd name="connsiteY2818" fmla="*/ 1692878 h 3986212"/>
                  <a:gd name="connsiteX2819" fmla="*/ 2766917 w 4070032"/>
                  <a:gd name="connsiteY2819" fmla="*/ 1706880 h 3986212"/>
                  <a:gd name="connsiteX2820" fmla="*/ 2741581 w 4070032"/>
                  <a:gd name="connsiteY2820" fmla="*/ 1734122 h 3986212"/>
                  <a:gd name="connsiteX2821" fmla="*/ 2698337 w 4070032"/>
                  <a:gd name="connsiteY2821" fmla="*/ 1696688 h 3986212"/>
                  <a:gd name="connsiteX2822" fmla="*/ 2683002 w 4070032"/>
                  <a:gd name="connsiteY2822" fmla="*/ 1684687 h 3986212"/>
                  <a:gd name="connsiteX2823" fmla="*/ 2670239 w 4070032"/>
                  <a:gd name="connsiteY2823" fmla="*/ 1693164 h 3986212"/>
                  <a:gd name="connsiteX2824" fmla="*/ 2651093 w 4070032"/>
                  <a:gd name="connsiteY2824" fmla="*/ 1692212 h 3986212"/>
                  <a:gd name="connsiteX2825" fmla="*/ 2622995 w 4070032"/>
                  <a:gd name="connsiteY2825" fmla="*/ 1661065 h 3986212"/>
                  <a:gd name="connsiteX2826" fmla="*/ 2592705 w 4070032"/>
                  <a:gd name="connsiteY2826" fmla="*/ 1695545 h 3986212"/>
                  <a:gd name="connsiteX2827" fmla="*/ 2556605 w 4070032"/>
                  <a:gd name="connsiteY2827" fmla="*/ 1709166 h 3986212"/>
                  <a:gd name="connsiteX2828" fmla="*/ 2546318 w 4070032"/>
                  <a:gd name="connsiteY2828" fmla="*/ 1695260 h 3986212"/>
                  <a:gd name="connsiteX2829" fmla="*/ 2545461 w 4070032"/>
                  <a:gd name="connsiteY2829" fmla="*/ 1693831 h 3986212"/>
                  <a:gd name="connsiteX2830" fmla="*/ 2428113 w 4070032"/>
                  <a:gd name="connsiteY2830" fmla="*/ 1720310 h 3986212"/>
                  <a:gd name="connsiteX2831" fmla="*/ 2393442 w 4070032"/>
                  <a:gd name="connsiteY2831" fmla="*/ 1768697 h 3986212"/>
                  <a:gd name="connsiteX2832" fmla="*/ 2377440 w 4070032"/>
                  <a:gd name="connsiteY2832" fmla="*/ 1733836 h 3986212"/>
                  <a:gd name="connsiteX2833" fmla="*/ 2644235 w 4070032"/>
                  <a:gd name="connsiteY2833" fmla="*/ 2041874 h 3986212"/>
                  <a:gd name="connsiteX2834" fmla="*/ 2616994 w 4070032"/>
                  <a:gd name="connsiteY2834" fmla="*/ 2013204 h 3986212"/>
                  <a:gd name="connsiteX2835" fmla="*/ 2595849 w 4070032"/>
                  <a:gd name="connsiteY2835" fmla="*/ 1973771 h 3986212"/>
                  <a:gd name="connsiteX2836" fmla="*/ 2600516 w 4070032"/>
                  <a:gd name="connsiteY2836" fmla="*/ 1965960 h 3986212"/>
                  <a:gd name="connsiteX2837" fmla="*/ 2618327 w 4070032"/>
                  <a:gd name="connsiteY2837" fmla="*/ 1964055 h 3986212"/>
                  <a:gd name="connsiteX2838" fmla="*/ 2630424 w 4070032"/>
                  <a:gd name="connsiteY2838" fmla="*/ 1959102 h 3986212"/>
                  <a:gd name="connsiteX2839" fmla="*/ 2667286 w 4070032"/>
                  <a:gd name="connsiteY2839" fmla="*/ 1961102 h 3986212"/>
                  <a:gd name="connsiteX2840" fmla="*/ 2699957 w 4070032"/>
                  <a:gd name="connsiteY2840" fmla="*/ 1903762 h 3986212"/>
                  <a:gd name="connsiteX2841" fmla="*/ 2709482 w 4070032"/>
                  <a:gd name="connsiteY2841" fmla="*/ 1908715 h 3986212"/>
                  <a:gd name="connsiteX2842" fmla="*/ 2723198 w 4070032"/>
                  <a:gd name="connsiteY2842" fmla="*/ 1921478 h 3986212"/>
                  <a:gd name="connsiteX2843" fmla="*/ 2725293 w 4070032"/>
                  <a:gd name="connsiteY2843" fmla="*/ 1923669 h 3986212"/>
                  <a:gd name="connsiteX2844" fmla="*/ 2726912 w 4070032"/>
                  <a:gd name="connsiteY2844" fmla="*/ 1921097 h 3986212"/>
                  <a:gd name="connsiteX2845" fmla="*/ 2741200 w 4070032"/>
                  <a:gd name="connsiteY2845" fmla="*/ 1893951 h 3986212"/>
                  <a:gd name="connsiteX2846" fmla="*/ 2724150 w 4070032"/>
                  <a:gd name="connsiteY2846" fmla="*/ 1887760 h 3986212"/>
                  <a:gd name="connsiteX2847" fmla="*/ 2723198 w 4070032"/>
                  <a:gd name="connsiteY2847" fmla="*/ 1833943 h 3986212"/>
                  <a:gd name="connsiteX2848" fmla="*/ 2763584 w 4070032"/>
                  <a:gd name="connsiteY2848" fmla="*/ 1781747 h 3986212"/>
                  <a:gd name="connsiteX2849" fmla="*/ 2764060 w 4070032"/>
                  <a:gd name="connsiteY2849" fmla="*/ 1781080 h 3986212"/>
                  <a:gd name="connsiteX2850" fmla="*/ 2764060 w 4070032"/>
                  <a:gd name="connsiteY2850" fmla="*/ 1767745 h 3986212"/>
                  <a:gd name="connsiteX2851" fmla="*/ 2753963 w 4070032"/>
                  <a:gd name="connsiteY2851" fmla="*/ 1763268 h 3986212"/>
                  <a:gd name="connsiteX2852" fmla="*/ 2746915 w 4070032"/>
                  <a:gd name="connsiteY2852" fmla="*/ 1758887 h 3986212"/>
                  <a:gd name="connsiteX2853" fmla="*/ 2744248 w 4070032"/>
                  <a:gd name="connsiteY2853" fmla="*/ 1738122 h 3986212"/>
                  <a:gd name="connsiteX2854" fmla="*/ 2770346 w 4070032"/>
                  <a:gd name="connsiteY2854" fmla="*/ 1710023 h 3986212"/>
                  <a:gd name="connsiteX2855" fmla="*/ 2782348 w 4070032"/>
                  <a:gd name="connsiteY2855" fmla="*/ 1698022 h 3986212"/>
                  <a:gd name="connsiteX2856" fmla="*/ 2804922 w 4070032"/>
                  <a:gd name="connsiteY2856" fmla="*/ 1703356 h 3986212"/>
                  <a:gd name="connsiteX2857" fmla="*/ 2804922 w 4070032"/>
                  <a:gd name="connsiteY2857" fmla="*/ 1691831 h 3986212"/>
                  <a:gd name="connsiteX2858" fmla="*/ 2808732 w 4070032"/>
                  <a:gd name="connsiteY2858" fmla="*/ 1672781 h 3986212"/>
                  <a:gd name="connsiteX2859" fmla="*/ 2824067 w 4070032"/>
                  <a:gd name="connsiteY2859" fmla="*/ 1660874 h 3986212"/>
                  <a:gd name="connsiteX2860" fmla="*/ 2834545 w 4070032"/>
                  <a:gd name="connsiteY2860" fmla="*/ 1665065 h 3986212"/>
                  <a:gd name="connsiteX2861" fmla="*/ 2855690 w 4070032"/>
                  <a:gd name="connsiteY2861" fmla="*/ 1656017 h 3986212"/>
                  <a:gd name="connsiteX2862" fmla="*/ 2866549 w 4070032"/>
                  <a:gd name="connsiteY2862" fmla="*/ 1658684 h 3986212"/>
                  <a:gd name="connsiteX2863" fmla="*/ 2883408 w 4070032"/>
                  <a:gd name="connsiteY2863" fmla="*/ 1668780 h 3986212"/>
                  <a:gd name="connsiteX2864" fmla="*/ 2893409 w 4070032"/>
                  <a:gd name="connsiteY2864" fmla="*/ 1648778 h 3986212"/>
                  <a:gd name="connsiteX2865" fmla="*/ 2896172 w 4070032"/>
                  <a:gd name="connsiteY2865" fmla="*/ 1646396 h 3986212"/>
                  <a:gd name="connsiteX2866" fmla="*/ 2897124 w 4070032"/>
                  <a:gd name="connsiteY2866" fmla="*/ 1646111 h 3986212"/>
                  <a:gd name="connsiteX2867" fmla="*/ 2898077 w 4070032"/>
                  <a:gd name="connsiteY2867" fmla="*/ 1645825 h 3986212"/>
                  <a:gd name="connsiteX2868" fmla="*/ 2904744 w 4070032"/>
                  <a:gd name="connsiteY2868" fmla="*/ 1649063 h 3986212"/>
                  <a:gd name="connsiteX2869" fmla="*/ 2930176 w 4070032"/>
                  <a:gd name="connsiteY2869" fmla="*/ 1674495 h 3986212"/>
                  <a:gd name="connsiteX2870" fmla="*/ 2960942 w 4070032"/>
                  <a:gd name="connsiteY2870" fmla="*/ 1649825 h 3986212"/>
                  <a:gd name="connsiteX2871" fmla="*/ 3001423 w 4070032"/>
                  <a:gd name="connsiteY2871" fmla="*/ 1655636 h 3986212"/>
                  <a:gd name="connsiteX2872" fmla="*/ 3016949 w 4070032"/>
                  <a:gd name="connsiteY2872" fmla="*/ 1663351 h 3986212"/>
                  <a:gd name="connsiteX2873" fmla="*/ 3002470 w 4070032"/>
                  <a:gd name="connsiteY2873" fmla="*/ 1692307 h 3986212"/>
                  <a:gd name="connsiteX2874" fmla="*/ 3014853 w 4070032"/>
                  <a:gd name="connsiteY2874" fmla="*/ 1713929 h 3986212"/>
                  <a:gd name="connsiteX2875" fmla="*/ 3017996 w 4070032"/>
                  <a:gd name="connsiteY2875" fmla="*/ 1738789 h 3986212"/>
                  <a:gd name="connsiteX2876" fmla="*/ 3057335 w 4070032"/>
                  <a:gd name="connsiteY2876" fmla="*/ 1753934 h 3986212"/>
                  <a:gd name="connsiteX2877" fmla="*/ 3072289 w 4070032"/>
                  <a:gd name="connsiteY2877" fmla="*/ 1789938 h 3986212"/>
                  <a:gd name="connsiteX2878" fmla="*/ 3099530 w 4070032"/>
                  <a:gd name="connsiteY2878" fmla="*/ 1798987 h 3986212"/>
                  <a:gd name="connsiteX2879" fmla="*/ 3114199 w 4070032"/>
                  <a:gd name="connsiteY2879" fmla="*/ 1819466 h 3986212"/>
                  <a:gd name="connsiteX2880" fmla="*/ 3129725 w 4070032"/>
                  <a:gd name="connsiteY2880" fmla="*/ 1838039 h 3986212"/>
                  <a:gd name="connsiteX2881" fmla="*/ 3146489 w 4070032"/>
                  <a:gd name="connsiteY2881" fmla="*/ 1841373 h 3986212"/>
                  <a:gd name="connsiteX2882" fmla="*/ 3164586 w 4070032"/>
                  <a:gd name="connsiteY2882" fmla="*/ 1829372 h 3986212"/>
                  <a:gd name="connsiteX2883" fmla="*/ 3191542 w 4070032"/>
                  <a:gd name="connsiteY2883" fmla="*/ 1841849 h 3986212"/>
                  <a:gd name="connsiteX2884" fmla="*/ 3191542 w 4070032"/>
                  <a:gd name="connsiteY2884" fmla="*/ 1870234 h 3986212"/>
                  <a:gd name="connsiteX2885" fmla="*/ 3166110 w 4070032"/>
                  <a:gd name="connsiteY2885" fmla="*/ 1881568 h 3986212"/>
                  <a:gd name="connsiteX2886" fmla="*/ 3140393 w 4070032"/>
                  <a:gd name="connsiteY2886" fmla="*/ 1891189 h 3986212"/>
                  <a:gd name="connsiteX2887" fmla="*/ 3146584 w 4070032"/>
                  <a:gd name="connsiteY2887" fmla="*/ 1943957 h 3986212"/>
                  <a:gd name="connsiteX2888" fmla="*/ 3181636 w 4070032"/>
                  <a:gd name="connsiteY2888" fmla="*/ 2005584 h 3986212"/>
                  <a:gd name="connsiteX2889" fmla="*/ 3135440 w 4070032"/>
                  <a:gd name="connsiteY2889" fmla="*/ 2031111 h 3986212"/>
                  <a:gd name="connsiteX2890" fmla="*/ 3142107 w 4070032"/>
                  <a:gd name="connsiteY2890" fmla="*/ 2098072 h 3986212"/>
                  <a:gd name="connsiteX2891" fmla="*/ 3159062 w 4070032"/>
                  <a:gd name="connsiteY2891" fmla="*/ 2135124 h 3986212"/>
                  <a:gd name="connsiteX2892" fmla="*/ 3144393 w 4070032"/>
                  <a:gd name="connsiteY2892" fmla="*/ 2138839 h 3986212"/>
                  <a:gd name="connsiteX2893" fmla="*/ 3101054 w 4070032"/>
                  <a:gd name="connsiteY2893" fmla="*/ 2131409 h 3986212"/>
                  <a:gd name="connsiteX2894" fmla="*/ 3079337 w 4070032"/>
                  <a:gd name="connsiteY2894" fmla="*/ 2141982 h 3986212"/>
                  <a:gd name="connsiteX2895" fmla="*/ 3053239 w 4070032"/>
                  <a:gd name="connsiteY2895" fmla="*/ 2144744 h 3986212"/>
                  <a:gd name="connsiteX2896" fmla="*/ 3046000 w 4070032"/>
                  <a:gd name="connsiteY2896" fmla="*/ 2127218 h 3986212"/>
                  <a:gd name="connsiteX2897" fmla="*/ 3036665 w 4070032"/>
                  <a:gd name="connsiteY2897" fmla="*/ 2125409 h 3986212"/>
                  <a:gd name="connsiteX2898" fmla="*/ 3023902 w 4070032"/>
                  <a:gd name="connsiteY2898" fmla="*/ 2129028 h 3986212"/>
                  <a:gd name="connsiteX2899" fmla="*/ 3023902 w 4070032"/>
                  <a:gd name="connsiteY2899" fmla="*/ 2140172 h 3986212"/>
                  <a:gd name="connsiteX2900" fmla="*/ 3001232 w 4070032"/>
                  <a:gd name="connsiteY2900" fmla="*/ 2143506 h 3986212"/>
                  <a:gd name="connsiteX2901" fmla="*/ 2979896 w 4070032"/>
                  <a:gd name="connsiteY2901" fmla="*/ 2141982 h 3986212"/>
                  <a:gd name="connsiteX2902" fmla="*/ 2944749 w 4070032"/>
                  <a:gd name="connsiteY2902" fmla="*/ 2149602 h 3986212"/>
                  <a:gd name="connsiteX2903" fmla="*/ 2943130 w 4070032"/>
                  <a:gd name="connsiteY2903" fmla="*/ 2150174 h 3986212"/>
                  <a:gd name="connsiteX2904" fmla="*/ 2943130 w 4070032"/>
                  <a:gd name="connsiteY2904" fmla="*/ 2158841 h 3986212"/>
                  <a:gd name="connsiteX2905" fmla="*/ 2936939 w 4070032"/>
                  <a:gd name="connsiteY2905" fmla="*/ 2171319 h 3986212"/>
                  <a:gd name="connsiteX2906" fmla="*/ 2925890 w 4070032"/>
                  <a:gd name="connsiteY2906" fmla="*/ 2166461 h 3986212"/>
                  <a:gd name="connsiteX2907" fmla="*/ 2895981 w 4070032"/>
                  <a:gd name="connsiteY2907" fmla="*/ 2147030 h 3986212"/>
                  <a:gd name="connsiteX2908" fmla="*/ 2855690 w 4070032"/>
                  <a:gd name="connsiteY2908" fmla="*/ 2140649 h 3986212"/>
                  <a:gd name="connsiteX2909" fmla="*/ 2827306 w 4070032"/>
                  <a:gd name="connsiteY2909" fmla="*/ 2146649 h 3986212"/>
                  <a:gd name="connsiteX2910" fmla="*/ 2813971 w 4070032"/>
                  <a:gd name="connsiteY2910" fmla="*/ 2146649 h 3986212"/>
                  <a:gd name="connsiteX2911" fmla="*/ 2785110 w 4070032"/>
                  <a:gd name="connsiteY2911" fmla="*/ 2145125 h 3986212"/>
                  <a:gd name="connsiteX2912" fmla="*/ 2771203 w 4070032"/>
                  <a:gd name="connsiteY2912" fmla="*/ 2149793 h 3986212"/>
                  <a:gd name="connsiteX2913" fmla="*/ 2756059 w 4070032"/>
                  <a:gd name="connsiteY2913" fmla="*/ 2160365 h 3986212"/>
                  <a:gd name="connsiteX2914" fmla="*/ 2698337 w 4070032"/>
                  <a:gd name="connsiteY2914" fmla="*/ 2184654 h 3986212"/>
                  <a:gd name="connsiteX2915" fmla="*/ 2688050 w 4070032"/>
                  <a:gd name="connsiteY2915" fmla="*/ 2205228 h 3986212"/>
                  <a:gd name="connsiteX2916" fmla="*/ 2669191 w 4070032"/>
                  <a:gd name="connsiteY2916" fmla="*/ 2206562 h 3986212"/>
                  <a:gd name="connsiteX2917" fmla="*/ 2657285 w 4070032"/>
                  <a:gd name="connsiteY2917" fmla="*/ 2199989 h 3986212"/>
                  <a:gd name="connsiteX2918" fmla="*/ 2648141 w 4070032"/>
                  <a:gd name="connsiteY2918" fmla="*/ 2152364 h 3986212"/>
                  <a:gd name="connsiteX2919" fmla="*/ 2646331 w 4070032"/>
                  <a:gd name="connsiteY2919" fmla="*/ 2152364 h 3986212"/>
                  <a:gd name="connsiteX2920" fmla="*/ 2630995 w 4070032"/>
                  <a:gd name="connsiteY2920" fmla="*/ 2150364 h 3986212"/>
                  <a:gd name="connsiteX2921" fmla="*/ 2624709 w 4070032"/>
                  <a:gd name="connsiteY2921" fmla="*/ 2141220 h 3986212"/>
                  <a:gd name="connsiteX2922" fmla="*/ 2627567 w 4070032"/>
                  <a:gd name="connsiteY2922" fmla="*/ 2121122 h 3986212"/>
                  <a:gd name="connsiteX2923" fmla="*/ 2658523 w 4070032"/>
                  <a:gd name="connsiteY2923" fmla="*/ 2095595 h 3986212"/>
                  <a:gd name="connsiteX2924" fmla="*/ 2659857 w 4070032"/>
                  <a:gd name="connsiteY2924" fmla="*/ 2094643 h 3986212"/>
                  <a:gd name="connsiteX2925" fmla="*/ 2644426 w 4070032"/>
                  <a:gd name="connsiteY2925" fmla="*/ 2042160 h 3986212"/>
                  <a:gd name="connsiteX2926" fmla="*/ 2410301 w 4070032"/>
                  <a:gd name="connsiteY2926" fmla="*/ 1833563 h 3986212"/>
                  <a:gd name="connsiteX2927" fmla="*/ 2410206 w 4070032"/>
                  <a:gd name="connsiteY2927" fmla="*/ 1831658 h 3986212"/>
                  <a:gd name="connsiteX2928" fmla="*/ 2410206 w 4070032"/>
                  <a:gd name="connsiteY2928" fmla="*/ 1831658 h 3986212"/>
                  <a:gd name="connsiteX2929" fmla="*/ 2410206 w 4070032"/>
                  <a:gd name="connsiteY2929" fmla="*/ 1830610 h 3986212"/>
                  <a:gd name="connsiteX2930" fmla="*/ 2410206 w 4070032"/>
                  <a:gd name="connsiteY2930" fmla="*/ 1830610 h 3986212"/>
                  <a:gd name="connsiteX2931" fmla="*/ 2410206 w 4070032"/>
                  <a:gd name="connsiteY2931" fmla="*/ 1830229 h 3986212"/>
                  <a:gd name="connsiteX2932" fmla="*/ 2410206 w 4070032"/>
                  <a:gd name="connsiteY2932" fmla="*/ 1829657 h 3986212"/>
                  <a:gd name="connsiteX2933" fmla="*/ 2410206 w 4070032"/>
                  <a:gd name="connsiteY2933" fmla="*/ 1829657 h 3986212"/>
                  <a:gd name="connsiteX2934" fmla="*/ 2410206 w 4070032"/>
                  <a:gd name="connsiteY2934" fmla="*/ 1829657 h 3986212"/>
                  <a:gd name="connsiteX2935" fmla="*/ 2408968 w 4070032"/>
                  <a:gd name="connsiteY2935" fmla="*/ 1803083 h 3986212"/>
                  <a:gd name="connsiteX2936" fmla="*/ 2395919 w 4070032"/>
                  <a:gd name="connsiteY2936" fmla="*/ 1773269 h 3986212"/>
                  <a:gd name="connsiteX2937" fmla="*/ 2430971 w 4070032"/>
                  <a:gd name="connsiteY2937" fmla="*/ 1724406 h 3986212"/>
                  <a:gd name="connsiteX2938" fmla="*/ 2543175 w 4070032"/>
                  <a:gd name="connsiteY2938" fmla="*/ 1699070 h 3986212"/>
                  <a:gd name="connsiteX2939" fmla="*/ 2556320 w 4070032"/>
                  <a:gd name="connsiteY2939" fmla="*/ 1713738 h 3986212"/>
                  <a:gd name="connsiteX2940" fmla="*/ 2595086 w 4070032"/>
                  <a:gd name="connsiteY2940" fmla="*/ 1699641 h 3986212"/>
                  <a:gd name="connsiteX2941" fmla="*/ 2623185 w 4070032"/>
                  <a:gd name="connsiteY2941" fmla="*/ 1668113 h 3986212"/>
                  <a:gd name="connsiteX2942" fmla="*/ 2648998 w 4070032"/>
                  <a:gd name="connsiteY2942" fmla="*/ 1696784 h 3986212"/>
                  <a:gd name="connsiteX2943" fmla="*/ 2671763 w 4070032"/>
                  <a:gd name="connsiteY2943" fmla="*/ 1697831 h 3986212"/>
                  <a:gd name="connsiteX2944" fmla="*/ 2682907 w 4070032"/>
                  <a:gd name="connsiteY2944" fmla="*/ 1690402 h 3986212"/>
                  <a:gd name="connsiteX2945" fmla="*/ 2695480 w 4070032"/>
                  <a:gd name="connsiteY2945" fmla="*/ 1700213 h 3986212"/>
                  <a:gd name="connsiteX2946" fmla="*/ 2739676 w 4070032"/>
                  <a:gd name="connsiteY2946" fmla="*/ 1738503 h 3986212"/>
                  <a:gd name="connsiteX2947" fmla="*/ 2742724 w 4070032"/>
                  <a:gd name="connsiteY2947" fmla="*/ 1761649 h 3986212"/>
                  <a:gd name="connsiteX2948" fmla="*/ 2751963 w 4070032"/>
                  <a:gd name="connsiteY2948" fmla="*/ 1767364 h 3986212"/>
                  <a:gd name="connsiteX2949" fmla="*/ 2759488 w 4070032"/>
                  <a:gd name="connsiteY2949" fmla="*/ 1770698 h 3986212"/>
                  <a:gd name="connsiteX2950" fmla="*/ 2759488 w 4070032"/>
                  <a:gd name="connsiteY2950" fmla="*/ 1779270 h 3986212"/>
                  <a:gd name="connsiteX2951" fmla="*/ 2719102 w 4070032"/>
                  <a:gd name="connsiteY2951" fmla="*/ 1831467 h 3986212"/>
                  <a:gd name="connsiteX2952" fmla="*/ 2718626 w 4070032"/>
                  <a:gd name="connsiteY2952" fmla="*/ 1832134 h 3986212"/>
                  <a:gd name="connsiteX2953" fmla="*/ 2719674 w 4070032"/>
                  <a:gd name="connsiteY2953" fmla="*/ 1892046 h 3986212"/>
                  <a:gd name="connsiteX2954" fmla="*/ 2721864 w 4070032"/>
                  <a:gd name="connsiteY2954" fmla="*/ 1892046 h 3986212"/>
                  <a:gd name="connsiteX2955" fmla="*/ 2736342 w 4070032"/>
                  <a:gd name="connsiteY2955" fmla="*/ 1894427 h 3986212"/>
                  <a:gd name="connsiteX2956" fmla="*/ 2724531 w 4070032"/>
                  <a:gd name="connsiteY2956" fmla="*/ 1915954 h 3986212"/>
                  <a:gd name="connsiteX2957" fmla="*/ 2712434 w 4070032"/>
                  <a:gd name="connsiteY2957" fmla="*/ 1904905 h 3986212"/>
                  <a:gd name="connsiteX2958" fmla="*/ 2699861 w 4070032"/>
                  <a:gd name="connsiteY2958" fmla="*/ 1898618 h 3986212"/>
                  <a:gd name="connsiteX2959" fmla="*/ 2697957 w 4070032"/>
                  <a:gd name="connsiteY2959" fmla="*/ 1897856 h 3986212"/>
                  <a:gd name="connsiteX2960" fmla="*/ 2664714 w 4070032"/>
                  <a:gd name="connsiteY2960" fmla="*/ 1956245 h 3986212"/>
                  <a:gd name="connsiteX2961" fmla="*/ 2629757 w 4070032"/>
                  <a:gd name="connsiteY2961" fmla="*/ 1954339 h 3986212"/>
                  <a:gd name="connsiteX2962" fmla="*/ 2617565 w 4070032"/>
                  <a:gd name="connsiteY2962" fmla="*/ 1959388 h 3986212"/>
                  <a:gd name="connsiteX2963" fmla="*/ 2601944 w 4070032"/>
                  <a:gd name="connsiteY2963" fmla="*/ 1961007 h 3986212"/>
                  <a:gd name="connsiteX2964" fmla="*/ 2601373 w 4070032"/>
                  <a:gd name="connsiteY2964" fmla="*/ 1959959 h 3986212"/>
                  <a:gd name="connsiteX2965" fmla="*/ 2600420 w 4070032"/>
                  <a:gd name="connsiteY2965" fmla="*/ 1958150 h 3986212"/>
                  <a:gd name="connsiteX2966" fmla="*/ 2599658 w 4070032"/>
                  <a:gd name="connsiteY2966" fmla="*/ 1956530 h 3986212"/>
                  <a:gd name="connsiteX2967" fmla="*/ 2598801 w 4070032"/>
                  <a:gd name="connsiteY2967" fmla="*/ 1954721 h 3986212"/>
                  <a:gd name="connsiteX2968" fmla="*/ 2598039 w 4070032"/>
                  <a:gd name="connsiteY2968" fmla="*/ 1953101 h 3986212"/>
                  <a:gd name="connsiteX2969" fmla="*/ 2597277 w 4070032"/>
                  <a:gd name="connsiteY2969" fmla="*/ 1951387 h 3986212"/>
                  <a:gd name="connsiteX2970" fmla="*/ 2596515 w 4070032"/>
                  <a:gd name="connsiteY2970" fmla="*/ 1949577 h 3986212"/>
                  <a:gd name="connsiteX2971" fmla="*/ 2595944 w 4070032"/>
                  <a:gd name="connsiteY2971" fmla="*/ 1948243 h 3986212"/>
                  <a:gd name="connsiteX2972" fmla="*/ 2595182 w 4070032"/>
                  <a:gd name="connsiteY2972" fmla="*/ 1946148 h 3986212"/>
                  <a:gd name="connsiteX2973" fmla="*/ 2594991 w 4070032"/>
                  <a:gd name="connsiteY2973" fmla="*/ 1945481 h 3986212"/>
                  <a:gd name="connsiteX2974" fmla="*/ 2593467 w 4070032"/>
                  <a:gd name="connsiteY2974" fmla="*/ 1941005 h 3986212"/>
                  <a:gd name="connsiteX2975" fmla="*/ 2593086 w 4070032"/>
                  <a:gd name="connsiteY2975" fmla="*/ 1939862 h 3986212"/>
                  <a:gd name="connsiteX2976" fmla="*/ 2591943 w 4070032"/>
                  <a:gd name="connsiteY2976" fmla="*/ 1939481 h 3986212"/>
                  <a:gd name="connsiteX2977" fmla="*/ 2567845 w 4070032"/>
                  <a:gd name="connsiteY2977" fmla="*/ 1931289 h 3986212"/>
                  <a:gd name="connsiteX2978" fmla="*/ 2567845 w 4070032"/>
                  <a:gd name="connsiteY2978" fmla="*/ 1931289 h 3986212"/>
                  <a:gd name="connsiteX2979" fmla="*/ 2562892 w 4070032"/>
                  <a:gd name="connsiteY2979" fmla="*/ 1929765 h 3986212"/>
                  <a:gd name="connsiteX2980" fmla="*/ 2562701 w 4070032"/>
                  <a:gd name="connsiteY2980" fmla="*/ 1929765 h 3986212"/>
                  <a:gd name="connsiteX2981" fmla="*/ 2560225 w 4070032"/>
                  <a:gd name="connsiteY2981" fmla="*/ 1929098 h 3986212"/>
                  <a:gd name="connsiteX2982" fmla="*/ 2559558 w 4070032"/>
                  <a:gd name="connsiteY2982" fmla="*/ 1928908 h 3986212"/>
                  <a:gd name="connsiteX2983" fmla="*/ 2557653 w 4070032"/>
                  <a:gd name="connsiteY2983" fmla="*/ 1928432 h 3986212"/>
                  <a:gd name="connsiteX2984" fmla="*/ 2541746 w 4070032"/>
                  <a:gd name="connsiteY2984" fmla="*/ 1916906 h 3986212"/>
                  <a:gd name="connsiteX2985" fmla="*/ 2528792 w 4070032"/>
                  <a:gd name="connsiteY2985" fmla="*/ 1906714 h 3986212"/>
                  <a:gd name="connsiteX2986" fmla="*/ 2530602 w 4070032"/>
                  <a:gd name="connsiteY2986" fmla="*/ 1891570 h 3986212"/>
                  <a:gd name="connsiteX2987" fmla="*/ 2534793 w 4070032"/>
                  <a:gd name="connsiteY2987" fmla="*/ 1878902 h 3986212"/>
                  <a:gd name="connsiteX2988" fmla="*/ 2534603 w 4070032"/>
                  <a:gd name="connsiteY2988" fmla="*/ 1878139 h 3986212"/>
                  <a:gd name="connsiteX2989" fmla="*/ 2525744 w 4070032"/>
                  <a:gd name="connsiteY2989" fmla="*/ 1860995 h 3986212"/>
                  <a:gd name="connsiteX2990" fmla="*/ 2509933 w 4070032"/>
                  <a:gd name="connsiteY2990" fmla="*/ 1861471 h 3986212"/>
                  <a:gd name="connsiteX2991" fmla="*/ 2469261 w 4070032"/>
                  <a:gd name="connsiteY2991" fmla="*/ 1860614 h 3986212"/>
                  <a:gd name="connsiteX2992" fmla="*/ 2426399 w 4070032"/>
                  <a:gd name="connsiteY2992" fmla="*/ 1845659 h 3986212"/>
                  <a:gd name="connsiteX2993" fmla="*/ 2420969 w 4070032"/>
                  <a:gd name="connsiteY2993" fmla="*/ 1845659 h 3986212"/>
                  <a:gd name="connsiteX2994" fmla="*/ 2410492 w 4070032"/>
                  <a:gd name="connsiteY2994" fmla="*/ 1833467 h 3986212"/>
                  <a:gd name="connsiteX2995" fmla="*/ 2346008 w 4070032"/>
                  <a:gd name="connsiteY2995" fmla="*/ 1959578 h 3986212"/>
                  <a:gd name="connsiteX2996" fmla="*/ 2350294 w 4070032"/>
                  <a:gd name="connsiteY2996" fmla="*/ 1952911 h 3986212"/>
                  <a:gd name="connsiteX2997" fmla="*/ 2350675 w 4070032"/>
                  <a:gd name="connsiteY2997" fmla="*/ 1952244 h 3986212"/>
                  <a:gd name="connsiteX2998" fmla="*/ 2354771 w 4070032"/>
                  <a:gd name="connsiteY2998" fmla="*/ 1945386 h 3986212"/>
                  <a:gd name="connsiteX2999" fmla="*/ 2355152 w 4070032"/>
                  <a:gd name="connsiteY2999" fmla="*/ 1944814 h 3986212"/>
                  <a:gd name="connsiteX3000" fmla="*/ 2358390 w 4070032"/>
                  <a:gd name="connsiteY3000" fmla="*/ 1938718 h 3986212"/>
                  <a:gd name="connsiteX3001" fmla="*/ 2358676 w 4070032"/>
                  <a:gd name="connsiteY3001" fmla="*/ 1938052 h 3986212"/>
                  <a:gd name="connsiteX3002" fmla="*/ 2360867 w 4070032"/>
                  <a:gd name="connsiteY3002" fmla="*/ 1932623 h 3986212"/>
                  <a:gd name="connsiteX3003" fmla="*/ 2361343 w 4070032"/>
                  <a:gd name="connsiteY3003" fmla="*/ 1931003 h 3986212"/>
                  <a:gd name="connsiteX3004" fmla="*/ 2348770 w 4070032"/>
                  <a:gd name="connsiteY3004" fmla="*/ 1921574 h 3986212"/>
                  <a:gd name="connsiteX3005" fmla="*/ 2344769 w 4070032"/>
                  <a:gd name="connsiteY3005" fmla="*/ 1901571 h 3986212"/>
                  <a:gd name="connsiteX3006" fmla="*/ 2354009 w 4070032"/>
                  <a:gd name="connsiteY3006" fmla="*/ 1894999 h 3986212"/>
                  <a:gd name="connsiteX3007" fmla="*/ 2358485 w 4070032"/>
                  <a:gd name="connsiteY3007" fmla="*/ 1886712 h 3986212"/>
                  <a:gd name="connsiteX3008" fmla="*/ 2409539 w 4070032"/>
                  <a:gd name="connsiteY3008" fmla="*/ 1889474 h 3986212"/>
                  <a:gd name="connsiteX3009" fmla="*/ 2422493 w 4070032"/>
                  <a:gd name="connsiteY3009" fmla="*/ 1889474 h 3986212"/>
                  <a:gd name="connsiteX3010" fmla="*/ 2421065 w 4070032"/>
                  <a:gd name="connsiteY3010" fmla="*/ 1850517 h 3986212"/>
                  <a:gd name="connsiteX3011" fmla="*/ 2425065 w 4070032"/>
                  <a:gd name="connsiteY3011" fmla="*/ 1850517 h 3986212"/>
                  <a:gd name="connsiteX3012" fmla="*/ 2462975 w 4070032"/>
                  <a:gd name="connsiteY3012" fmla="*/ 1863757 h 3986212"/>
                  <a:gd name="connsiteX3013" fmla="*/ 2467642 w 4070032"/>
                  <a:gd name="connsiteY3013" fmla="*/ 1865376 h 3986212"/>
                  <a:gd name="connsiteX3014" fmla="*/ 2510314 w 4070032"/>
                  <a:gd name="connsiteY3014" fmla="*/ 1866519 h 3986212"/>
                  <a:gd name="connsiteX3015" fmla="*/ 2511171 w 4070032"/>
                  <a:gd name="connsiteY3015" fmla="*/ 1866329 h 3986212"/>
                  <a:gd name="connsiteX3016" fmla="*/ 2522792 w 4070032"/>
                  <a:gd name="connsiteY3016" fmla="*/ 1864995 h 3986212"/>
                  <a:gd name="connsiteX3017" fmla="*/ 2529745 w 4070032"/>
                  <a:gd name="connsiteY3017" fmla="*/ 1878997 h 3986212"/>
                  <a:gd name="connsiteX3018" fmla="*/ 2526030 w 4070032"/>
                  <a:gd name="connsiteY3018" fmla="*/ 1890236 h 3986212"/>
                  <a:gd name="connsiteX3019" fmla="*/ 2523935 w 4070032"/>
                  <a:gd name="connsiteY3019" fmla="*/ 1907762 h 3986212"/>
                  <a:gd name="connsiteX3020" fmla="*/ 2523935 w 4070032"/>
                  <a:gd name="connsiteY3020" fmla="*/ 1909001 h 3986212"/>
                  <a:gd name="connsiteX3021" fmla="*/ 2538603 w 4070032"/>
                  <a:gd name="connsiteY3021" fmla="*/ 1920526 h 3986212"/>
                  <a:gd name="connsiteX3022" fmla="*/ 2539460 w 4070032"/>
                  <a:gd name="connsiteY3022" fmla="*/ 1921383 h 3986212"/>
                  <a:gd name="connsiteX3023" fmla="*/ 2539460 w 4070032"/>
                  <a:gd name="connsiteY3023" fmla="*/ 1921383 h 3986212"/>
                  <a:gd name="connsiteX3024" fmla="*/ 2540984 w 4070032"/>
                  <a:gd name="connsiteY3024" fmla="*/ 1922812 h 3986212"/>
                  <a:gd name="connsiteX3025" fmla="*/ 2541461 w 4070032"/>
                  <a:gd name="connsiteY3025" fmla="*/ 1923193 h 3986212"/>
                  <a:gd name="connsiteX3026" fmla="*/ 2543080 w 4070032"/>
                  <a:gd name="connsiteY3026" fmla="*/ 1924622 h 3986212"/>
                  <a:gd name="connsiteX3027" fmla="*/ 2544032 w 4070032"/>
                  <a:gd name="connsiteY3027" fmla="*/ 1925384 h 3986212"/>
                  <a:gd name="connsiteX3028" fmla="*/ 2545557 w 4070032"/>
                  <a:gd name="connsiteY3028" fmla="*/ 1926622 h 3986212"/>
                  <a:gd name="connsiteX3029" fmla="*/ 2546699 w 4070032"/>
                  <a:gd name="connsiteY3029" fmla="*/ 1927479 h 3986212"/>
                  <a:gd name="connsiteX3030" fmla="*/ 2548224 w 4070032"/>
                  <a:gd name="connsiteY3030" fmla="*/ 1928622 h 3986212"/>
                  <a:gd name="connsiteX3031" fmla="*/ 2549462 w 4070032"/>
                  <a:gd name="connsiteY3031" fmla="*/ 1929479 h 3986212"/>
                  <a:gd name="connsiteX3032" fmla="*/ 2550986 w 4070032"/>
                  <a:gd name="connsiteY3032" fmla="*/ 1930527 h 3986212"/>
                  <a:gd name="connsiteX3033" fmla="*/ 2552224 w 4070032"/>
                  <a:gd name="connsiteY3033" fmla="*/ 1931194 h 3986212"/>
                  <a:gd name="connsiteX3034" fmla="*/ 2553748 w 4070032"/>
                  <a:gd name="connsiteY3034" fmla="*/ 1931956 h 3986212"/>
                  <a:gd name="connsiteX3035" fmla="*/ 2554986 w 4070032"/>
                  <a:gd name="connsiteY3035" fmla="*/ 1932432 h 3986212"/>
                  <a:gd name="connsiteX3036" fmla="*/ 2555939 w 4070032"/>
                  <a:gd name="connsiteY3036" fmla="*/ 1932813 h 3986212"/>
                  <a:gd name="connsiteX3037" fmla="*/ 2531650 w 4070032"/>
                  <a:gd name="connsiteY3037" fmla="*/ 1942338 h 3986212"/>
                  <a:gd name="connsiteX3038" fmla="*/ 2486120 w 4070032"/>
                  <a:gd name="connsiteY3038" fmla="*/ 1954244 h 3986212"/>
                  <a:gd name="connsiteX3039" fmla="*/ 2357057 w 4070032"/>
                  <a:gd name="connsiteY3039" fmla="*/ 1965198 h 3986212"/>
                  <a:gd name="connsiteX3040" fmla="*/ 2345912 w 4070032"/>
                  <a:gd name="connsiteY3040" fmla="*/ 1959674 h 3986212"/>
                  <a:gd name="connsiteX3041" fmla="*/ 2345912 w 4070032"/>
                  <a:gd name="connsiteY3041" fmla="*/ 1959578 h 3986212"/>
                  <a:gd name="connsiteX3042" fmla="*/ 1997107 w 4070032"/>
                  <a:gd name="connsiteY3042" fmla="*/ 2098643 h 3986212"/>
                  <a:gd name="connsiteX3043" fmla="*/ 2004727 w 4070032"/>
                  <a:gd name="connsiteY3043" fmla="*/ 2097881 h 3986212"/>
                  <a:gd name="connsiteX3044" fmla="*/ 2010728 w 4070032"/>
                  <a:gd name="connsiteY3044" fmla="*/ 2086166 h 3986212"/>
                  <a:gd name="connsiteX3045" fmla="*/ 2013585 w 4070032"/>
                  <a:gd name="connsiteY3045" fmla="*/ 2063115 h 3986212"/>
                  <a:gd name="connsiteX3046" fmla="*/ 2042732 w 4070032"/>
                  <a:gd name="connsiteY3046" fmla="*/ 2047875 h 3986212"/>
                  <a:gd name="connsiteX3047" fmla="*/ 2044637 w 4070032"/>
                  <a:gd name="connsiteY3047" fmla="*/ 2047494 h 3986212"/>
                  <a:gd name="connsiteX3048" fmla="*/ 2044637 w 4070032"/>
                  <a:gd name="connsiteY3048" fmla="*/ 2047685 h 3986212"/>
                  <a:gd name="connsiteX3049" fmla="*/ 2045303 w 4070032"/>
                  <a:gd name="connsiteY3049" fmla="*/ 2047494 h 3986212"/>
                  <a:gd name="connsiteX3050" fmla="*/ 2045303 w 4070032"/>
                  <a:gd name="connsiteY3050" fmla="*/ 2047494 h 3986212"/>
                  <a:gd name="connsiteX3051" fmla="*/ 2046637 w 4070032"/>
                  <a:gd name="connsiteY3051" fmla="*/ 2046923 h 3986212"/>
                  <a:gd name="connsiteX3052" fmla="*/ 2046637 w 4070032"/>
                  <a:gd name="connsiteY3052" fmla="*/ 2046923 h 3986212"/>
                  <a:gd name="connsiteX3053" fmla="*/ 2047399 w 4070032"/>
                  <a:gd name="connsiteY3053" fmla="*/ 2046732 h 3986212"/>
                  <a:gd name="connsiteX3054" fmla="*/ 2047399 w 4070032"/>
                  <a:gd name="connsiteY3054" fmla="*/ 2046732 h 3986212"/>
                  <a:gd name="connsiteX3055" fmla="*/ 2048637 w 4070032"/>
                  <a:gd name="connsiteY3055" fmla="*/ 2045970 h 3986212"/>
                  <a:gd name="connsiteX3056" fmla="*/ 2048637 w 4070032"/>
                  <a:gd name="connsiteY3056" fmla="*/ 2046161 h 3986212"/>
                  <a:gd name="connsiteX3057" fmla="*/ 2049590 w 4070032"/>
                  <a:gd name="connsiteY3057" fmla="*/ 2045684 h 3986212"/>
                  <a:gd name="connsiteX3058" fmla="*/ 2049590 w 4070032"/>
                  <a:gd name="connsiteY3058" fmla="*/ 2045684 h 3986212"/>
                  <a:gd name="connsiteX3059" fmla="*/ 2051971 w 4070032"/>
                  <a:gd name="connsiteY3059" fmla="*/ 2044256 h 3986212"/>
                  <a:gd name="connsiteX3060" fmla="*/ 2052066 w 4070032"/>
                  <a:gd name="connsiteY3060" fmla="*/ 2044256 h 3986212"/>
                  <a:gd name="connsiteX3061" fmla="*/ 2052066 w 4070032"/>
                  <a:gd name="connsiteY3061" fmla="*/ 2044256 h 3986212"/>
                  <a:gd name="connsiteX3062" fmla="*/ 2054066 w 4070032"/>
                  <a:gd name="connsiteY3062" fmla="*/ 2043113 h 3986212"/>
                  <a:gd name="connsiteX3063" fmla="*/ 2054066 w 4070032"/>
                  <a:gd name="connsiteY3063" fmla="*/ 2043113 h 3986212"/>
                  <a:gd name="connsiteX3064" fmla="*/ 2054733 w 4070032"/>
                  <a:gd name="connsiteY3064" fmla="*/ 2042827 h 3986212"/>
                  <a:gd name="connsiteX3065" fmla="*/ 2054733 w 4070032"/>
                  <a:gd name="connsiteY3065" fmla="*/ 2042827 h 3986212"/>
                  <a:gd name="connsiteX3066" fmla="*/ 2057019 w 4070032"/>
                  <a:gd name="connsiteY3066" fmla="*/ 2041303 h 3986212"/>
                  <a:gd name="connsiteX3067" fmla="*/ 2057019 w 4070032"/>
                  <a:gd name="connsiteY3067" fmla="*/ 2041303 h 3986212"/>
                  <a:gd name="connsiteX3068" fmla="*/ 2057591 w 4070032"/>
                  <a:gd name="connsiteY3068" fmla="*/ 2041017 h 3986212"/>
                  <a:gd name="connsiteX3069" fmla="*/ 2057591 w 4070032"/>
                  <a:gd name="connsiteY3069" fmla="*/ 2041017 h 3986212"/>
                  <a:gd name="connsiteX3070" fmla="*/ 2060543 w 4070032"/>
                  <a:gd name="connsiteY3070" fmla="*/ 2038922 h 3986212"/>
                  <a:gd name="connsiteX3071" fmla="*/ 2060543 w 4070032"/>
                  <a:gd name="connsiteY3071" fmla="*/ 2038922 h 3986212"/>
                  <a:gd name="connsiteX3072" fmla="*/ 2060543 w 4070032"/>
                  <a:gd name="connsiteY3072" fmla="*/ 2038922 h 3986212"/>
                  <a:gd name="connsiteX3073" fmla="*/ 2061210 w 4070032"/>
                  <a:gd name="connsiteY3073" fmla="*/ 2038445 h 3986212"/>
                  <a:gd name="connsiteX3074" fmla="*/ 2061210 w 4070032"/>
                  <a:gd name="connsiteY3074" fmla="*/ 2038445 h 3986212"/>
                  <a:gd name="connsiteX3075" fmla="*/ 2061210 w 4070032"/>
                  <a:gd name="connsiteY3075" fmla="*/ 2038445 h 3986212"/>
                  <a:gd name="connsiteX3076" fmla="*/ 2063591 w 4070032"/>
                  <a:gd name="connsiteY3076" fmla="*/ 2036731 h 3986212"/>
                  <a:gd name="connsiteX3077" fmla="*/ 2063591 w 4070032"/>
                  <a:gd name="connsiteY3077" fmla="*/ 2036731 h 3986212"/>
                  <a:gd name="connsiteX3078" fmla="*/ 2064925 w 4070032"/>
                  <a:gd name="connsiteY3078" fmla="*/ 2035778 h 3986212"/>
                  <a:gd name="connsiteX3079" fmla="*/ 2064925 w 4070032"/>
                  <a:gd name="connsiteY3079" fmla="*/ 2035778 h 3986212"/>
                  <a:gd name="connsiteX3080" fmla="*/ 2067116 w 4070032"/>
                  <a:gd name="connsiteY3080" fmla="*/ 2034064 h 3986212"/>
                  <a:gd name="connsiteX3081" fmla="*/ 2067116 w 4070032"/>
                  <a:gd name="connsiteY3081" fmla="*/ 2034064 h 3986212"/>
                  <a:gd name="connsiteX3082" fmla="*/ 2068354 w 4070032"/>
                  <a:gd name="connsiteY3082" fmla="*/ 2033111 h 3986212"/>
                  <a:gd name="connsiteX3083" fmla="*/ 2068354 w 4070032"/>
                  <a:gd name="connsiteY3083" fmla="*/ 2033111 h 3986212"/>
                  <a:gd name="connsiteX3084" fmla="*/ 2070164 w 4070032"/>
                  <a:gd name="connsiteY3084" fmla="*/ 2031683 h 3986212"/>
                  <a:gd name="connsiteX3085" fmla="*/ 2070164 w 4070032"/>
                  <a:gd name="connsiteY3085" fmla="*/ 2031683 h 3986212"/>
                  <a:gd name="connsiteX3086" fmla="*/ 2071783 w 4070032"/>
                  <a:gd name="connsiteY3086" fmla="*/ 2030444 h 3986212"/>
                  <a:gd name="connsiteX3087" fmla="*/ 2071783 w 4070032"/>
                  <a:gd name="connsiteY3087" fmla="*/ 2030444 h 3986212"/>
                  <a:gd name="connsiteX3088" fmla="*/ 2073688 w 4070032"/>
                  <a:gd name="connsiteY3088" fmla="*/ 2028920 h 3986212"/>
                  <a:gd name="connsiteX3089" fmla="*/ 2073688 w 4070032"/>
                  <a:gd name="connsiteY3089" fmla="*/ 2028920 h 3986212"/>
                  <a:gd name="connsiteX3090" fmla="*/ 2075307 w 4070032"/>
                  <a:gd name="connsiteY3090" fmla="*/ 2027682 h 3986212"/>
                  <a:gd name="connsiteX3091" fmla="*/ 2075307 w 4070032"/>
                  <a:gd name="connsiteY3091" fmla="*/ 2027682 h 3986212"/>
                  <a:gd name="connsiteX3092" fmla="*/ 2077212 w 4070032"/>
                  <a:gd name="connsiteY3092" fmla="*/ 2026158 h 3986212"/>
                  <a:gd name="connsiteX3093" fmla="*/ 2077212 w 4070032"/>
                  <a:gd name="connsiteY3093" fmla="*/ 2026158 h 3986212"/>
                  <a:gd name="connsiteX3094" fmla="*/ 2078927 w 4070032"/>
                  <a:gd name="connsiteY3094" fmla="*/ 2024825 h 3986212"/>
                  <a:gd name="connsiteX3095" fmla="*/ 2078927 w 4070032"/>
                  <a:gd name="connsiteY3095" fmla="*/ 2024825 h 3986212"/>
                  <a:gd name="connsiteX3096" fmla="*/ 2080832 w 4070032"/>
                  <a:gd name="connsiteY3096" fmla="*/ 2023205 h 3986212"/>
                  <a:gd name="connsiteX3097" fmla="*/ 2080832 w 4070032"/>
                  <a:gd name="connsiteY3097" fmla="*/ 2023205 h 3986212"/>
                  <a:gd name="connsiteX3098" fmla="*/ 2081689 w 4070032"/>
                  <a:gd name="connsiteY3098" fmla="*/ 2022443 h 3986212"/>
                  <a:gd name="connsiteX3099" fmla="*/ 2133791 w 4070032"/>
                  <a:gd name="connsiteY3099" fmla="*/ 1977104 h 3986212"/>
                  <a:gd name="connsiteX3100" fmla="*/ 2179796 w 4070032"/>
                  <a:gd name="connsiteY3100" fmla="*/ 1943005 h 3986212"/>
                  <a:gd name="connsiteX3101" fmla="*/ 2216372 w 4070032"/>
                  <a:gd name="connsiteY3101" fmla="*/ 1934242 h 3986212"/>
                  <a:gd name="connsiteX3102" fmla="*/ 2253044 w 4070032"/>
                  <a:gd name="connsiteY3102" fmla="*/ 1937099 h 3986212"/>
                  <a:gd name="connsiteX3103" fmla="*/ 2256758 w 4070032"/>
                  <a:gd name="connsiteY3103" fmla="*/ 1938052 h 3986212"/>
                  <a:gd name="connsiteX3104" fmla="*/ 2255996 w 4070032"/>
                  <a:gd name="connsiteY3104" fmla="*/ 1941290 h 3986212"/>
                  <a:gd name="connsiteX3105" fmla="*/ 2246948 w 4070032"/>
                  <a:gd name="connsiteY3105" fmla="*/ 1953387 h 3986212"/>
                  <a:gd name="connsiteX3106" fmla="*/ 2245233 w 4070032"/>
                  <a:gd name="connsiteY3106" fmla="*/ 1969103 h 3986212"/>
                  <a:gd name="connsiteX3107" fmla="*/ 2246567 w 4070032"/>
                  <a:gd name="connsiteY3107" fmla="*/ 1969865 h 3986212"/>
                  <a:gd name="connsiteX3108" fmla="*/ 2263616 w 4070032"/>
                  <a:gd name="connsiteY3108" fmla="*/ 1977581 h 3986212"/>
                  <a:gd name="connsiteX3109" fmla="*/ 2300097 w 4070032"/>
                  <a:gd name="connsiteY3109" fmla="*/ 1979105 h 3986212"/>
                  <a:gd name="connsiteX3110" fmla="*/ 2304574 w 4070032"/>
                  <a:gd name="connsiteY3110" fmla="*/ 1979295 h 3986212"/>
                  <a:gd name="connsiteX3111" fmla="*/ 2297716 w 4070032"/>
                  <a:gd name="connsiteY3111" fmla="*/ 1982248 h 3986212"/>
                  <a:gd name="connsiteX3112" fmla="*/ 2305717 w 4070032"/>
                  <a:gd name="connsiteY3112" fmla="*/ 1983581 h 3986212"/>
                  <a:gd name="connsiteX3113" fmla="*/ 2319623 w 4070032"/>
                  <a:gd name="connsiteY3113" fmla="*/ 1985105 h 3986212"/>
                  <a:gd name="connsiteX3114" fmla="*/ 2339531 w 4070032"/>
                  <a:gd name="connsiteY3114" fmla="*/ 1969103 h 3986212"/>
                  <a:gd name="connsiteX3115" fmla="*/ 2343245 w 4070032"/>
                  <a:gd name="connsiteY3115" fmla="*/ 1963769 h 3986212"/>
                  <a:gd name="connsiteX3116" fmla="*/ 2356104 w 4070032"/>
                  <a:gd name="connsiteY3116" fmla="*/ 1970151 h 3986212"/>
                  <a:gd name="connsiteX3117" fmla="*/ 2486882 w 4070032"/>
                  <a:gd name="connsiteY3117" fmla="*/ 1959007 h 3986212"/>
                  <a:gd name="connsiteX3118" fmla="*/ 2532888 w 4070032"/>
                  <a:gd name="connsiteY3118" fmla="*/ 1947005 h 3986212"/>
                  <a:gd name="connsiteX3119" fmla="*/ 2562511 w 4070032"/>
                  <a:gd name="connsiteY3119" fmla="*/ 1934623 h 3986212"/>
                  <a:gd name="connsiteX3120" fmla="*/ 2589181 w 4070032"/>
                  <a:gd name="connsiteY3120" fmla="*/ 1943576 h 3986212"/>
                  <a:gd name="connsiteX3121" fmla="*/ 2590228 w 4070032"/>
                  <a:gd name="connsiteY3121" fmla="*/ 1946529 h 3986212"/>
                  <a:gd name="connsiteX3122" fmla="*/ 2590324 w 4070032"/>
                  <a:gd name="connsiteY3122" fmla="*/ 1946910 h 3986212"/>
                  <a:gd name="connsiteX3123" fmla="*/ 2591848 w 4070032"/>
                  <a:gd name="connsiteY3123" fmla="*/ 1951006 h 3986212"/>
                  <a:gd name="connsiteX3124" fmla="*/ 2592134 w 4070032"/>
                  <a:gd name="connsiteY3124" fmla="*/ 1951768 h 3986212"/>
                  <a:gd name="connsiteX3125" fmla="*/ 2594134 w 4070032"/>
                  <a:gd name="connsiteY3125" fmla="*/ 1956435 h 3986212"/>
                  <a:gd name="connsiteX3126" fmla="*/ 2594515 w 4070032"/>
                  <a:gd name="connsiteY3126" fmla="*/ 1957292 h 3986212"/>
                  <a:gd name="connsiteX3127" fmla="*/ 2596896 w 4070032"/>
                  <a:gd name="connsiteY3127" fmla="*/ 1962150 h 3986212"/>
                  <a:gd name="connsiteX3128" fmla="*/ 2596991 w 4070032"/>
                  <a:gd name="connsiteY3128" fmla="*/ 1962436 h 3986212"/>
                  <a:gd name="connsiteX3129" fmla="*/ 2590324 w 4070032"/>
                  <a:gd name="connsiteY3129" fmla="*/ 1973675 h 3986212"/>
                  <a:gd name="connsiteX3130" fmla="*/ 2612898 w 4070032"/>
                  <a:gd name="connsiteY3130" fmla="*/ 2015776 h 3986212"/>
                  <a:gd name="connsiteX3131" fmla="*/ 2639854 w 4070032"/>
                  <a:gd name="connsiteY3131" fmla="*/ 2043779 h 3986212"/>
                  <a:gd name="connsiteX3132" fmla="*/ 2654141 w 4070032"/>
                  <a:gd name="connsiteY3132" fmla="*/ 2092547 h 3986212"/>
                  <a:gd name="connsiteX3133" fmla="*/ 2622614 w 4070032"/>
                  <a:gd name="connsiteY3133" fmla="*/ 2120360 h 3986212"/>
                  <a:gd name="connsiteX3134" fmla="*/ 2619661 w 4070032"/>
                  <a:gd name="connsiteY3134" fmla="*/ 2140934 h 3986212"/>
                  <a:gd name="connsiteX3135" fmla="*/ 2619661 w 4070032"/>
                  <a:gd name="connsiteY3135" fmla="*/ 2141696 h 3986212"/>
                  <a:gd name="connsiteX3136" fmla="*/ 2619851 w 4070032"/>
                  <a:gd name="connsiteY3136" fmla="*/ 2142363 h 3986212"/>
                  <a:gd name="connsiteX3137" fmla="*/ 2629186 w 4070032"/>
                  <a:gd name="connsiteY3137" fmla="*/ 2154555 h 3986212"/>
                  <a:gd name="connsiteX3138" fmla="*/ 2643854 w 4070032"/>
                  <a:gd name="connsiteY3138" fmla="*/ 2156555 h 3986212"/>
                  <a:gd name="connsiteX3139" fmla="*/ 2652713 w 4070032"/>
                  <a:gd name="connsiteY3139" fmla="*/ 2202752 h 3986212"/>
                  <a:gd name="connsiteX3140" fmla="*/ 2666333 w 4070032"/>
                  <a:gd name="connsiteY3140" fmla="*/ 2210276 h 3986212"/>
                  <a:gd name="connsiteX3141" fmla="*/ 2675001 w 4070032"/>
                  <a:gd name="connsiteY3141" fmla="*/ 2240756 h 3986212"/>
                  <a:gd name="connsiteX3142" fmla="*/ 2703576 w 4070032"/>
                  <a:gd name="connsiteY3142" fmla="*/ 2277142 h 3986212"/>
                  <a:gd name="connsiteX3143" fmla="*/ 2716816 w 4070032"/>
                  <a:gd name="connsiteY3143" fmla="*/ 2334482 h 3986212"/>
                  <a:gd name="connsiteX3144" fmla="*/ 2710053 w 4070032"/>
                  <a:gd name="connsiteY3144" fmla="*/ 2347722 h 3986212"/>
                  <a:gd name="connsiteX3145" fmla="*/ 2686526 w 4070032"/>
                  <a:gd name="connsiteY3145" fmla="*/ 2362486 h 3986212"/>
                  <a:gd name="connsiteX3146" fmla="*/ 2658809 w 4070032"/>
                  <a:gd name="connsiteY3146" fmla="*/ 2405158 h 3986212"/>
                  <a:gd name="connsiteX3147" fmla="*/ 2646521 w 4070032"/>
                  <a:gd name="connsiteY3147" fmla="*/ 2447735 h 3986212"/>
                  <a:gd name="connsiteX3148" fmla="*/ 2646521 w 4070032"/>
                  <a:gd name="connsiteY3148" fmla="*/ 2474500 h 3986212"/>
                  <a:gd name="connsiteX3149" fmla="*/ 2661666 w 4070032"/>
                  <a:gd name="connsiteY3149" fmla="*/ 2497265 h 3986212"/>
                  <a:gd name="connsiteX3150" fmla="*/ 2667857 w 4070032"/>
                  <a:gd name="connsiteY3150" fmla="*/ 2509647 h 3986212"/>
                  <a:gd name="connsiteX3151" fmla="*/ 2648426 w 4070032"/>
                  <a:gd name="connsiteY3151" fmla="*/ 2514791 h 3986212"/>
                  <a:gd name="connsiteX3152" fmla="*/ 2647664 w 4070032"/>
                  <a:gd name="connsiteY3152" fmla="*/ 2514791 h 3986212"/>
                  <a:gd name="connsiteX3153" fmla="*/ 2647664 w 4070032"/>
                  <a:gd name="connsiteY3153" fmla="*/ 2514886 h 3986212"/>
                  <a:gd name="connsiteX3154" fmla="*/ 2631567 w 4070032"/>
                  <a:gd name="connsiteY3154" fmla="*/ 2517362 h 3986212"/>
                  <a:gd name="connsiteX3155" fmla="*/ 2601373 w 4070032"/>
                  <a:gd name="connsiteY3155" fmla="*/ 2487168 h 3986212"/>
                  <a:gd name="connsiteX3156" fmla="*/ 2567940 w 4070032"/>
                  <a:gd name="connsiteY3156" fmla="*/ 2495550 h 3986212"/>
                  <a:gd name="connsiteX3157" fmla="*/ 2486978 w 4070032"/>
                  <a:gd name="connsiteY3157" fmla="*/ 2504980 h 3986212"/>
                  <a:gd name="connsiteX3158" fmla="*/ 2486120 w 4070032"/>
                  <a:gd name="connsiteY3158" fmla="*/ 2504980 h 3986212"/>
                  <a:gd name="connsiteX3159" fmla="*/ 2460593 w 4070032"/>
                  <a:gd name="connsiteY3159" fmla="*/ 2531936 h 3986212"/>
                  <a:gd name="connsiteX3160" fmla="*/ 2447258 w 4070032"/>
                  <a:gd name="connsiteY3160" fmla="*/ 2531936 h 3986212"/>
                  <a:gd name="connsiteX3161" fmla="*/ 2442115 w 4070032"/>
                  <a:gd name="connsiteY3161" fmla="*/ 2512505 h 3986212"/>
                  <a:gd name="connsiteX3162" fmla="*/ 2410778 w 4070032"/>
                  <a:gd name="connsiteY3162" fmla="*/ 2494598 h 3986212"/>
                  <a:gd name="connsiteX3163" fmla="*/ 2396871 w 4070032"/>
                  <a:gd name="connsiteY3163" fmla="*/ 2519648 h 3986212"/>
                  <a:gd name="connsiteX3164" fmla="*/ 2380488 w 4070032"/>
                  <a:gd name="connsiteY3164" fmla="*/ 2518505 h 3986212"/>
                  <a:gd name="connsiteX3165" fmla="*/ 2366772 w 4070032"/>
                  <a:gd name="connsiteY3165" fmla="*/ 2503361 h 3986212"/>
                  <a:gd name="connsiteX3166" fmla="*/ 2366772 w 4070032"/>
                  <a:gd name="connsiteY3166" fmla="*/ 2503361 h 3986212"/>
                  <a:gd name="connsiteX3167" fmla="*/ 2357247 w 4070032"/>
                  <a:gd name="connsiteY3167" fmla="*/ 2492788 h 3986212"/>
                  <a:gd name="connsiteX3168" fmla="*/ 2352961 w 4070032"/>
                  <a:gd name="connsiteY3168" fmla="*/ 2471452 h 3986212"/>
                  <a:gd name="connsiteX3169" fmla="*/ 2337816 w 4070032"/>
                  <a:gd name="connsiteY3169" fmla="*/ 2469928 h 3986212"/>
                  <a:gd name="connsiteX3170" fmla="*/ 2319814 w 4070032"/>
                  <a:gd name="connsiteY3170" fmla="*/ 2467166 h 3986212"/>
                  <a:gd name="connsiteX3171" fmla="*/ 2304479 w 4070032"/>
                  <a:gd name="connsiteY3171" fmla="*/ 2471357 h 3986212"/>
                  <a:gd name="connsiteX3172" fmla="*/ 2298573 w 4070032"/>
                  <a:gd name="connsiteY3172" fmla="*/ 2472881 h 3986212"/>
                  <a:gd name="connsiteX3173" fmla="*/ 2286476 w 4070032"/>
                  <a:gd name="connsiteY3173" fmla="*/ 2469928 h 3986212"/>
                  <a:gd name="connsiteX3174" fmla="*/ 2277618 w 4070032"/>
                  <a:gd name="connsiteY3174" fmla="*/ 2467166 h 3986212"/>
                  <a:gd name="connsiteX3175" fmla="*/ 2279809 w 4070032"/>
                  <a:gd name="connsiteY3175" fmla="*/ 2463260 h 3986212"/>
                  <a:gd name="connsiteX3176" fmla="*/ 2280857 w 4070032"/>
                  <a:gd name="connsiteY3176" fmla="*/ 2462308 h 3986212"/>
                  <a:gd name="connsiteX3177" fmla="*/ 2277523 w 4070032"/>
                  <a:gd name="connsiteY3177" fmla="*/ 2447449 h 3986212"/>
                  <a:gd name="connsiteX3178" fmla="*/ 2260568 w 4070032"/>
                  <a:gd name="connsiteY3178" fmla="*/ 2442782 h 3986212"/>
                  <a:gd name="connsiteX3179" fmla="*/ 2250662 w 4070032"/>
                  <a:gd name="connsiteY3179" fmla="*/ 2446496 h 3986212"/>
                  <a:gd name="connsiteX3180" fmla="*/ 2239137 w 4070032"/>
                  <a:gd name="connsiteY3180" fmla="*/ 2432399 h 3986212"/>
                  <a:gd name="connsiteX3181" fmla="*/ 2221802 w 4070032"/>
                  <a:gd name="connsiteY3181" fmla="*/ 2428018 h 3986212"/>
                  <a:gd name="connsiteX3182" fmla="*/ 2200656 w 4070032"/>
                  <a:gd name="connsiteY3182" fmla="*/ 2429828 h 3986212"/>
                  <a:gd name="connsiteX3183" fmla="*/ 2216753 w 4070032"/>
                  <a:gd name="connsiteY3183" fmla="*/ 2449068 h 3986212"/>
                  <a:gd name="connsiteX3184" fmla="*/ 2219230 w 4070032"/>
                  <a:gd name="connsiteY3184" fmla="*/ 2462879 h 3986212"/>
                  <a:gd name="connsiteX3185" fmla="*/ 2218373 w 4070032"/>
                  <a:gd name="connsiteY3185" fmla="*/ 2465546 h 3986212"/>
                  <a:gd name="connsiteX3186" fmla="*/ 2208848 w 4070032"/>
                  <a:gd name="connsiteY3186" fmla="*/ 2466975 h 3986212"/>
                  <a:gd name="connsiteX3187" fmla="*/ 2202180 w 4070032"/>
                  <a:gd name="connsiteY3187" fmla="*/ 2467356 h 3986212"/>
                  <a:gd name="connsiteX3188" fmla="*/ 2192750 w 4070032"/>
                  <a:gd name="connsiteY3188" fmla="*/ 2456403 h 3986212"/>
                  <a:gd name="connsiteX3189" fmla="*/ 2192084 w 4070032"/>
                  <a:gd name="connsiteY3189" fmla="*/ 2455640 h 3986212"/>
                  <a:gd name="connsiteX3190" fmla="*/ 2165318 w 4070032"/>
                  <a:gd name="connsiteY3190" fmla="*/ 2432876 h 3986212"/>
                  <a:gd name="connsiteX3191" fmla="*/ 2164937 w 4070032"/>
                  <a:gd name="connsiteY3191" fmla="*/ 2432114 h 3986212"/>
                  <a:gd name="connsiteX3192" fmla="*/ 2164937 w 4070032"/>
                  <a:gd name="connsiteY3192" fmla="*/ 2432114 h 3986212"/>
                  <a:gd name="connsiteX3193" fmla="*/ 2164937 w 4070032"/>
                  <a:gd name="connsiteY3193" fmla="*/ 2432018 h 3986212"/>
                  <a:gd name="connsiteX3194" fmla="*/ 2168462 w 4070032"/>
                  <a:gd name="connsiteY3194" fmla="*/ 2428399 h 3986212"/>
                  <a:gd name="connsiteX3195" fmla="*/ 2168652 w 4070032"/>
                  <a:gd name="connsiteY3195" fmla="*/ 2428304 h 3986212"/>
                  <a:gd name="connsiteX3196" fmla="*/ 2175415 w 4070032"/>
                  <a:gd name="connsiteY3196" fmla="*/ 2424684 h 3986212"/>
                  <a:gd name="connsiteX3197" fmla="*/ 2176844 w 4070032"/>
                  <a:gd name="connsiteY3197" fmla="*/ 2424113 h 3986212"/>
                  <a:gd name="connsiteX3198" fmla="*/ 2176844 w 4070032"/>
                  <a:gd name="connsiteY3198" fmla="*/ 2413540 h 3986212"/>
                  <a:gd name="connsiteX3199" fmla="*/ 2099215 w 4070032"/>
                  <a:gd name="connsiteY3199" fmla="*/ 2408111 h 3986212"/>
                  <a:gd name="connsiteX3200" fmla="*/ 2089690 w 4070032"/>
                  <a:gd name="connsiteY3200" fmla="*/ 2386298 h 3986212"/>
                  <a:gd name="connsiteX3201" fmla="*/ 2069878 w 4070032"/>
                  <a:gd name="connsiteY3201" fmla="*/ 2387918 h 3986212"/>
                  <a:gd name="connsiteX3202" fmla="*/ 2068640 w 4070032"/>
                  <a:gd name="connsiteY3202" fmla="*/ 2396966 h 3986212"/>
                  <a:gd name="connsiteX3203" fmla="*/ 2061305 w 4070032"/>
                  <a:gd name="connsiteY3203" fmla="*/ 2396109 h 3986212"/>
                  <a:gd name="connsiteX3204" fmla="*/ 2070545 w 4070032"/>
                  <a:gd name="connsiteY3204" fmla="*/ 2338102 h 3986212"/>
                  <a:gd name="connsiteX3205" fmla="*/ 2061686 w 4070032"/>
                  <a:gd name="connsiteY3205" fmla="*/ 2327720 h 3986212"/>
                  <a:gd name="connsiteX3206" fmla="*/ 2043398 w 4070032"/>
                  <a:gd name="connsiteY3206" fmla="*/ 2308098 h 3986212"/>
                  <a:gd name="connsiteX3207" fmla="*/ 2040636 w 4070032"/>
                  <a:gd name="connsiteY3207" fmla="*/ 2278666 h 3986212"/>
                  <a:gd name="connsiteX3208" fmla="*/ 2035302 w 4070032"/>
                  <a:gd name="connsiteY3208" fmla="*/ 2253425 h 3986212"/>
                  <a:gd name="connsiteX3209" fmla="*/ 2028349 w 4070032"/>
                  <a:gd name="connsiteY3209" fmla="*/ 2211800 h 3986212"/>
                  <a:gd name="connsiteX3210" fmla="*/ 2008632 w 4070032"/>
                  <a:gd name="connsiteY3210" fmla="*/ 2200466 h 3986212"/>
                  <a:gd name="connsiteX3211" fmla="*/ 1986820 w 4070032"/>
                  <a:gd name="connsiteY3211" fmla="*/ 2186369 h 3986212"/>
                  <a:gd name="connsiteX3212" fmla="*/ 1986820 w 4070032"/>
                  <a:gd name="connsiteY3212" fmla="*/ 2175129 h 3986212"/>
                  <a:gd name="connsiteX3213" fmla="*/ 2004251 w 4070032"/>
                  <a:gd name="connsiteY3213" fmla="*/ 2156270 h 3986212"/>
                  <a:gd name="connsiteX3214" fmla="*/ 2005775 w 4070032"/>
                  <a:gd name="connsiteY3214" fmla="*/ 2137124 h 3986212"/>
                  <a:gd name="connsiteX3215" fmla="*/ 1989487 w 4070032"/>
                  <a:gd name="connsiteY3215" fmla="*/ 2111312 h 3986212"/>
                  <a:gd name="connsiteX3216" fmla="*/ 1988058 w 4070032"/>
                  <a:gd name="connsiteY3216" fmla="*/ 2095595 h 3986212"/>
                  <a:gd name="connsiteX3217" fmla="*/ 1997297 w 4070032"/>
                  <a:gd name="connsiteY3217" fmla="*/ 2098739 h 3986212"/>
                  <a:gd name="connsiteX3218" fmla="*/ 2640520 w 4070032"/>
                  <a:gd name="connsiteY3218" fmla="*/ 2701290 h 3986212"/>
                  <a:gd name="connsiteX3219" fmla="*/ 2636234 w 4070032"/>
                  <a:gd name="connsiteY3219" fmla="*/ 2727293 h 3986212"/>
                  <a:gd name="connsiteX3220" fmla="*/ 2597753 w 4070032"/>
                  <a:gd name="connsiteY3220" fmla="*/ 2850261 h 3986212"/>
                  <a:gd name="connsiteX3221" fmla="*/ 2569083 w 4070032"/>
                  <a:gd name="connsiteY3221" fmla="*/ 2857405 h 3986212"/>
                  <a:gd name="connsiteX3222" fmla="*/ 2558987 w 4070032"/>
                  <a:gd name="connsiteY3222" fmla="*/ 2865501 h 3986212"/>
                  <a:gd name="connsiteX3223" fmla="*/ 2551748 w 4070032"/>
                  <a:gd name="connsiteY3223" fmla="*/ 2871311 h 3986212"/>
                  <a:gd name="connsiteX3224" fmla="*/ 2548890 w 4070032"/>
                  <a:gd name="connsiteY3224" fmla="*/ 2873788 h 3986212"/>
                  <a:gd name="connsiteX3225" fmla="*/ 2548224 w 4070032"/>
                  <a:gd name="connsiteY3225" fmla="*/ 2874455 h 3986212"/>
                  <a:gd name="connsiteX3226" fmla="*/ 2546223 w 4070032"/>
                  <a:gd name="connsiteY3226" fmla="*/ 2876550 h 3986212"/>
                  <a:gd name="connsiteX3227" fmla="*/ 2545937 w 4070032"/>
                  <a:gd name="connsiteY3227" fmla="*/ 2876836 h 3986212"/>
                  <a:gd name="connsiteX3228" fmla="*/ 2544223 w 4070032"/>
                  <a:gd name="connsiteY3228" fmla="*/ 2879122 h 3986212"/>
                  <a:gd name="connsiteX3229" fmla="*/ 2543937 w 4070032"/>
                  <a:gd name="connsiteY3229" fmla="*/ 2879503 h 3986212"/>
                  <a:gd name="connsiteX3230" fmla="*/ 2542889 w 4070032"/>
                  <a:gd name="connsiteY3230" fmla="*/ 2881122 h 3986212"/>
                  <a:gd name="connsiteX3231" fmla="*/ 2542889 w 4070032"/>
                  <a:gd name="connsiteY3231" fmla="*/ 2881122 h 3986212"/>
                  <a:gd name="connsiteX3232" fmla="*/ 2481644 w 4070032"/>
                  <a:gd name="connsiteY3232" fmla="*/ 2874359 h 3986212"/>
                  <a:gd name="connsiteX3233" fmla="*/ 2473071 w 4070032"/>
                  <a:gd name="connsiteY3233" fmla="*/ 2887599 h 3986212"/>
                  <a:gd name="connsiteX3234" fmla="*/ 2452211 w 4070032"/>
                  <a:gd name="connsiteY3234" fmla="*/ 2894362 h 3986212"/>
                  <a:gd name="connsiteX3235" fmla="*/ 2433733 w 4070032"/>
                  <a:gd name="connsiteY3235" fmla="*/ 2920270 h 3986212"/>
                  <a:gd name="connsiteX3236" fmla="*/ 2413445 w 4070032"/>
                  <a:gd name="connsiteY3236" fmla="*/ 2921222 h 3986212"/>
                  <a:gd name="connsiteX3237" fmla="*/ 2398681 w 4070032"/>
                  <a:gd name="connsiteY3237" fmla="*/ 2937986 h 3986212"/>
                  <a:gd name="connsiteX3238" fmla="*/ 2339054 w 4070032"/>
                  <a:gd name="connsiteY3238" fmla="*/ 2930271 h 3986212"/>
                  <a:gd name="connsiteX3239" fmla="*/ 2330863 w 4070032"/>
                  <a:gd name="connsiteY3239" fmla="*/ 2920079 h 3986212"/>
                  <a:gd name="connsiteX3240" fmla="*/ 2295620 w 4070032"/>
                  <a:gd name="connsiteY3240" fmla="*/ 2922080 h 3986212"/>
                  <a:gd name="connsiteX3241" fmla="*/ 2237327 w 4070032"/>
                  <a:gd name="connsiteY3241" fmla="*/ 2876455 h 3986212"/>
                  <a:gd name="connsiteX3242" fmla="*/ 2237327 w 4070032"/>
                  <a:gd name="connsiteY3242" fmla="*/ 2868740 h 3986212"/>
                  <a:gd name="connsiteX3243" fmla="*/ 2212086 w 4070032"/>
                  <a:gd name="connsiteY3243" fmla="*/ 2839307 h 3986212"/>
                  <a:gd name="connsiteX3244" fmla="*/ 2207800 w 4070032"/>
                  <a:gd name="connsiteY3244" fmla="*/ 2839307 h 3986212"/>
                  <a:gd name="connsiteX3245" fmla="*/ 2210943 w 4070032"/>
                  <a:gd name="connsiteY3245" fmla="*/ 2827496 h 3986212"/>
                  <a:gd name="connsiteX3246" fmla="*/ 2231327 w 4070032"/>
                  <a:gd name="connsiteY3246" fmla="*/ 2819400 h 3986212"/>
                  <a:gd name="connsiteX3247" fmla="*/ 2231327 w 4070032"/>
                  <a:gd name="connsiteY3247" fmla="*/ 2806827 h 3986212"/>
                  <a:gd name="connsiteX3248" fmla="*/ 2220659 w 4070032"/>
                  <a:gd name="connsiteY3248" fmla="*/ 2780157 h 3986212"/>
                  <a:gd name="connsiteX3249" fmla="*/ 2227898 w 4070032"/>
                  <a:gd name="connsiteY3249" fmla="*/ 2769299 h 3986212"/>
                  <a:gd name="connsiteX3250" fmla="*/ 2238566 w 4070032"/>
                  <a:gd name="connsiteY3250" fmla="*/ 2755106 h 3986212"/>
                  <a:gd name="connsiteX3251" fmla="*/ 2225516 w 4070032"/>
                  <a:gd name="connsiteY3251" fmla="*/ 2748058 h 3986212"/>
                  <a:gd name="connsiteX3252" fmla="*/ 2230279 w 4070032"/>
                  <a:gd name="connsiteY3252" fmla="*/ 2741295 h 3986212"/>
                  <a:gd name="connsiteX3253" fmla="*/ 2262759 w 4070032"/>
                  <a:gd name="connsiteY3253" fmla="*/ 2741295 h 3986212"/>
                  <a:gd name="connsiteX3254" fmla="*/ 2256758 w 4070032"/>
                  <a:gd name="connsiteY3254" fmla="*/ 2700528 h 3986212"/>
                  <a:gd name="connsiteX3255" fmla="*/ 2281047 w 4070032"/>
                  <a:gd name="connsiteY3255" fmla="*/ 2701385 h 3986212"/>
                  <a:gd name="connsiteX3256" fmla="*/ 2313337 w 4070032"/>
                  <a:gd name="connsiteY3256" fmla="*/ 2726627 h 3986212"/>
                  <a:gd name="connsiteX3257" fmla="*/ 2383250 w 4070032"/>
                  <a:gd name="connsiteY3257" fmla="*/ 2708148 h 3986212"/>
                  <a:gd name="connsiteX3258" fmla="*/ 2399062 w 4070032"/>
                  <a:gd name="connsiteY3258" fmla="*/ 2682431 h 3986212"/>
                  <a:gd name="connsiteX3259" fmla="*/ 2440495 w 4070032"/>
                  <a:gd name="connsiteY3259" fmla="*/ 2678430 h 3986212"/>
                  <a:gd name="connsiteX3260" fmla="*/ 2447639 w 4070032"/>
                  <a:gd name="connsiteY3260" fmla="*/ 2648807 h 3986212"/>
                  <a:gd name="connsiteX3261" fmla="*/ 2450402 w 4070032"/>
                  <a:gd name="connsiteY3261" fmla="*/ 2647093 h 3986212"/>
                  <a:gd name="connsiteX3262" fmla="*/ 2462689 w 4070032"/>
                  <a:gd name="connsiteY3262" fmla="*/ 2655665 h 3986212"/>
                  <a:gd name="connsiteX3263" fmla="*/ 2463451 w 4070032"/>
                  <a:gd name="connsiteY3263" fmla="*/ 2655665 h 3986212"/>
                  <a:gd name="connsiteX3264" fmla="*/ 2474309 w 4070032"/>
                  <a:gd name="connsiteY3264" fmla="*/ 2657380 h 3986212"/>
                  <a:gd name="connsiteX3265" fmla="*/ 2475643 w 4070032"/>
                  <a:gd name="connsiteY3265" fmla="*/ 2657856 h 3986212"/>
                  <a:gd name="connsiteX3266" fmla="*/ 2476595 w 4070032"/>
                  <a:gd name="connsiteY3266" fmla="*/ 2657570 h 3986212"/>
                  <a:gd name="connsiteX3267" fmla="*/ 2508599 w 4070032"/>
                  <a:gd name="connsiteY3267" fmla="*/ 2603183 h 3986212"/>
                  <a:gd name="connsiteX3268" fmla="*/ 2519267 w 4070032"/>
                  <a:gd name="connsiteY3268" fmla="*/ 2605754 h 3986212"/>
                  <a:gd name="connsiteX3269" fmla="*/ 2557177 w 4070032"/>
                  <a:gd name="connsiteY3269" fmla="*/ 2605754 h 3986212"/>
                  <a:gd name="connsiteX3270" fmla="*/ 2586419 w 4070032"/>
                  <a:gd name="connsiteY3270" fmla="*/ 2592324 h 3986212"/>
                  <a:gd name="connsiteX3271" fmla="*/ 2602325 w 4070032"/>
                  <a:gd name="connsiteY3271" fmla="*/ 2613184 h 3986212"/>
                  <a:gd name="connsiteX3272" fmla="*/ 2635282 w 4070032"/>
                  <a:gd name="connsiteY3272" fmla="*/ 2600516 h 3986212"/>
                  <a:gd name="connsiteX3273" fmla="*/ 2643569 w 4070032"/>
                  <a:gd name="connsiteY3273" fmla="*/ 2605659 h 3986212"/>
                  <a:gd name="connsiteX3274" fmla="*/ 2669572 w 4070032"/>
                  <a:gd name="connsiteY3274" fmla="*/ 2621947 h 3986212"/>
                  <a:gd name="connsiteX3275" fmla="*/ 2686241 w 4070032"/>
                  <a:gd name="connsiteY3275" fmla="*/ 2656808 h 3986212"/>
                  <a:gd name="connsiteX3276" fmla="*/ 2635568 w 4070032"/>
                  <a:gd name="connsiteY3276" fmla="*/ 2686622 h 3986212"/>
                  <a:gd name="connsiteX3277" fmla="*/ 2640425 w 4070032"/>
                  <a:gd name="connsiteY3277" fmla="*/ 2701385 h 3986212"/>
                  <a:gd name="connsiteX3278" fmla="*/ 2777776 w 4070032"/>
                  <a:gd name="connsiteY3278" fmla="*/ 3279458 h 3986212"/>
                  <a:gd name="connsiteX3279" fmla="*/ 2779300 w 4070032"/>
                  <a:gd name="connsiteY3279" fmla="*/ 3281172 h 3986212"/>
                  <a:gd name="connsiteX3280" fmla="*/ 2782062 w 4070032"/>
                  <a:gd name="connsiteY3280" fmla="*/ 3282791 h 3986212"/>
                  <a:gd name="connsiteX3281" fmla="*/ 2782062 w 4070032"/>
                  <a:gd name="connsiteY3281" fmla="*/ 3282791 h 3986212"/>
                  <a:gd name="connsiteX3282" fmla="*/ 2786253 w 4070032"/>
                  <a:gd name="connsiteY3282" fmla="*/ 3284791 h 3986212"/>
                  <a:gd name="connsiteX3283" fmla="*/ 2786253 w 4070032"/>
                  <a:gd name="connsiteY3283" fmla="*/ 3284791 h 3986212"/>
                  <a:gd name="connsiteX3284" fmla="*/ 2796921 w 4070032"/>
                  <a:gd name="connsiteY3284" fmla="*/ 3289364 h 3986212"/>
                  <a:gd name="connsiteX3285" fmla="*/ 2797207 w 4070032"/>
                  <a:gd name="connsiteY3285" fmla="*/ 3289459 h 3986212"/>
                  <a:gd name="connsiteX3286" fmla="*/ 2801779 w 4070032"/>
                  <a:gd name="connsiteY3286" fmla="*/ 3291269 h 3986212"/>
                  <a:gd name="connsiteX3287" fmla="*/ 2813971 w 4070032"/>
                  <a:gd name="connsiteY3287" fmla="*/ 3296031 h 3986212"/>
                  <a:gd name="connsiteX3288" fmla="*/ 2831307 w 4070032"/>
                  <a:gd name="connsiteY3288" fmla="*/ 3306413 h 3986212"/>
                  <a:gd name="connsiteX3289" fmla="*/ 2845403 w 4070032"/>
                  <a:gd name="connsiteY3289" fmla="*/ 3368707 h 3986212"/>
                  <a:gd name="connsiteX3290" fmla="*/ 2827592 w 4070032"/>
                  <a:gd name="connsiteY3290" fmla="*/ 3380994 h 3986212"/>
                  <a:gd name="connsiteX3291" fmla="*/ 2823686 w 4070032"/>
                  <a:gd name="connsiteY3291" fmla="*/ 3392805 h 3986212"/>
                  <a:gd name="connsiteX3292" fmla="*/ 2801207 w 4070032"/>
                  <a:gd name="connsiteY3292" fmla="*/ 3404997 h 3986212"/>
                  <a:gd name="connsiteX3293" fmla="*/ 2774918 w 4070032"/>
                  <a:gd name="connsiteY3293" fmla="*/ 3402997 h 3986212"/>
                  <a:gd name="connsiteX3294" fmla="*/ 2753678 w 4070032"/>
                  <a:gd name="connsiteY3294" fmla="*/ 3423190 h 3986212"/>
                  <a:gd name="connsiteX3295" fmla="*/ 2753487 w 4070032"/>
                  <a:gd name="connsiteY3295" fmla="*/ 3423857 h 3986212"/>
                  <a:gd name="connsiteX3296" fmla="*/ 2746248 w 4070032"/>
                  <a:gd name="connsiteY3296" fmla="*/ 3443097 h 3986212"/>
                  <a:gd name="connsiteX3297" fmla="*/ 2720816 w 4070032"/>
                  <a:gd name="connsiteY3297" fmla="*/ 3445002 h 3986212"/>
                  <a:gd name="connsiteX3298" fmla="*/ 2694813 w 4070032"/>
                  <a:gd name="connsiteY3298" fmla="*/ 3454908 h 3986212"/>
                  <a:gd name="connsiteX3299" fmla="*/ 2662809 w 4070032"/>
                  <a:gd name="connsiteY3299" fmla="*/ 3437954 h 3986212"/>
                  <a:gd name="connsiteX3300" fmla="*/ 2662714 w 4070032"/>
                  <a:gd name="connsiteY3300" fmla="*/ 3437954 h 3986212"/>
                  <a:gd name="connsiteX3301" fmla="*/ 2660999 w 4070032"/>
                  <a:gd name="connsiteY3301" fmla="*/ 3437001 h 3986212"/>
                  <a:gd name="connsiteX3302" fmla="*/ 2660523 w 4070032"/>
                  <a:gd name="connsiteY3302" fmla="*/ 3436715 h 3986212"/>
                  <a:gd name="connsiteX3303" fmla="*/ 2659475 w 4070032"/>
                  <a:gd name="connsiteY3303" fmla="*/ 3436144 h 3986212"/>
                  <a:gd name="connsiteX3304" fmla="*/ 2658999 w 4070032"/>
                  <a:gd name="connsiteY3304" fmla="*/ 3435858 h 3986212"/>
                  <a:gd name="connsiteX3305" fmla="*/ 2656713 w 4070032"/>
                  <a:gd name="connsiteY3305" fmla="*/ 3434429 h 3986212"/>
                  <a:gd name="connsiteX3306" fmla="*/ 2656523 w 4070032"/>
                  <a:gd name="connsiteY3306" fmla="*/ 3434334 h 3986212"/>
                  <a:gd name="connsiteX3307" fmla="*/ 2656237 w 4070032"/>
                  <a:gd name="connsiteY3307" fmla="*/ 3434144 h 3986212"/>
                  <a:gd name="connsiteX3308" fmla="*/ 2656237 w 4070032"/>
                  <a:gd name="connsiteY3308" fmla="*/ 3434144 h 3986212"/>
                  <a:gd name="connsiteX3309" fmla="*/ 2655856 w 4070032"/>
                  <a:gd name="connsiteY3309" fmla="*/ 3433858 h 3986212"/>
                  <a:gd name="connsiteX3310" fmla="*/ 2650522 w 4070032"/>
                  <a:gd name="connsiteY3310" fmla="*/ 3416141 h 3986212"/>
                  <a:gd name="connsiteX3311" fmla="*/ 2645474 w 4070032"/>
                  <a:gd name="connsiteY3311" fmla="*/ 3389948 h 3986212"/>
                  <a:gd name="connsiteX3312" fmla="*/ 2639663 w 4070032"/>
                  <a:gd name="connsiteY3312" fmla="*/ 3370421 h 3986212"/>
                  <a:gd name="connsiteX3313" fmla="*/ 2641378 w 4070032"/>
                  <a:gd name="connsiteY3313" fmla="*/ 3354705 h 3986212"/>
                  <a:gd name="connsiteX3314" fmla="*/ 2671858 w 4070032"/>
                  <a:gd name="connsiteY3314" fmla="*/ 3349752 h 3986212"/>
                  <a:gd name="connsiteX3315" fmla="*/ 2678335 w 4070032"/>
                  <a:gd name="connsiteY3315" fmla="*/ 3332321 h 3986212"/>
                  <a:gd name="connsiteX3316" fmla="*/ 2683955 w 4070032"/>
                  <a:gd name="connsiteY3316" fmla="*/ 3314414 h 3986212"/>
                  <a:gd name="connsiteX3317" fmla="*/ 2714911 w 4070032"/>
                  <a:gd name="connsiteY3317" fmla="*/ 3300889 h 3986212"/>
                  <a:gd name="connsiteX3318" fmla="*/ 2715768 w 4070032"/>
                  <a:gd name="connsiteY3318" fmla="*/ 3300508 h 3986212"/>
                  <a:gd name="connsiteX3319" fmla="*/ 2723769 w 4070032"/>
                  <a:gd name="connsiteY3319" fmla="*/ 3280601 h 3986212"/>
                  <a:gd name="connsiteX3320" fmla="*/ 2736818 w 4070032"/>
                  <a:gd name="connsiteY3320" fmla="*/ 3275362 h 3986212"/>
                  <a:gd name="connsiteX3321" fmla="*/ 2748820 w 4070032"/>
                  <a:gd name="connsiteY3321" fmla="*/ 3280886 h 3986212"/>
                  <a:gd name="connsiteX3322" fmla="*/ 2767394 w 4070032"/>
                  <a:gd name="connsiteY3322" fmla="*/ 3281077 h 3986212"/>
                  <a:gd name="connsiteX3323" fmla="*/ 2776157 w 4070032"/>
                  <a:gd name="connsiteY3323" fmla="*/ 3275838 h 3986212"/>
                  <a:gd name="connsiteX3324" fmla="*/ 2777871 w 4070032"/>
                  <a:gd name="connsiteY3324" fmla="*/ 3279362 h 3986212"/>
                  <a:gd name="connsiteX3325" fmla="*/ 2777871 w 4070032"/>
                  <a:gd name="connsiteY3325" fmla="*/ 3279362 h 3986212"/>
                  <a:gd name="connsiteX3326" fmla="*/ 2777871 w 4070032"/>
                  <a:gd name="connsiteY3326" fmla="*/ 3279362 h 3986212"/>
                  <a:gd name="connsiteX3327" fmla="*/ 2604992 w 4070032"/>
                  <a:gd name="connsiteY3327" fmla="*/ 3296507 h 3986212"/>
                  <a:gd name="connsiteX3328" fmla="*/ 2590800 w 4070032"/>
                  <a:gd name="connsiteY3328" fmla="*/ 3275933 h 3986212"/>
                  <a:gd name="connsiteX3329" fmla="*/ 2583180 w 4070032"/>
                  <a:gd name="connsiteY3329" fmla="*/ 3278600 h 3986212"/>
                  <a:gd name="connsiteX3330" fmla="*/ 2581275 w 4070032"/>
                  <a:gd name="connsiteY3330" fmla="*/ 3263741 h 3986212"/>
                  <a:gd name="connsiteX3331" fmla="*/ 2597372 w 4070032"/>
                  <a:gd name="connsiteY3331" fmla="*/ 3257550 h 3986212"/>
                  <a:gd name="connsiteX3332" fmla="*/ 2603754 w 4070032"/>
                  <a:gd name="connsiteY3332" fmla="*/ 3248692 h 3986212"/>
                  <a:gd name="connsiteX3333" fmla="*/ 2607659 w 4070032"/>
                  <a:gd name="connsiteY3333" fmla="*/ 3237929 h 3986212"/>
                  <a:gd name="connsiteX3334" fmla="*/ 2624328 w 4070032"/>
                  <a:gd name="connsiteY3334" fmla="*/ 3215640 h 3986212"/>
                  <a:gd name="connsiteX3335" fmla="*/ 2615375 w 4070032"/>
                  <a:gd name="connsiteY3335" fmla="*/ 3206020 h 3986212"/>
                  <a:gd name="connsiteX3336" fmla="*/ 2621280 w 4070032"/>
                  <a:gd name="connsiteY3336" fmla="*/ 3198876 h 3986212"/>
                  <a:gd name="connsiteX3337" fmla="*/ 2630710 w 4070032"/>
                  <a:gd name="connsiteY3337" fmla="*/ 3190685 h 3986212"/>
                  <a:gd name="connsiteX3338" fmla="*/ 2665857 w 4070032"/>
                  <a:gd name="connsiteY3338" fmla="*/ 3230118 h 3986212"/>
                  <a:gd name="connsiteX3339" fmla="*/ 2711196 w 4070032"/>
                  <a:gd name="connsiteY3339" fmla="*/ 3250406 h 3986212"/>
                  <a:gd name="connsiteX3340" fmla="*/ 2713006 w 4070032"/>
                  <a:gd name="connsiteY3340" fmla="*/ 3258217 h 3986212"/>
                  <a:gd name="connsiteX3341" fmla="*/ 2699861 w 4070032"/>
                  <a:gd name="connsiteY3341" fmla="*/ 3288125 h 3986212"/>
                  <a:gd name="connsiteX3342" fmla="*/ 2698814 w 4070032"/>
                  <a:gd name="connsiteY3342" fmla="*/ 3302508 h 3986212"/>
                  <a:gd name="connsiteX3343" fmla="*/ 2679954 w 4070032"/>
                  <a:gd name="connsiteY3343" fmla="*/ 3310795 h 3986212"/>
                  <a:gd name="connsiteX3344" fmla="*/ 2673668 w 4070032"/>
                  <a:gd name="connsiteY3344" fmla="*/ 3330702 h 3986212"/>
                  <a:gd name="connsiteX3345" fmla="*/ 2668143 w 4070032"/>
                  <a:gd name="connsiteY3345" fmla="*/ 3345371 h 3986212"/>
                  <a:gd name="connsiteX3346" fmla="*/ 2641378 w 4070032"/>
                  <a:gd name="connsiteY3346" fmla="*/ 3349657 h 3986212"/>
                  <a:gd name="connsiteX3347" fmla="*/ 2641568 w 4070032"/>
                  <a:gd name="connsiteY3347" fmla="*/ 3332798 h 3986212"/>
                  <a:gd name="connsiteX3348" fmla="*/ 2634329 w 4070032"/>
                  <a:gd name="connsiteY3348" fmla="*/ 3314414 h 3986212"/>
                  <a:gd name="connsiteX3349" fmla="*/ 2627281 w 4070032"/>
                  <a:gd name="connsiteY3349" fmla="*/ 3310128 h 3986212"/>
                  <a:gd name="connsiteX3350" fmla="*/ 2627281 w 4070032"/>
                  <a:gd name="connsiteY3350" fmla="*/ 3310128 h 3986212"/>
                  <a:gd name="connsiteX3351" fmla="*/ 2604897 w 4070032"/>
                  <a:gd name="connsiteY3351" fmla="*/ 3296317 h 3986212"/>
                  <a:gd name="connsiteX3352" fmla="*/ 2772251 w 4070032"/>
                  <a:gd name="connsiteY3352" fmla="*/ 3250978 h 3986212"/>
                  <a:gd name="connsiteX3353" fmla="*/ 2774728 w 4070032"/>
                  <a:gd name="connsiteY3353" fmla="*/ 3271171 h 3986212"/>
                  <a:gd name="connsiteX3354" fmla="*/ 2765965 w 4070032"/>
                  <a:gd name="connsiteY3354" fmla="*/ 3276410 h 3986212"/>
                  <a:gd name="connsiteX3355" fmla="*/ 2750153 w 4070032"/>
                  <a:gd name="connsiteY3355" fmla="*/ 3276410 h 3986212"/>
                  <a:gd name="connsiteX3356" fmla="*/ 2736723 w 4070032"/>
                  <a:gd name="connsiteY3356" fmla="*/ 3270218 h 3986212"/>
                  <a:gd name="connsiteX3357" fmla="*/ 2719864 w 4070032"/>
                  <a:gd name="connsiteY3357" fmla="*/ 3276981 h 3986212"/>
                  <a:gd name="connsiteX3358" fmla="*/ 2711863 w 4070032"/>
                  <a:gd name="connsiteY3358" fmla="*/ 3296984 h 3986212"/>
                  <a:gd name="connsiteX3359" fmla="*/ 2703671 w 4070032"/>
                  <a:gd name="connsiteY3359" fmla="*/ 3300603 h 3986212"/>
                  <a:gd name="connsiteX3360" fmla="*/ 2704338 w 4070032"/>
                  <a:gd name="connsiteY3360" fmla="*/ 3289935 h 3986212"/>
                  <a:gd name="connsiteX3361" fmla="*/ 2717959 w 4070032"/>
                  <a:gd name="connsiteY3361" fmla="*/ 3258884 h 3986212"/>
                  <a:gd name="connsiteX3362" fmla="*/ 2715292 w 4070032"/>
                  <a:gd name="connsiteY3362" fmla="*/ 3247263 h 3986212"/>
                  <a:gd name="connsiteX3363" fmla="*/ 2669000 w 4070032"/>
                  <a:gd name="connsiteY3363" fmla="*/ 3226784 h 3986212"/>
                  <a:gd name="connsiteX3364" fmla="*/ 2631091 w 4070032"/>
                  <a:gd name="connsiteY3364" fmla="*/ 3184303 h 3986212"/>
                  <a:gd name="connsiteX3365" fmla="*/ 2617851 w 4070032"/>
                  <a:gd name="connsiteY3365" fmla="*/ 3195828 h 3986212"/>
                  <a:gd name="connsiteX3366" fmla="*/ 2609088 w 4070032"/>
                  <a:gd name="connsiteY3366" fmla="*/ 3206401 h 3986212"/>
                  <a:gd name="connsiteX3367" fmla="*/ 2618137 w 4070032"/>
                  <a:gd name="connsiteY3367" fmla="*/ 3216212 h 3986212"/>
                  <a:gd name="connsiteX3368" fmla="*/ 2604421 w 4070032"/>
                  <a:gd name="connsiteY3368" fmla="*/ 3234404 h 3986212"/>
                  <a:gd name="connsiteX3369" fmla="*/ 2561558 w 4070032"/>
                  <a:gd name="connsiteY3369" fmla="*/ 3228023 h 3986212"/>
                  <a:gd name="connsiteX3370" fmla="*/ 2529174 w 4070032"/>
                  <a:gd name="connsiteY3370" fmla="*/ 3203448 h 3986212"/>
                  <a:gd name="connsiteX3371" fmla="*/ 2529174 w 4070032"/>
                  <a:gd name="connsiteY3371" fmla="*/ 3203448 h 3986212"/>
                  <a:gd name="connsiteX3372" fmla="*/ 2499836 w 4070032"/>
                  <a:gd name="connsiteY3372" fmla="*/ 3181160 h 3986212"/>
                  <a:gd name="connsiteX3373" fmla="*/ 2482215 w 4070032"/>
                  <a:gd name="connsiteY3373" fmla="*/ 3167824 h 3986212"/>
                  <a:gd name="connsiteX3374" fmla="*/ 2482215 w 4070032"/>
                  <a:gd name="connsiteY3374" fmla="*/ 3162110 h 3986212"/>
                  <a:gd name="connsiteX3375" fmla="*/ 2490883 w 4070032"/>
                  <a:gd name="connsiteY3375" fmla="*/ 3156585 h 3986212"/>
                  <a:gd name="connsiteX3376" fmla="*/ 2480786 w 4070032"/>
                  <a:gd name="connsiteY3376" fmla="*/ 3123248 h 3986212"/>
                  <a:gd name="connsiteX3377" fmla="*/ 2487073 w 4070032"/>
                  <a:gd name="connsiteY3377" fmla="*/ 3122771 h 3986212"/>
                  <a:gd name="connsiteX3378" fmla="*/ 2496217 w 4070032"/>
                  <a:gd name="connsiteY3378" fmla="*/ 3125820 h 3986212"/>
                  <a:gd name="connsiteX3379" fmla="*/ 2501741 w 4070032"/>
                  <a:gd name="connsiteY3379" fmla="*/ 3124772 h 3986212"/>
                  <a:gd name="connsiteX3380" fmla="*/ 2505551 w 4070032"/>
                  <a:gd name="connsiteY3380" fmla="*/ 3117152 h 3986212"/>
                  <a:gd name="connsiteX3381" fmla="*/ 2503932 w 4070032"/>
                  <a:gd name="connsiteY3381" fmla="*/ 3099149 h 3986212"/>
                  <a:gd name="connsiteX3382" fmla="*/ 2481549 w 4070032"/>
                  <a:gd name="connsiteY3382" fmla="*/ 3078290 h 3986212"/>
                  <a:gd name="connsiteX3383" fmla="*/ 2470976 w 4070032"/>
                  <a:gd name="connsiteY3383" fmla="*/ 3074099 h 3986212"/>
                  <a:gd name="connsiteX3384" fmla="*/ 2477643 w 4070032"/>
                  <a:gd name="connsiteY3384" fmla="*/ 3054191 h 3986212"/>
                  <a:gd name="connsiteX3385" fmla="*/ 2484501 w 4070032"/>
                  <a:gd name="connsiteY3385" fmla="*/ 3044190 h 3986212"/>
                  <a:gd name="connsiteX3386" fmla="*/ 2484501 w 4070032"/>
                  <a:gd name="connsiteY3386" fmla="*/ 3043523 h 3986212"/>
                  <a:gd name="connsiteX3387" fmla="*/ 2484787 w 4070032"/>
                  <a:gd name="connsiteY3387" fmla="*/ 3040475 h 3986212"/>
                  <a:gd name="connsiteX3388" fmla="*/ 2484787 w 4070032"/>
                  <a:gd name="connsiteY3388" fmla="*/ 3040475 h 3986212"/>
                  <a:gd name="connsiteX3389" fmla="*/ 2484787 w 4070032"/>
                  <a:gd name="connsiteY3389" fmla="*/ 3040190 h 3986212"/>
                  <a:gd name="connsiteX3390" fmla="*/ 2484787 w 4070032"/>
                  <a:gd name="connsiteY3390" fmla="*/ 3040190 h 3986212"/>
                  <a:gd name="connsiteX3391" fmla="*/ 2484787 w 4070032"/>
                  <a:gd name="connsiteY3391" fmla="*/ 3038951 h 3986212"/>
                  <a:gd name="connsiteX3392" fmla="*/ 2484787 w 4070032"/>
                  <a:gd name="connsiteY3392" fmla="*/ 3038951 h 3986212"/>
                  <a:gd name="connsiteX3393" fmla="*/ 2484787 w 4070032"/>
                  <a:gd name="connsiteY3393" fmla="*/ 3038761 h 3986212"/>
                  <a:gd name="connsiteX3394" fmla="*/ 2484787 w 4070032"/>
                  <a:gd name="connsiteY3394" fmla="*/ 3038761 h 3986212"/>
                  <a:gd name="connsiteX3395" fmla="*/ 2484787 w 4070032"/>
                  <a:gd name="connsiteY3395" fmla="*/ 3038285 h 3986212"/>
                  <a:gd name="connsiteX3396" fmla="*/ 2484787 w 4070032"/>
                  <a:gd name="connsiteY3396" fmla="*/ 3037523 h 3986212"/>
                  <a:gd name="connsiteX3397" fmla="*/ 2484787 w 4070032"/>
                  <a:gd name="connsiteY3397" fmla="*/ 3037523 h 3986212"/>
                  <a:gd name="connsiteX3398" fmla="*/ 2484787 w 4070032"/>
                  <a:gd name="connsiteY3398" fmla="*/ 3037237 h 3986212"/>
                  <a:gd name="connsiteX3399" fmla="*/ 2484787 w 4070032"/>
                  <a:gd name="connsiteY3399" fmla="*/ 3037237 h 3986212"/>
                  <a:gd name="connsiteX3400" fmla="*/ 2484787 w 4070032"/>
                  <a:gd name="connsiteY3400" fmla="*/ 3036761 h 3986212"/>
                  <a:gd name="connsiteX3401" fmla="*/ 2484787 w 4070032"/>
                  <a:gd name="connsiteY3401" fmla="*/ 3036570 h 3986212"/>
                  <a:gd name="connsiteX3402" fmla="*/ 2484787 w 4070032"/>
                  <a:gd name="connsiteY3402" fmla="*/ 3035999 h 3986212"/>
                  <a:gd name="connsiteX3403" fmla="*/ 2484787 w 4070032"/>
                  <a:gd name="connsiteY3403" fmla="*/ 3035999 h 3986212"/>
                  <a:gd name="connsiteX3404" fmla="*/ 2484787 w 4070032"/>
                  <a:gd name="connsiteY3404" fmla="*/ 3035618 h 3986212"/>
                  <a:gd name="connsiteX3405" fmla="*/ 2484787 w 4070032"/>
                  <a:gd name="connsiteY3405" fmla="*/ 3035618 h 3986212"/>
                  <a:gd name="connsiteX3406" fmla="*/ 2484787 w 4070032"/>
                  <a:gd name="connsiteY3406" fmla="*/ 3034570 h 3986212"/>
                  <a:gd name="connsiteX3407" fmla="*/ 2484787 w 4070032"/>
                  <a:gd name="connsiteY3407" fmla="*/ 3034570 h 3986212"/>
                  <a:gd name="connsiteX3408" fmla="*/ 2484787 w 4070032"/>
                  <a:gd name="connsiteY3408" fmla="*/ 3034284 h 3986212"/>
                  <a:gd name="connsiteX3409" fmla="*/ 2484787 w 4070032"/>
                  <a:gd name="connsiteY3409" fmla="*/ 3034284 h 3986212"/>
                  <a:gd name="connsiteX3410" fmla="*/ 2484692 w 4070032"/>
                  <a:gd name="connsiteY3410" fmla="*/ 3033141 h 3986212"/>
                  <a:gd name="connsiteX3411" fmla="*/ 2484692 w 4070032"/>
                  <a:gd name="connsiteY3411" fmla="*/ 3033141 h 3986212"/>
                  <a:gd name="connsiteX3412" fmla="*/ 2484692 w 4070032"/>
                  <a:gd name="connsiteY3412" fmla="*/ 3032855 h 3986212"/>
                  <a:gd name="connsiteX3413" fmla="*/ 2484692 w 4070032"/>
                  <a:gd name="connsiteY3413" fmla="*/ 3032855 h 3986212"/>
                  <a:gd name="connsiteX3414" fmla="*/ 2484501 w 4070032"/>
                  <a:gd name="connsiteY3414" fmla="*/ 3031712 h 3986212"/>
                  <a:gd name="connsiteX3415" fmla="*/ 2484501 w 4070032"/>
                  <a:gd name="connsiteY3415" fmla="*/ 3031712 h 3986212"/>
                  <a:gd name="connsiteX3416" fmla="*/ 2483930 w 4070032"/>
                  <a:gd name="connsiteY3416" fmla="*/ 3030284 h 3986212"/>
                  <a:gd name="connsiteX3417" fmla="*/ 2483930 w 4070032"/>
                  <a:gd name="connsiteY3417" fmla="*/ 3030284 h 3986212"/>
                  <a:gd name="connsiteX3418" fmla="*/ 2483930 w 4070032"/>
                  <a:gd name="connsiteY3418" fmla="*/ 3030284 h 3986212"/>
                  <a:gd name="connsiteX3419" fmla="*/ 2483168 w 4070032"/>
                  <a:gd name="connsiteY3419" fmla="*/ 3028855 h 3986212"/>
                  <a:gd name="connsiteX3420" fmla="*/ 2483072 w 4070032"/>
                  <a:gd name="connsiteY3420" fmla="*/ 3028664 h 3986212"/>
                  <a:gd name="connsiteX3421" fmla="*/ 2483072 w 4070032"/>
                  <a:gd name="connsiteY3421" fmla="*/ 3028664 h 3986212"/>
                  <a:gd name="connsiteX3422" fmla="*/ 2482596 w 4070032"/>
                  <a:gd name="connsiteY3422" fmla="*/ 3027998 h 3986212"/>
                  <a:gd name="connsiteX3423" fmla="*/ 2481739 w 4070032"/>
                  <a:gd name="connsiteY3423" fmla="*/ 3026759 h 3986212"/>
                  <a:gd name="connsiteX3424" fmla="*/ 2481739 w 4070032"/>
                  <a:gd name="connsiteY3424" fmla="*/ 3026759 h 3986212"/>
                  <a:gd name="connsiteX3425" fmla="*/ 2481358 w 4070032"/>
                  <a:gd name="connsiteY3425" fmla="*/ 3026283 h 3986212"/>
                  <a:gd name="connsiteX3426" fmla="*/ 2481358 w 4070032"/>
                  <a:gd name="connsiteY3426" fmla="*/ 3026283 h 3986212"/>
                  <a:gd name="connsiteX3427" fmla="*/ 2481167 w 4070032"/>
                  <a:gd name="connsiteY3427" fmla="*/ 3026093 h 3986212"/>
                  <a:gd name="connsiteX3428" fmla="*/ 2480786 w 4070032"/>
                  <a:gd name="connsiteY3428" fmla="*/ 3025616 h 3986212"/>
                  <a:gd name="connsiteX3429" fmla="*/ 2480310 w 4070032"/>
                  <a:gd name="connsiteY3429" fmla="*/ 3024949 h 3986212"/>
                  <a:gd name="connsiteX3430" fmla="*/ 2480310 w 4070032"/>
                  <a:gd name="connsiteY3430" fmla="*/ 3024949 h 3986212"/>
                  <a:gd name="connsiteX3431" fmla="*/ 2479643 w 4070032"/>
                  <a:gd name="connsiteY3431" fmla="*/ 3024092 h 3986212"/>
                  <a:gd name="connsiteX3432" fmla="*/ 2479643 w 4070032"/>
                  <a:gd name="connsiteY3432" fmla="*/ 3024092 h 3986212"/>
                  <a:gd name="connsiteX3433" fmla="*/ 2478595 w 4070032"/>
                  <a:gd name="connsiteY3433" fmla="*/ 3022664 h 3986212"/>
                  <a:gd name="connsiteX3434" fmla="*/ 2478595 w 4070032"/>
                  <a:gd name="connsiteY3434" fmla="*/ 3022664 h 3986212"/>
                  <a:gd name="connsiteX3435" fmla="*/ 2475548 w 4070032"/>
                  <a:gd name="connsiteY3435" fmla="*/ 3018758 h 3986212"/>
                  <a:gd name="connsiteX3436" fmla="*/ 2475548 w 4070032"/>
                  <a:gd name="connsiteY3436" fmla="*/ 3018758 h 3986212"/>
                  <a:gd name="connsiteX3437" fmla="*/ 2475357 w 4070032"/>
                  <a:gd name="connsiteY3437" fmla="*/ 3018568 h 3986212"/>
                  <a:gd name="connsiteX3438" fmla="*/ 2473071 w 4070032"/>
                  <a:gd name="connsiteY3438" fmla="*/ 3015710 h 3986212"/>
                  <a:gd name="connsiteX3439" fmla="*/ 2472500 w 4070032"/>
                  <a:gd name="connsiteY3439" fmla="*/ 3015044 h 3986212"/>
                  <a:gd name="connsiteX3440" fmla="*/ 2472500 w 4070032"/>
                  <a:gd name="connsiteY3440" fmla="*/ 3015044 h 3986212"/>
                  <a:gd name="connsiteX3441" fmla="*/ 2471642 w 4070032"/>
                  <a:gd name="connsiteY3441" fmla="*/ 3013996 h 3986212"/>
                  <a:gd name="connsiteX3442" fmla="*/ 2468023 w 4070032"/>
                  <a:gd name="connsiteY3442" fmla="*/ 2998375 h 3986212"/>
                  <a:gd name="connsiteX3443" fmla="*/ 2472881 w 4070032"/>
                  <a:gd name="connsiteY3443" fmla="*/ 2996184 h 3986212"/>
                  <a:gd name="connsiteX3444" fmla="*/ 2480215 w 4070032"/>
                  <a:gd name="connsiteY3444" fmla="*/ 2990469 h 3986212"/>
                  <a:gd name="connsiteX3445" fmla="*/ 2480596 w 4070032"/>
                  <a:gd name="connsiteY3445" fmla="*/ 2989516 h 3986212"/>
                  <a:gd name="connsiteX3446" fmla="*/ 2479548 w 4070032"/>
                  <a:gd name="connsiteY3446" fmla="*/ 2983611 h 3986212"/>
                  <a:gd name="connsiteX3447" fmla="*/ 2456878 w 4070032"/>
                  <a:gd name="connsiteY3447" fmla="*/ 2971800 h 3986212"/>
                  <a:gd name="connsiteX3448" fmla="*/ 2449449 w 4070032"/>
                  <a:gd name="connsiteY3448" fmla="*/ 2966561 h 3986212"/>
                  <a:gd name="connsiteX3449" fmla="*/ 2449068 w 4070032"/>
                  <a:gd name="connsiteY3449" fmla="*/ 2965418 h 3986212"/>
                  <a:gd name="connsiteX3450" fmla="*/ 2448878 w 4070032"/>
                  <a:gd name="connsiteY3450" fmla="*/ 2964561 h 3986212"/>
                  <a:gd name="connsiteX3451" fmla="*/ 2448592 w 4070032"/>
                  <a:gd name="connsiteY3451" fmla="*/ 2963609 h 3986212"/>
                  <a:gd name="connsiteX3452" fmla="*/ 2448211 w 4070032"/>
                  <a:gd name="connsiteY3452" fmla="*/ 2962275 h 3986212"/>
                  <a:gd name="connsiteX3453" fmla="*/ 2448020 w 4070032"/>
                  <a:gd name="connsiteY3453" fmla="*/ 2961418 h 3986212"/>
                  <a:gd name="connsiteX3454" fmla="*/ 2447449 w 4070032"/>
                  <a:gd name="connsiteY3454" fmla="*/ 2959418 h 3986212"/>
                  <a:gd name="connsiteX3455" fmla="*/ 2447258 w 4070032"/>
                  <a:gd name="connsiteY3455" fmla="*/ 2958751 h 3986212"/>
                  <a:gd name="connsiteX3456" fmla="*/ 2446592 w 4070032"/>
                  <a:gd name="connsiteY3456" fmla="*/ 2956370 h 3986212"/>
                  <a:gd name="connsiteX3457" fmla="*/ 2446401 w 4070032"/>
                  <a:gd name="connsiteY3457" fmla="*/ 2955703 h 3986212"/>
                  <a:gd name="connsiteX3458" fmla="*/ 2445734 w 4070032"/>
                  <a:gd name="connsiteY3458" fmla="*/ 2953322 h 3986212"/>
                  <a:gd name="connsiteX3459" fmla="*/ 2445353 w 4070032"/>
                  <a:gd name="connsiteY3459" fmla="*/ 2951988 h 3986212"/>
                  <a:gd name="connsiteX3460" fmla="*/ 2444782 w 4070032"/>
                  <a:gd name="connsiteY3460" fmla="*/ 2950083 h 3986212"/>
                  <a:gd name="connsiteX3461" fmla="*/ 2437733 w 4070032"/>
                  <a:gd name="connsiteY3461" fmla="*/ 2923604 h 3986212"/>
                  <a:gd name="connsiteX3462" fmla="*/ 2455355 w 4070032"/>
                  <a:gd name="connsiteY3462" fmla="*/ 2898934 h 3986212"/>
                  <a:gd name="connsiteX3463" fmla="*/ 2476405 w 4070032"/>
                  <a:gd name="connsiteY3463" fmla="*/ 2892171 h 3986212"/>
                  <a:gd name="connsiteX3464" fmla="*/ 2484311 w 4070032"/>
                  <a:gd name="connsiteY3464" fmla="*/ 2879979 h 3986212"/>
                  <a:gd name="connsiteX3465" fmla="*/ 2543461 w 4070032"/>
                  <a:gd name="connsiteY3465" fmla="*/ 2886456 h 3986212"/>
                  <a:gd name="connsiteX3466" fmla="*/ 2571369 w 4070032"/>
                  <a:gd name="connsiteY3466" fmla="*/ 2909983 h 3986212"/>
                  <a:gd name="connsiteX3467" fmla="*/ 2590419 w 4070032"/>
                  <a:gd name="connsiteY3467" fmla="*/ 2916079 h 3986212"/>
                  <a:gd name="connsiteX3468" fmla="*/ 2599373 w 4070032"/>
                  <a:gd name="connsiteY3468" fmla="*/ 2944368 h 3986212"/>
                  <a:gd name="connsiteX3469" fmla="*/ 2628328 w 4070032"/>
                  <a:gd name="connsiteY3469" fmla="*/ 2956560 h 3986212"/>
                  <a:gd name="connsiteX3470" fmla="*/ 2649760 w 4070032"/>
                  <a:gd name="connsiteY3470" fmla="*/ 2979420 h 3986212"/>
                  <a:gd name="connsiteX3471" fmla="*/ 2657094 w 4070032"/>
                  <a:gd name="connsiteY3471" fmla="*/ 3011996 h 3986212"/>
                  <a:gd name="connsiteX3472" fmla="*/ 2697575 w 4070032"/>
                  <a:gd name="connsiteY3472" fmla="*/ 3029998 h 3986212"/>
                  <a:gd name="connsiteX3473" fmla="*/ 2714435 w 4070032"/>
                  <a:gd name="connsiteY3473" fmla="*/ 3030188 h 3986212"/>
                  <a:gd name="connsiteX3474" fmla="*/ 2735485 w 4070032"/>
                  <a:gd name="connsiteY3474" fmla="*/ 3010662 h 3986212"/>
                  <a:gd name="connsiteX3475" fmla="*/ 2749677 w 4070032"/>
                  <a:gd name="connsiteY3475" fmla="*/ 3009424 h 3986212"/>
                  <a:gd name="connsiteX3476" fmla="*/ 2752535 w 4070032"/>
                  <a:gd name="connsiteY3476" fmla="*/ 3014186 h 3986212"/>
                  <a:gd name="connsiteX3477" fmla="*/ 2747486 w 4070032"/>
                  <a:gd name="connsiteY3477" fmla="*/ 3020568 h 3986212"/>
                  <a:gd name="connsiteX3478" fmla="*/ 2740628 w 4070032"/>
                  <a:gd name="connsiteY3478" fmla="*/ 3030855 h 3986212"/>
                  <a:gd name="connsiteX3479" fmla="*/ 2753297 w 4070032"/>
                  <a:gd name="connsiteY3479" fmla="*/ 3049143 h 3986212"/>
                  <a:gd name="connsiteX3480" fmla="*/ 2749296 w 4070032"/>
                  <a:gd name="connsiteY3480" fmla="*/ 3086767 h 3986212"/>
                  <a:gd name="connsiteX3481" fmla="*/ 2744057 w 4070032"/>
                  <a:gd name="connsiteY3481" fmla="*/ 3102483 h 3986212"/>
                  <a:gd name="connsiteX3482" fmla="*/ 2753297 w 4070032"/>
                  <a:gd name="connsiteY3482" fmla="*/ 3118295 h 3986212"/>
                  <a:gd name="connsiteX3483" fmla="*/ 2761488 w 4070032"/>
                  <a:gd name="connsiteY3483" fmla="*/ 3132106 h 3986212"/>
                  <a:gd name="connsiteX3484" fmla="*/ 2785586 w 4070032"/>
                  <a:gd name="connsiteY3484" fmla="*/ 3155442 h 3986212"/>
                  <a:gd name="connsiteX3485" fmla="*/ 2812828 w 4070032"/>
                  <a:gd name="connsiteY3485" fmla="*/ 3165729 h 3986212"/>
                  <a:gd name="connsiteX3486" fmla="*/ 2778919 w 4070032"/>
                  <a:gd name="connsiteY3486" fmla="*/ 3218307 h 3986212"/>
                  <a:gd name="connsiteX3487" fmla="*/ 2772442 w 4070032"/>
                  <a:gd name="connsiteY3487" fmla="*/ 3250311 h 3986212"/>
                  <a:gd name="connsiteX3488" fmla="*/ 2772442 w 4070032"/>
                  <a:gd name="connsiteY3488" fmla="*/ 3251359 h 3986212"/>
                  <a:gd name="connsiteX3489" fmla="*/ 2190369 w 4070032"/>
                  <a:gd name="connsiteY3489" fmla="*/ 2857310 h 3986212"/>
                  <a:gd name="connsiteX3490" fmla="*/ 2180654 w 4070032"/>
                  <a:gd name="connsiteY3490" fmla="*/ 2860262 h 3986212"/>
                  <a:gd name="connsiteX3491" fmla="*/ 2167033 w 4070032"/>
                  <a:gd name="connsiteY3491" fmla="*/ 2860262 h 3986212"/>
                  <a:gd name="connsiteX3492" fmla="*/ 2155031 w 4070032"/>
                  <a:gd name="connsiteY3492" fmla="*/ 2872264 h 3986212"/>
                  <a:gd name="connsiteX3493" fmla="*/ 2112169 w 4070032"/>
                  <a:gd name="connsiteY3493" fmla="*/ 2871216 h 3986212"/>
                  <a:gd name="connsiteX3494" fmla="*/ 2083308 w 4070032"/>
                  <a:gd name="connsiteY3494" fmla="*/ 2900077 h 3986212"/>
                  <a:gd name="connsiteX3495" fmla="*/ 2033111 w 4070032"/>
                  <a:gd name="connsiteY3495" fmla="*/ 2896362 h 3986212"/>
                  <a:gd name="connsiteX3496" fmla="*/ 2033111 w 4070032"/>
                  <a:gd name="connsiteY3496" fmla="*/ 2896362 h 3986212"/>
                  <a:gd name="connsiteX3497" fmla="*/ 2017395 w 4070032"/>
                  <a:gd name="connsiteY3497" fmla="*/ 2895219 h 3986212"/>
                  <a:gd name="connsiteX3498" fmla="*/ 2016633 w 4070032"/>
                  <a:gd name="connsiteY3498" fmla="*/ 2895219 h 3986212"/>
                  <a:gd name="connsiteX3499" fmla="*/ 1929956 w 4070032"/>
                  <a:gd name="connsiteY3499" fmla="*/ 2887218 h 3986212"/>
                  <a:gd name="connsiteX3500" fmla="*/ 1905286 w 4070032"/>
                  <a:gd name="connsiteY3500" fmla="*/ 2869787 h 3986212"/>
                  <a:gd name="connsiteX3501" fmla="*/ 1890998 w 4070032"/>
                  <a:gd name="connsiteY3501" fmla="*/ 2851214 h 3986212"/>
                  <a:gd name="connsiteX3502" fmla="*/ 1890998 w 4070032"/>
                  <a:gd name="connsiteY3502" fmla="*/ 2833307 h 3986212"/>
                  <a:gd name="connsiteX3503" fmla="*/ 1849184 w 4070032"/>
                  <a:gd name="connsiteY3503" fmla="*/ 2852642 h 3986212"/>
                  <a:gd name="connsiteX3504" fmla="*/ 1819751 w 4070032"/>
                  <a:gd name="connsiteY3504" fmla="*/ 2852642 h 3986212"/>
                  <a:gd name="connsiteX3505" fmla="*/ 1802987 w 4070032"/>
                  <a:gd name="connsiteY3505" fmla="*/ 2871311 h 3986212"/>
                  <a:gd name="connsiteX3506" fmla="*/ 1787938 w 4070032"/>
                  <a:gd name="connsiteY3506" fmla="*/ 2880932 h 3986212"/>
                  <a:gd name="connsiteX3507" fmla="*/ 1761268 w 4070032"/>
                  <a:gd name="connsiteY3507" fmla="*/ 2873883 h 3986212"/>
                  <a:gd name="connsiteX3508" fmla="*/ 1751647 w 4070032"/>
                  <a:gd name="connsiteY3508" fmla="*/ 2861024 h 3986212"/>
                  <a:gd name="connsiteX3509" fmla="*/ 1729740 w 4070032"/>
                  <a:gd name="connsiteY3509" fmla="*/ 2870454 h 3986212"/>
                  <a:gd name="connsiteX3510" fmla="*/ 1704118 w 4070032"/>
                  <a:gd name="connsiteY3510" fmla="*/ 2863310 h 3986212"/>
                  <a:gd name="connsiteX3511" fmla="*/ 1688687 w 4070032"/>
                  <a:gd name="connsiteY3511" fmla="*/ 2846737 h 3986212"/>
                  <a:gd name="connsiteX3512" fmla="*/ 1690021 w 4070032"/>
                  <a:gd name="connsiteY3512" fmla="*/ 2838069 h 3986212"/>
                  <a:gd name="connsiteX3513" fmla="*/ 1690307 w 4070032"/>
                  <a:gd name="connsiteY3513" fmla="*/ 2837403 h 3986212"/>
                  <a:gd name="connsiteX3514" fmla="*/ 1687163 w 4070032"/>
                  <a:gd name="connsiteY3514" fmla="*/ 2812637 h 3986212"/>
                  <a:gd name="connsiteX3515" fmla="*/ 1684496 w 4070032"/>
                  <a:gd name="connsiteY3515" fmla="*/ 2795492 h 3986212"/>
                  <a:gd name="connsiteX3516" fmla="*/ 1706118 w 4070032"/>
                  <a:gd name="connsiteY3516" fmla="*/ 2791682 h 3986212"/>
                  <a:gd name="connsiteX3517" fmla="*/ 1716024 w 4070032"/>
                  <a:gd name="connsiteY3517" fmla="*/ 2804255 h 3986212"/>
                  <a:gd name="connsiteX3518" fmla="*/ 1737551 w 4070032"/>
                  <a:gd name="connsiteY3518" fmla="*/ 2818162 h 3986212"/>
                  <a:gd name="connsiteX3519" fmla="*/ 1740503 w 4070032"/>
                  <a:gd name="connsiteY3519" fmla="*/ 2819781 h 3986212"/>
                  <a:gd name="connsiteX3520" fmla="*/ 1743647 w 4070032"/>
                  <a:gd name="connsiteY3520" fmla="*/ 2799016 h 3986212"/>
                  <a:gd name="connsiteX3521" fmla="*/ 1786414 w 4070032"/>
                  <a:gd name="connsiteY3521" fmla="*/ 2800350 h 3986212"/>
                  <a:gd name="connsiteX3522" fmla="*/ 1792605 w 4070032"/>
                  <a:gd name="connsiteY3522" fmla="*/ 2815781 h 3986212"/>
                  <a:gd name="connsiteX3523" fmla="*/ 1850422 w 4070032"/>
                  <a:gd name="connsiteY3523" fmla="*/ 2803208 h 3986212"/>
                  <a:gd name="connsiteX3524" fmla="*/ 1886331 w 4070032"/>
                  <a:gd name="connsiteY3524" fmla="*/ 2786729 h 3986212"/>
                  <a:gd name="connsiteX3525" fmla="*/ 1886998 w 4070032"/>
                  <a:gd name="connsiteY3525" fmla="*/ 2786444 h 3986212"/>
                  <a:gd name="connsiteX3526" fmla="*/ 1897190 w 4070032"/>
                  <a:gd name="connsiteY3526" fmla="*/ 2770537 h 3986212"/>
                  <a:gd name="connsiteX3527" fmla="*/ 1928146 w 4070032"/>
                  <a:gd name="connsiteY3527" fmla="*/ 2770537 h 3986212"/>
                  <a:gd name="connsiteX3528" fmla="*/ 1953006 w 4070032"/>
                  <a:gd name="connsiteY3528" fmla="*/ 2786063 h 3986212"/>
                  <a:gd name="connsiteX3529" fmla="*/ 1972532 w 4070032"/>
                  <a:gd name="connsiteY3529" fmla="*/ 2770156 h 3986212"/>
                  <a:gd name="connsiteX3530" fmla="*/ 1957578 w 4070032"/>
                  <a:gd name="connsiteY3530" fmla="*/ 2748534 h 3986212"/>
                  <a:gd name="connsiteX3531" fmla="*/ 1933289 w 4070032"/>
                  <a:gd name="connsiteY3531" fmla="*/ 2724245 h 3986212"/>
                  <a:gd name="connsiteX3532" fmla="*/ 1939766 w 4070032"/>
                  <a:gd name="connsiteY3532" fmla="*/ 2708720 h 3986212"/>
                  <a:gd name="connsiteX3533" fmla="*/ 1968913 w 4070032"/>
                  <a:gd name="connsiteY3533" fmla="*/ 2697956 h 3986212"/>
                  <a:gd name="connsiteX3534" fmla="*/ 1967389 w 4070032"/>
                  <a:gd name="connsiteY3534" fmla="*/ 2674049 h 3986212"/>
                  <a:gd name="connsiteX3535" fmla="*/ 1976723 w 4070032"/>
                  <a:gd name="connsiteY3535" fmla="*/ 2670524 h 3986212"/>
                  <a:gd name="connsiteX3536" fmla="*/ 1982057 w 4070032"/>
                  <a:gd name="connsiteY3536" fmla="*/ 2673191 h 3986212"/>
                  <a:gd name="connsiteX3537" fmla="*/ 1998155 w 4070032"/>
                  <a:gd name="connsiteY3537" fmla="*/ 2678525 h 3986212"/>
                  <a:gd name="connsiteX3538" fmla="*/ 2004536 w 4070032"/>
                  <a:gd name="connsiteY3538" fmla="*/ 2643949 h 3986212"/>
                  <a:gd name="connsiteX3539" fmla="*/ 2007108 w 4070032"/>
                  <a:gd name="connsiteY3539" fmla="*/ 2645474 h 3986212"/>
                  <a:gd name="connsiteX3540" fmla="*/ 2029206 w 4070032"/>
                  <a:gd name="connsiteY3540" fmla="*/ 2666619 h 3986212"/>
                  <a:gd name="connsiteX3541" fmla="*/ 2080451 w 4070032"/>
                  <a:gd name="connsiteY3541" fmla="*/ 2666619 h 3986212"/>
                  <a:gd name="connsiteX3542" fmla="*/ 2096453 w 4070032"/>
                  <a:gd name="connsiteY3542" fmla="*/ 2628424 h 3986212"/>
                  <a:gd name="connsiteX3543" fmla="*/ 2101787 w 4070032"/>
                  <a:gd name="connsiteY3543" fmla="*/ 2617851 h 3986212"/>
                  <a:gd name="connsiteX3544" fmla="*/ 2153603 w 4070032"/>
                  <a:gd name="connsiteY3544" fmla="*/ 2620328 h 3986212"/>
                  <a:gd name="connsiteX3545" fmla="*/ 2173510 w 4070032"/>
                  <a:gd name="connsiteY3545" fmla="*/ 2632424 h 3986212"/>
                  <a:gd name="connsiteX3546" fmla="*/ 2174367 w 4070032"/>
                  <a:gd name="connsiteY3546" fmla="*/ 2632424 h 3986212"/>
                  <a:gd name="connsiteX3547" fmla="*/ 2194179 w 4070032"/>
                  <a:gd name="connsiteY3547" fmla="*/ 2628805 h 3986212"/>
                  <a:gd name="connsiteX3548" fmla="*/ 2211705 w 4070032"/>
                  <a:gd name="connsiteY3548" fmla="*/ 2626328 h 3986212"/>
                  <a:gd name="connsiteX3549" fmla="*/ 2213229 w 4070032"/>
                  <a:gd name="connsiteY3549" fmla="*/ 2626519 h 3986212"/>
                  <a:gd name="connsiteX3550" fmla="*/ 2214372 w 4070032"/>
                  <a:gd name="connsiteY3550" fmla="*/ 2626709 h 3986212"/>
                  <a:gd name="connsiteX3551" fmla="*/ 2215706 w 4070032"/>
                  <a:gd name="connsiteY3551" fmla="*/ 2626995 h 3986212"/>
                  <a:gd name="connsiteX3552" fmla="*/ 2217515 w 4070032"/>
                  <a:gd name="connsiteY3552" fmla="*/ 2627376 h 3986212"/>
                  <a:gd name="connsiteX3553" fmla="*/ 2218944 w 4070032"/>
                  <a:gd name="connsiteY3553" fmla="*/ 2627662 h 3986212"/>
                  <a:gd name="connsiteX3554" fmla="*/ 2221706 w 4070032"/>
                  <a:gd name="connsiteY3554" fmla="*/ 2628233 h 3986212"/>
                  <a:gd name="connsiteX3555" fmla="*/ 2222659 w 4070032"/>
                  <a:gd name="connsiteY3555" fmla="*/ 2628424 h 3986212"/>
                  <a:gd name="connsiteX3556" fmla="*/ 2238566 w 4070032"/>
                  <a:gd name="connsiteY3556" fmla="*/ 2632043 h 3986212"/>
                  <a:gd name="connsiteX3557" fmla="*/ 2237994 w 4070032"/>
                  <a:gd name="connsiteY3557" fmla="*/ 2666429 h 3986212"/>
                  <a:gd name="connsiteX3558" fmla="*/ 2253139 w 4070032"/>
                  <a:gd name="connsiteY3558" fmla="*/ 2695385 h 3986212"/>
                  <a:gd name="connsiteX3559" fmla="*/ 2250853 w 4070032"/>
                  <a:gd name="connsiteY3559" fmla="*/ 2695385 h 3986212"/>
                  <a:gd name="connsiteX3560" fmla="*/ 2256854 w 4070032"/>
                  <a:gd name="connsiteY3560" fmla="*/ 2736342 h 3986212"/>
                  <a:gd name="connsiteX3561" fmla="*/ 2227421 w 4070032"/>
                  <a:gd name="connsiteY3561" fmla="*/ 2736342 h 3986212"/>
                  <a:gd name="connsiteX3562" fmla="*/ 2218182 w 4070032"/>
                  <a:gd name="connsiteY3562" fmla="*/ 2749487 h 3986212"/>
                  <a:gd name="connsiteX3563" fmla="*/ 2231041 w 4070032"/>
                  <a:gd name="connsiteY3563" fmla="*/ 2756440 h 3986212"/>
                  <a:gd name="connsiteX3564" fmla="*/ 2223611 w 4070032"/>
                  <a:gd name="connsiteY3564" fmla="*/ 2766346 h 3986212"/>
                  <a:gd name="connsiteX3565" fmla="*/ 2214944 w 4070032"/>
                  <a:gd name="connsiteY3565" fmla="*/ 2779395 h 3986212"/>
                  <a:gd name="connsiteX3566" fmla="*/ 2226183 w 4070032"/>
                  <a:gd name="connsiteY3566" fmla="*/ 2807113 h 3986212"/>
                  <a:gd name="connsiteX3567" fmla="*/ 2226183 w 4070032"/>
                  <a:gd name="connsiteY3567" fmla="*/ 2815971 h 3986212"/>
                  <a:gd name="connsiteX3568" fmla="*/ 2206657 w 4070032"/>
                  <a:gd name="connsiteY3568" fmla="*/ 2823782 h 3986212"/>
                  <a:gd name="connsiteX3569" fmla="*/ 2202561 w 4070032"/>
                  <a:gd name="connsiteY3569" fmla="*/ 2839117 h 3986212"/>
                  <a:gd name="connsiteX3570" fmla="*/ 2188369 w 4070032"/>
                  <a:gd name="connsiteY3570" fmla="*/ 2839117 h 3986212"/>
                  <a:gd name="connsiteX3571" fmla="*/ 2188369 w 4070032"/>
                  <a:gd name="connsiteY3571" fmla="*/ 2854166 h 3986212"/>
                  <a:gd name="connsiteX3572" fmla="*/ 2190179 w 4070032"/>
                  <a:gd name="connsiteY3572" fmla="*/ 2857119 h 3986212"/>
                  <a:gd name="connsiteX3573" fmla="*/ 1759458 w 4070032"/>
                  <a:gd name="connsiteY3573" fmla="*/ 2902172 h 3986212"/>
                  <a:gd name="connsiteX3574" fmla="*/ 1754029 w 4070032"/>
                  <a:gd name="connsiteY3574" fmla="*/ 2906935 h 3986212"/>
                  <a:gd name="connsiteX3575" fmla="*/ 1744980 w 4070032"/>
                  <a:gd name="connsiteY3575" fmla="*/ 2910649 h 3986212"/>
                  <a:gd name="connsiteX3576" fmla="*/ 1744980 w 4070032"/>
                  <a:gd name="connsiteY3576" fmla="*/ 2896362 h 3986212"/>
                  <a:gd name="connsiteX3577" fmla="*/ 1733169 w 4070032"/>
                  <a:gd name="connsiteY3577" fmla="*/ 2905601 h 3986212"/>
                  <a:gd name="connsiteX3578" fmla="*/ 1723930 w 4070032"/>
                  <a:gd name="connsiteY3578" fmla="*/ 2913507 h 3986212"/>
                  <a:gd name="connsiteX3579" fmla="*/ 1732979 w 4070032"/>
                  <a:gd name="connsiteY3579" fmla="*/ 2932653 h 3986212"/>
                  <a:gd name="connsiteX3580" fmla="*/ 1734884 w 4070032"/>
                  <a:gd name="connsiteY3580" fmla="*/ 2941130 h 3986212"/>
                  <a:gd name="connsiteX3581" fmla="*/ 1732788 w 4070032"/>
                  <a:gd name="connsiteY3581" fmla="*/ 2942463 h 3986212"/>
                  <a:gd name="connsiteX3582" fmla="*/ 1728026 w 4070032"/>
                  <a:gd name="connsiteY3582" fmla="*/ 2940844 h 3986212"/>
                  <a:gd name="connsiteX3583" fmla="*/ 1722882 w 4070032"/>
                  <a:gd name="connsiteY3583" fmla="*/ 2931033 h 3986212"/>
                  <a:gd name="connsiteX3584" fmla="*/ 1708595 w 4070032"/>
                  <a:gd name="connsiteY3584" fmla="*/ 2929128 h 3986212"/>
                  <a:gd name="connsiteX3585" fmla="*/ 1693831 w 4070032"/>
                  <a:gd name="connsiteY3585" fmla="*/ 2937034 h 3986212"/>
                  <a:gd name="connsiteX3586" fmla="*/ 1679448 w 4070032"/>
                  <a:gd name="connsiteY3586" fmla="*/ 2937510 h 3986212"/>
                  <a:gd name="connsiteX3587" fmla="*/ 1679448 w 4070032"/>
                  <a:gd name="connsiteY3587" fmla="*/ 2919603 h 3986212"/>
                  <a:gd name="connsiteX3588" fmla="*/ 1661541 w 4070032"/>
                  <a:gd name="connsiteY3588" fmla="*/ 2919603 h 3986212"/>
                  <a:gd name="connsiteX3589" fmla="*/ 1657922 w 4070032"/>
                  <a:gd name="connsiteY3589" fmla="*/ 2943130 h 3986212"/>
                  <a:gd name="connsiteX3590" fmla="*/ 1645920 w 4070032"/>
                  <a:gd name="connsiteY3590" fmla="*/ 2966466 h 3986212"/>
                  <a:gd name="connsiteX3591" fmla="*/ 1647730 w 4070032"/>
                  <a:gd name="connsiteY3591" fmla="*/ 2979801 h 3986212"/>
                  <a:gd name="connsiteX3592" fmla="*/ 1648968 w 4070032"/>
                  <a:gd name="connsiteY3592" fmla="*/ 2984849 h 3986212"/>
                  <a:gd name="connsiteX3593" fmla="*/ 1639348 w 4070032"/>
                  <a:gd name="connsiteY3593" fmla="*/ 2988755 h 3986212"/>
                  <a:gd name="connsiteX3594" fmla="*/ 1628299 w 4070032"/>
                  <a:gd name="connsiteY3594" fmla="*/ 2972943 h 3986212"/>
                  <a:gd name="connsiteX3595" fmla="*/ 1625251 w 4070032"/>
                  <a:gd name="connsiteY3595" fmla="*/ 2960751 h 3986212"/>
                  <a:gd name="connsiteX3596" fmla="*/ 1607153 w 4070032"/>
                  <a:gd name="connsiteY3596" fmla="*/ 2950274 h 3986212"/>
                  <a:gd name="connsiteX3597" fmla="*/ 1607153 w 4070032"/>
                  <a:gd name="connsiteY3597" fmla="*/ 2950274 h 3986212"/>
                  <a:gd name="connsiteX3598" fmla="*/ 1607153 w 4070032"/>
                  <a:gd name="connsiteY3598" fmla="*/ 2950274 h 3986212"/>
                  <a:gd name="connsiteX3599" fmla="*/ 1606201 w 4070032"/>
                  <a:gd name="connsiteY3599" fmla="*/ 2949702 h 3986212"/>
                  <a:gd name="connsiteX3600" fmla="*/ 1606201 w 4070032"/>
                  <a:gd name="connsiteY3600" fmla="*/ 2949702 h 3986212"/>
                  <a:gd name="connsiteX3601" fmla="*/ 1606201 w 4070032"/>
                  <a:gd name="connsiteY3601" fmla="*/ 2949702 h 3986212"/>
                  <a:gd name="connsiteX3602" fmla="*/ 1606201 w 4070032"/>
                  <a:gd name="connsiteY3602" fmla="*/ 2949702 h 3986212"/>
                  <a:gd name="connsiteX3603" fmla="*/ 1602581 w 4070032"/>
                  <a:gd name="connsiteY3603" fmla="*/ 2922175 h 3986212"/>
                  <a:gd name="connsiteX3604" fmla="*/ 1580388 w 4070032"/>
                  <a:gd name="connsiteY3604" fmla="*/ 2929604 h 3986212"/>
                  <a:gd name="connsiteX3605" fmla="*/ 1572863 w 4070032"/>
                  <a:gd name="connsiteY3605" fmla="*/ 2944654 h 3986212"/>
                  <a:gd name="connsiteX3606" fmla="*/ 1575626 w 4070032"/>
                  <a:gd name="connsiteY3606" fmla="*/ 2958941 h 3986212"/>
                  <a:gd name="connsiteX3607" fmla="*/ 1557433 w 4070032"/>
                  <a:gd name="connsiteY3607" fmla="*/ 2979706 h 3986212"/>
                  <a:gd name="connsiteX3608" fmla="*/ 1544193 w 4070032"/>
                  <a:gd name="connsiteY3608" fmla="*/ 2979706 h 3986212"/>
                  <a:gd name="connsiteX3609" fmla="*/ 1533525 w 4070032"/>
                  <a:gd name="connsiteY3609" fmla="*/ 2978563 h 3986212"/>
                  <a:gd name="connsiteX3610" fmla="*/ 1516666 w 4070032"/>
                  <a:gd name="connsiteY3610" fmla="*/ 2984754 h 3986212"/>
                  <a:gd name="connsiteX3611" fmla="*/ 1486948 w 4070032"/>
                  <a:gd name="connsiteY3611" fmla="*/ 2981706 h 3986212"/>
                  <a:gd name="connsiteX3612" fmla="*/ 1484757 w 4070032"/>
                  <a:gd name="connsiteY3612" fmla="*/ 2979420 h 3986212"/>
                  <a:gd name="connsiteX3613" fmla="*/ 1478852 w 4070032"/>
                  <a:gd name="connsiteY3613" fmla="*/ 2948940 h 3986212"/>
                  <a:gd name="connsiteX3614" fmla="*/ 1470279 w 4070032"/>
                  <a:gd name="connsiteY3614" fmla="*/ 2919889 h 3986212"/>
                  <a:gd name="connsiteX3615" fmla="*/ 1424654 w 4070032"/>
                  <a:gd name="connsiteY3615" fmla="*/ 2929699 h 3986212"/>
                  <a:gd name="connsiteX3616" fmla="*/ 1419797 w 4070032"/>
                  <a:gd name="connsiteY3616" fmla="*/ 2954179 h 3986212"/>
                  <a:gd name="connsiteX3617" fmla="*/ 1405128 w 4070032"/>
                  <a:gd name="connsiteY3617" fmla="*/ 2953417 h 3986212"/>
                  <a:gd name="connsiteX3618" fmla="*/ 1419797 w 4070032"/>
                  <a:gd name="connsiteY3618" fmla="*/ 2913983 h 3986212"/>
                  <a:gd name="connsiteX3619" fmla="*/ 1460564 w 4070032"/>
                  <a:gd name="connsiteY3619" fmla="*/ 2866263 h 3986212"/>
                  <a:gd name="connsiteX3620" fmla="*/ 1495330 w 4070032"/>
                  <a:gd name="connsiteY3620" fmla="*/ 2820257 h 3986212"/>
                  <a:gd name="connsiteX3621" fmla="*/ 1490282 w 4070032"/>
                  <a:gd name="connsiteY3621" fmla="*/ 2809208 h 3986212"/>
                  <a:gd name="connsiteX3622" fmla="*/ 1492472 w 4070032"/>
                  <a:gd name="connsiteY3622" fmla="*/ 2805970 h 3986212"/>
                  <a:gd name="connsiteX3623" fmla="*/ 1523619 w 4070032"/>
                  <a:gd name="connsiteY3623" fmla="*/ 2819495 h 3986212"/>
                  <a:gd name="connsiteX3624" fmla="*/ 1524857 w 4070032"/>
                  <a:gd name="connsiteY3624" fmla="*/ 2804922 h 3986212"/>
                  <a:gd name="connsiteX3625" fmla="*/ 1533335 w 4070032"/>
                  <a:gd name="connsiteY3625" fmla="*/ 2793873 h 3986212"/>
                  <a:gd name="connsiteX3626" fmla="*/ 1534097 w 4070032"/>
                  <a:gd name="connsiteY3626" fmla="*/ 2794159 h 3986212"/>
                  <a:gd name="connsiteX3627" fmla="*/ 1540383 w 4070032"/>
                  <a:gd name="connsiteY3627" fmla="*/ 2796445 h 3986212"/>
                  <a:gd name="connsiteX3628" fmla="*/ 1540859 w 4070032"/>
                  <a:gd name="connsiteY3628" fmla="*/ 2796635 h 3986212"/>
                  <a:gd name="connsiteX3629" fmla="*/ 1542669 w 4070032"/>
                  <a:gd name="connsiteY3629" fmla="*/ 2797302 h 3986212"/>
                  <a:gd name="connsiteX3630" fmla="*/ 1563338 w 4070032"/>
                  <a:gd name="connsiteY3630" fmla="*/ 2799398 h 3986212"/>
                  <a:gd name="connsiteX3631" fmla="*/ 1608201 w 4070032"/>
                  <a:gd name="connsiteY3631" fmla="*/ 2800445 h 3986212"/>
                  <a:gd name="connsiteX3632" fmla="*/ 1611440 w 4070032"/>
                  <a:gd name="connsiteY3632" fmla="*/ 2800445 h 3986212"/>
                  <a:gd name="connsiteX3633" fmla="*/ 1605915 w 4070032"/>
                  <a:gd name="connsiteY3633" fmla="*/ 2781776 h 3986212"/>
                  <a:gd name="connsiteX3634" fmla="*/ 1610106 w 4070032"/>
                  <a:gd name="connsiteY3634" fmla="*/ 2777585 h 3986212"/>
                  <a:gd name="connsiteX3635" fmla="*/ 1639348 w 4070032"/>
                  <a:gd name="connsiteY3635" fmla="*/ 2781395 h 3986212"/>
                  <a:gd name="connsiteX3636" fmla="*/ 1640396 w 4070032"/>
                  <a:gd name="connsiteY3636" fmla="*/ 2782062 h 3986212"/>
                  <a:gd name="connsiteX3637" fmla="*/ 1678019 w 4070032"/>
                  <a:gd name="connsiteY3637" fmla="*/ 2805208 h 3986212"/>
                  <a:gd name="connsiteX3638" fmla="*/ 1681543 w 4070032"/>
                  <a:gd name="connsiteY3638" fmla="*/ 2807208 h 3986212"/>
                  <a:gd name="connsiteX3639" fmla="*/ 1685639 w 4070032"/>
                  <a:gd name="connsiteY3639" fmla="*/ 2837116 h 3986212"/>
                  <a:gd name="connsiteX3640" fmla="*/ 1684306 w 4070032"/>
                  <a:gd name="connsiteY3640" fmla="*/ 2848737 h 3986212"/>
                  <a:gd name="connsiteX3641" fmla="*/ 1701451 w 4070032"/>
                  <a:gd name="connsiteY3641" fmla="*/ 2867692 h 3986212"/>
                  <a:gd name="connsiteX3642" fmla="*/ 1730121 w 4070032"/>
                  <a:gd name="connsiteY3642" fmla="*/ 2875979 h 3986212"/>
                  <a:gd name="connsiteX3643" fmla="*/ 1750124 w 4070032"/>
                  <a:gd name="connsiteY3643" fmla="*/ 2867406 h 3986212"/>
                  <a:gd name="connsiteX3644" fmla="*/ 1757363 w 4070032"/>
                  <a:gd name="connsiteY3644" fmla="*/ 2877026 h 3986212"/>
                  <a:gd name="connsiteX3645" fmla="*/ 1754124 w 4070032"/>
                  <a:gd name="connsiteY3645" fmla="*/ 2892362 h 3986212"/>
                  <a:gd name="connsiteX3646" fmla="*/ 1759458 w 4070032"/>
                  <a:gd name="connsiteY3646" fmla="*/ 2902458 h 3986212"/>
                  <a:gd name="connsiteX3647" fmla="*/ 1885855 w 4070032"/>
                  <a:gd name="connsiteY3647" fmla="*/ 2521268 h 3986212"/>
                  <a:gd name="connsiteX3648" fmla="*/ 1876044 w 4070032"/>
                  <a:gd name="connsiteY3648" fmla="*/ 2511266 h 3986212"/>
                  <a:gd name="connsiteX3649" fmla="*/ 1862328 w 4070032"/>
                  <a:gd name="connsiteY3649" fmla="*/ 2495931 h 3986212"/>
                  <a:gd name="connsiteX3650" fmla="*/ 1864614 w 4070032"/>
                  <a:gd name="connsiteY3650" fmla="*/ 2487930 h 3986212"/>
                  <a:gd name="connsiteX3651" fmla="*/ 1868710 w 4070032"/>
                  <a:gd name="connsiteY3651" fmla="*/ 2489930 h 3986212"/>
                  <a:gd name="connsiteX3652" fmla="*/ 1880426 w 4070032"/>
                  <a:gd name="connsiteY3652" fmla="*/ 2497360 h 3986212"/>
                  <a:gd name="connsiteX3653" fmla="*/ 1881568 w 4070032"/>
                  <a:gd name="connsiteY3653" fmla="*/ 2494883 h 3986212"/>
                  <a:gd name="connsiteX3654" fmla="*/ 1886807 w 4070032"/>
                  <a:gd name="connsiteY3654" fmla="*/ 2482691 h 3986212"/>
                  <a:gd name="connsiteX3655" fmla="*/ 1893380 w 4070032"/>
                  <a:gd name="connsiteY3655" fmla="*/ 2474024 h 3986212"/>
                  <a:gd name="connsiteX3656" fmla="*/ 1918811 w 4070032"/>
                  <a:gd name="connsiteY3656" fmla="*/ 2474024 h 3986212"/>
                  <a:gd name="connsiteX3657" fmla="*/ 1921764 w 4070032"/>
                  <a:gd name="connsiteY3657" fmla="*/ 2472595 h 3986212"/>
                  <a:gd name="connsiteX3658" fmla="*/ 1923193 w 4070032"/>
                  <a:gd name="connsiteY3658" fmla="*/ 2463165 h 3986212"/>
                  <a:gd name="connsiteX3659" fmla="*/ 1934813 w 4070032"/>
                  <a:gd name="connsiteY3659" fmla="*/ 2460212 h 3986212"/>
                  <a:gd name="connsiteX3660" fmla="*/ 1935385 w 4070032"/>
                  <a:gd name="connsiteY3660" fmla="*/ 2460022 h 3986212"/>
                  <a:gd name="connsiteX3661" fmla="*/ 1947386 w 4070032"/>
                  <a:gd name="connsiteY3661" fmla="*/ 2451545 h 3986212"/>
                  <a:gd name="connsiteX3662" fmla="*/ 1952435 w 4070032"/>
                  <a:gd name="connsiteY3662" fmla="*/ 2445734 h 3986212"/>
                  <a:gd name="connsiteX3663" fmla="*/ 1964246 w 4070032"/>
                  <a:gd name="connsiteY3663" fmla="*/ 2445734 h 3986212"/>
                  <a:gd name="connsiteX3664" fmla="*/ 1976818 w 4070032"/>
                  <a:gd name="connsiteY3664" fmla="*/ 2436686 h 3986212"/>
                  <a:gd name="connsiteX3665" fmla="*/ 1977390 w 4070032"/>
                  <a:gd name="connsiteY3665" fmla="*/ 2436114 h 3986212"/>
                  <a:gd name="connsiteX3666" fmla="*/ 1982819 w 4070032"/>
                  <a:gd name="connsiteY3666" fmla="*/ 2425446 h 3986212"/>
                  <a:gd name="connsiteX3667" fmla="*/ 1993392 w 4070032"/>
                  <a:gd name="connsiteY3667" fmla="*/ 2424303 h 3986212"/>
                  <a:gd name="connsiteX3668" fmla="*/ 1994059 w 4070032"/>
                  <a:gd name="connsiteY3668" fmla="*/ 2424303 h 3986212"/>
                  <a:gd name="connsiteX3669" fmla="*/ 1994630 w 4070032"/>
                  <a:gd name="connsiteY3669" fmla="*/ 2423922 h 3986212"/>
                  <a:gd name="connsiteX3670" fmla="*/ 2014061 w 4070032"/>
                  <a:gd name="connsiteY3670" fmla="*/ 2409635 h 3986212"/>
                  <a:gd name="connsiteX3671" fmla="*/ 2015300 w 4070032"/>
                  <a:gd name="connsiteY3671" fmla="*/ 2401443 h 3986212"/>
                  <a:gd name="connsiteX3672" fmla="*/ 2014823 w 4070032"/>
                  <a:gd name="connsiteY3672" fmla="*/ 2397347 h 3986212"/>
                  <a:gd name="connsiteX3673" fmla="*/ 2035493 w 4070032"/>
                  <a:gd name="connsiteY3673" fmla="*/ 2393918 h 3986212"/>
                  <a:gd name="connsiteX3674" fmla="*/ 2035493 w 4070032"/>
                  <a:gd name="connsiteY3674" fmla="*/ 2398395 h 3986212"/>
                  <a:gd name="connsiteX3675" fmla="*/ 2037683 w 4070032"/>
                  <a:gd name="connsiteY3675" fmla="*/ 2410301 h 3986212"/>
                  <a:gd name="connsiteX3676" fmla="*/ 2054543 w 4070032"/>
                  <a:gd name="connsiteY3676" fmla="*/ 2406015 h 3986212"/>
                  <a:gd name="connsiteX3677" fmla="*/ 2059400 w 4070032"/>
                  <a:gd name="connsiteY3677" fmla="*/ 2400300 h 3986212"/>
                  <a:gd name="connsiteX3678" fmla="*/ 2072545 w 4070032"/>
                  <a:gd name="connsiteY3678" fmla="*/ 2401729 h 3986212"/>
                  <a:gd name="connsiteX3679" fmla="*/ 2073974 w 4070032"/>
                  <a:gd name="connsiteY3679" fmla="*/ 2391918 h 3986212"/>
                  <a:gd name="connsiteX3680" fmla="*/ 2086547 w 4070032"/>
                  <a:gd name="connsiteY3680" fmla="*/ 2390870 h 3986212"/>
                  <a:gd name="connsiteX3681" fmla="*/ 2095881 w 4070032"/>
                  <a:gd name="connsiteY3681" fmla="*/ 2412206 h 3986212"/>
                  <a:gd name="connsiteX3682" fmla="*/ 2171986 w 4070032"/>
                  <a:gd name="connsiteY3682" fmla="*/ 2417540 h 3986212"/>
                  <a:gd name="connsiteX3683" fmla="*/ 2171986 w 4070032"/>
                  <a:gd name="connsiteY3683" fmla="*/ 2420493 h 3986212"/>
                  <a:gd name="connsiteX3684" fmla="*/ 2166176 w 4070032"/>
                  <a:gd name="connsiteY3684" fmla="*/ 2423732 h 3986212"/>
                  <a:gd name="connsiteX3685" fmla="*/ 2165509 w 4070032"/>
                  <a:gd name="connsiteY3685" fmla="*/ 2424208 h 3986212"/>
                  <a:gd name="connsiteX3686" fmla="*/ 2165509 w 4070032"/>
                  <a:gd name="connsiteY3686" fmla="*/ 2424208 h 3986212"/>
                  <a:gd name="connsiteX3687" fmla="*/ 2165318 w 4070032"/>
                  <a:gd name="connsiteY3687" fmla="*/ 2424398 h 3986212"/>
                  <a:gd name="connsiteX3688" fmla="*/ 2165318 w 4070032"/>
                  <a:gd name="connsiteY3688" fmla="*/ 2424398 h 3986212"/>
                  <a:gd name="connsiteX3689" fmla="*/ 2165318 w 4070032"/>
                  <a:gd name="connsiteY3689" fmla="*/ 2424398 h 3986212"/>
                  <a:gd name="connsiteX3690" fmla="*/ 2164842 w 4070032"/>
                  <a:gd name="connsiteY3690" fmla="*/ 2424779 h 3986212"/>
                  <a:gd name="connsiteX3691" fmla="*/ 2164080 w 4070032"/>
                  <a:gd name="connsiteY3691" fmla="*/ 2425351 h 3986212"/>
                  <a:gd name="connsiteX3692" fmla="*/ 2164080 w 4070032"/>
                  <a:gd name="connsiteY3692" fmla="*/ 2425351 h 3986212"/>
                  <a:gd name="connsiteX3693" fmla="*/ 2163604 w 4070032"/>
                  <a:gd name="connsiteY3693" fmla="*/ 2425732 h 3986212"/>
                  <a:gd name="connsiteX3694" fmla="*/ 2163604 w 4070032"/>
                  <a:gd name="connsiteY3694" fmla="*/ 2425732 h 3986212"/>
                  <a:gd name="connsiteX3695" fmla="*/ 2163509 w 4070032"/>
                  <a:gd name="connsiteY3695" fmla="*/ 2425827 h 3986212"/>
                  <a:gd name="connsiteX3696" fmla="*/ 2163318 w 4070032"/>
                  <a:gd name="connsiteY3696" fmla="*/ 2426018 h 3986212"/>
                  <a:gd name="connsiteX3697" fmla="*/ 2162747 w 4070032"/>
                  <a:gd name="connsiteY3697" fmla="*/ 2426589 h 3986212"/>
                  <a:gd name="connsiteX3698" fmla="*/ 2162747 w 4070032"/>
                  <a:gd name="connsiteY3698" fmla="*/ 2426589 h 3986212"/>
                  <a:gd name="connsiteX3699" fmla="*/ 2162270 w 4070032"/>
                  <a:gd name="connsiteY3699" fmla="*/ 2427065 h 3986212"/>
                  <a:gd name="connsiteX3700" fmla="*/ 2162270 w 4070032"/>
                  <a:gd name="connsiteY3700" fmla="*/ 2427065 h 3986212"/>
                  <a:gd name="connsiteX3701" fmla="*/ 2161985 w 4070032"/>
                  <a:gd name="connsiteY3701" fmla="*/ 2427351 h 3986212"/>
                  <a:gd name="connsiteX3702" fmla="*/ 2161889 w 4070032"/>
                  <a:gd name="connsiteY3702" fmla="*/ 2427542 h 3986212"/>
                  <a:gd name="connsiteX3703" fmla="*/ 2161604 w 4070032"/>
                  <a:gd name="connsiteY3703" fmla="*/ 2427923 h 3986212"/>
                  <a:gd name="connsiteX3704" fmla="*/ 2161604 w 4070032"/>
                  <a:gd name="connsiteY3704" fmla="*/ 2427923 h 3986212"/>
                  <a:gd name="connsiteX3705" fmla="*/ 2161223 w 4070032"/>
                  <a:gd name="connsiteY3705" fmla="*/ 2428589 h 3986212"/>
                  <a:gd name="connsiteX3706" fmla="*/ 2161223 w 4070032"/>
                  <a:gd name="connsiteY3706" fmla="*/ 2428589 h 3986212"/>
                  <a:gd name="connsiteX3707" fmla="*/ 2161032 w 4070032"/>
                  <a:gd name="connsiteY3707" fmla="*/ 2428875 h 3986212"/>
                  <a:gd name="connsiteX3708" fmla="*/ 2160746 w 4070032"/>
                  <a:gd name="connsiteY3708" fmla="*/ 2429351 h 3986212"/>
                  <a:gd name="connsiteX3709" fmla="*/ 2160746 w 4070032"/>
                  <a:gd name="connsiteY3709" fmla="*/ 2429542 h 3986212"/>
                  <a:gd name="connsiteX3710" fmla="*/ 2160746 w 4070032"/>
                  <a:gd name="connsiteY3710" fmla="*/ 2429542 h 3986212"/>
                  <a:gd name="connsiteX3711" fmla="*/ 2160461 w 4070032"/>
                  <a:gd name="connsiteY3711" fmla="*/ 2430304 h 3986212"/>
                  <a:gd name="connsiteX3712" fmla="*/ 2160461 w 4070032"/>
                  <a:gd name="connsiteY3712" fmla="*/ 2430304 h 3986212"/>
                  <a:gd name="connsiteX3713" fmla="*/ 2160461 w 4070032"/>
                  <a:gd name="connsiteY3713" fmla="*/ 2430494 h 3986212"/>
                  <a:gd name="connsiteX3714" fmla="*/ 2160270 w 4070032"/>
                  <a:gd name="connsiteY3714" fmla="*/ 2430875 h 3986212"/>
                  <a:gd name="connsiteX3715" fmla="*/ 2160270 w 4070032"/>
                  <a:gd name="connsiteY3715" fmla="*/ 2432304 h 3986212"/>
                  <a:gd name="connsiteX3716" fmla="*/ 2160270 w 4070032"/>
                  <a:gd name="connsiteY3716" fmla="*/ 2432304 h 3986212"/>
                  <a:gd name="connsiteX3717" fmla="*/ 2160270 w 4070032"/>
                  <a:gd name="connsiteY3717" fmla="*/ 2432304 h 3986212"/>
                  <a:gd name="connsiteX3718" fmla="*/ 2160746 w 4070032"/>
                  <a:gd name="connsiteY3718" fmla="*/ 2434209 h 3986212"/>
                  <a:gd name="connsiteX3719" fmla="*/ 2160746 w 4070032"/>
                  <a:gd name="connsiteY3719" fmla="*/ 2434209 h 3986212"/>
                  <a:gd name="connsiteX3720" fmla="*/ 2160746 w 4070032"/>
                  <a:gd name="connsiteY3720" fmla="*/ 2434209 h 3986212"/>
                  <a:gd name="connsiteX3721" fmla="*/ 2161985 w 4070032"/>
                  <a:gd name="connsiteY3721" fmla="*/ 2435924 h 3986212"/>
                  <a:gd name="connsiteX3722" fmla="*/ 2161985 w 4070032"/>
                  <a:gd name="connsiteY3722" fmla="*/ 2435924 h 3986212"/>
                  <a:gd name="connsiteX3723" fmla="*/ 2161985 w 4070032"/>
                  <a:gd name="connsiteY3723" fmla="*/ 2435924 h 3986212"/>
                  <a:gd name="connsiteX3724" fmla="*/ 2161985 w 4070032"/>
                  <a:gd name="connsiteY3724" fmla="*/ 2435924 h 3986212"/>
                  <a:gd name="connsiteX3725" fmla="*/ 2161985 w 4070032"/>
                  <a:gd name="connsiteY3725" fmla="*/ 2435924 h 3986212"/>
                  <a:gd name="connsiteX3726" fmla="*/ 2163223 w 4070032"/>
                  <a:gd name="connsiteY3726" fmla="*/ 2437067 h 3986212"/>
                  <a:gd name="connsiteX3727" fmla="*/ 2163223 w 4070032"/>
                  <a:gd name="connsiteY3727" fmla="*/ 2437067 h 3986212"/>
                  <a:gd name="connsiteX3728" fmla="*/ 2163509 w 4070032"/>
                  <a:gd name="connsiteY3728" fmla="*/ 2437352 h 3986212"/>
                  <a:gd name="connsiteX3729" fmla="*/ 2163509 w 4070032"/>
                  <a:gd name="connsiteY3729" fmla="*/ 2437352 h 3986212"/>
                  <a:gd name="connsiteX3730" fmla="*/ 2164271 w 4070032"/>
                  <a:gd name="connsiteY3730" fmla="*/ 2438019 h 3986212"/>
                  <a:gd name="connsiteX3731" fmla="*/ 2165033 w 4070032"/>
                  <a:gd name="connsiteY3731" fmla="*/ 2438686 h 3986212"/>
                  <a:gd name="connsiteX3732" fmla="*/ 2165033 w 4070032"/>
                  <a:gd name="connsiteY3732" fmla="*/ 2438686 h 3986212"/>
                  <a:gd name="connsiteX3733" fmla="*/ 2166747 w 4070032"/>
                  <a:gd name="connsiteY3733" fmla="*/ 2440210 h 3986212"/>
                  <a:gd name="connsiteX3734" fmla="*/ 2166747 w 4070032"/>
                  <a:gd name="connsiteY3734" fmla="*/ 2440210 h 3986212"/>
                  <a:gd name="connsiteX3735" fmla="*/ 2166747 w 4070032"/>
                  <a:gd name="connsiteY3735" fmla="*/ 2440210 h 3986212"/>
                  <a:gd name="connsiteX3736" fmla="*/ 2166747 w 4070032"/>
                  <a:gd name="connsiteY3736" fmla="*/ 2440210 h 3986212"/>
                  <a:gd name="connsiteX3737" fmla="*/ 2167700 w 4070032"/>
                  <a:gd name="connsiteY3737" fmla="*/ 2441067 h 3986212"/>
                  <a:gd name="connsiteX3738" fmla="*/ 2167985 w 4070032"/>
                  <a:gd name="connsiteY3738" fmla="*/ 2441353 h 3986212"/>
                  <a:gd name="connsiteX3739" fmla="*/ 2168747 w 4070032"/>
                  <a:gd name="connsiteY3739" fmla="*/ 2442020 h 3986212"/>
                  <a:gd name="connsiteX3740" fmla="*/ 2168747 w 4070032"/>
                  <a:gd name="connsiteY3740" fmla="*/ 2442020 h 3986212"/>
                  <a:gd name="connsiteX3741" fmla="*/ 2188655 w 4070032"/>
                  <a:gd name="connsiteY3741" fmla="*/ 2458688 h 3986212"/>
                  <a:gd name="connsiteX3742" fmla="*/ 2203228 w 4070032"/>
                  <a:gd name="connsiteY3742" fmla="*/ 2471642 h 3986212"/>
                  <a:gd name="connsiteX3743" fmla="*/ 2208657 w 4070032"/>
                  <a:gd name="connsiteY3743" fmla="*/ 2471452 h 3986212"/>
                  <a:gd name="connsiteX3744" fmla="*/ 2221611 w 4070032"/>
                  <a:gd name="connsiteY3744" fmla="*/ 2468690 h 3986212"/>
                  <a:gd name="connsiteX3745" fmla="*/ 2223897 w 4070032"/>
                  <a:gd name="connsiteY3745" fmla="*/ 2462689 h 3986212"/>
                  <a:gd name="connsiteX3746" fmla="*/ 2220659 w 4070032"/>
                  <a:gd name="connsiteY3746" fmla="*/ 2446306 h 3986212"/>
                  <a:gd name="connsiteX3747" fmla="*/ 2210086 w 4070032"/>
                  <a:gd name="connsiteY3747" fmla="*/ 2433638 h 3986212"/>
                  <a:gd name="connsiteX3748" fmla="*/ 2221325 w 4070032"/>
                  <a:gd name="connsiteY3748" fmla="*/ 2432685 h 3986212"/>
                  <a:gd name="connsiteX3749" fmla="*/ 2236375 w 4070032"/>
                  <a:gd name="connsiteY3749" fmla="*/ 2436400 h 3986212"/>
                  <a:gd name="connsiteX3750" fmla="*/ 2249043 w 4070032"/>
                  <a:gd name="connsiteY3750" fmla="*/ 2451926 h 3986212"/>
                  <a:gd name="connsiteX3751" fmla="*/ 2260664 w 4070032"/>
                  <a:gd name="connsiteY3751" fmla="*/ 2447544 h 3986212"/>
                  <a:gd name="connsiteX3752" fmla="*/ 2273427 w 4070032"/>
                  <a:gd name="connsiteY3752" fmla="*/ 2450973 h 3986212"/>
                  <a:gd name="connsiteX3753" fmla="*/ 2275523 w 4070032"/>
                  <a:gd name="connsiteY3753" fmla="*/ 2460403 h 3986212"/>
                  <a:gd name="connsiteX3754" fmla="*/ 2272951 w 4070032"/>
                  <a:gd name="connsiteY3754" fmla="*/ 2468404 h 3986212"/>
                  <a:gd name="connsiteX3755" fmla="*/ 2286000 w 4070032"/>
                  <a:gd name="connsiteY3755" fmla="*/ 2474405 h 3986212"/>
                  <a:gd name="connsiteX3756" fmla="*/ 2295239 w 4070032"/>
                  <a:gd name="connsiteY3756" fmla="*/ 2476119 h 3986212"/>
                  <a:gd name="connsiteX3757" fmla="*/ 2305717 w 4070032"/>
                  <a:gd name="connsiteY3757" fmla="*/ 2475643 h 3986212"/>
                  <a:gd name="connsiteX3758" fmla="*/ 2320100 w 4070032"/>
                  <a:gd name="connsiteY3758" fmla="*/ 2471738 h 3986212"/>
                  <a:gd name="connsiteX3759" fmla="*/ 2337245 w 4070032"/>
                  <a:gd name="connsiteY3759" fmla="*/ 2474405 h 3986212"/>
                  <a:gd name="connsiteX3760" fmla="*/ 2348960 w 4070032"/>
                  <a:gd name="connsiteY3760" fmla="*/ 2475548 h 3986212"/>
                  <a:gd name="connsiteX3761" fmla="*/ 2352770 w 4070032"/>
                  <a:gd name="connsiteY3761" fmla="*/ 2494693 h 3986212"/>
                  <a:gd name="connsiteX3762" fmla="*/ 2359628 w 4070032"/>
                  <a:gd name="connsiteY3762" fmla="*/ 2502313 h 3986212"/>
                  <a:gd name="connsiteX3763" fmla="*/ 2341817 w 4070032"/>
                  <a:gd name="connsiteY3763" fmla="*/ 2522791 h 3986212"/>
                  <a:gd name="connsiteX3764" fmla="*/ 2316004 w 4070032"/>
                  <a:gd name="connsiteY3764" fmla="*/ 2541461 h 3986212"/>
                  <a:gd name="connsiteX3765" fmla="*/ 2305622 w 4070032"/>
                  <a:gd name="connsiteY3765" fmla="*/ 2587752 h 3986212"/>
                  <a:gd name="connsiteX3766" fmla="*/ 2252472 w 4070032"/>
                  <a:gd name="connsiteY3766" fmla="*/ 2609564 h 3986212"/>
                  <a:gd name="connsiteX3767" fmla="*/ 2238470 w 4070032"/>
                  <a:gd name="connsiteY3767" fmla="*/ 2624709 h 3986212"/>
                  <a:gd name="connsiteX3768" fmla="*/ 2238470 w 4070032"/>
                  <a:gd name="connsiteY3768" fmla="*/ 2627281 h 3986212"/>
                  <a:gd name="connsiteX3769" fmla="*/ 2235327 w 4070032"/>
                  <a:gd name="connsiteY3769" fmla="*/ 2626614 h 3986212"/>
                  <a:gd name="connsiteX3770" fmla="*/ 2235041 w 4070032"/>
                  <a:gd name="connsiteY3770" fmla="*/ 2626614 h 3986212"/>
                  <a:gd name="connsiteX3771" fmla="*/ 2231803 w 4070032"/>
                  <a:gd name="connsiteY3771" fmla="*/ 2625852 h 3986212"/>
                  <a:gd name="connsiteX3772" fmla="*/ 2229612 w 4070032"/>
                  <a:gd name="connsiteY3772" fmla="*/ 2625376 h 3986212"/>
                  <a:gd name="connsiteX3773" fmla="*/ 2227612 w 4070032"/>
                  <a:gd name="connsiteY3773" fmla="*/ 2624899 h 3986212"/>
                  <a:gd name="connsiteX3774" fmla="*/ 2225135 w 4070032"/>
                  <a:gd name="connsiteY3774" fmla="*/ 2624328 h 3986212"/>
                  <a:gd name="connsiteX3775" fmla="*/ 2223326 w 4070032"/>
                  <a:gd name="connsiteY3775" fmla="*/ 2623947 h 3986212"/>
                  <a:gd name="connsiteX3776" fmla="*/ 2221135 w 4070032"/>
                  <a:gd name="connsiteY3776" fmla="*/ 2623471 h 3986212"/>
                  <a:gd name="connsiteX3777" fmla="*/ 2219516 w 4070032"/>
                  <a:gd name="connsiteY3777" fmla="*/ 2623185 h 3986212"/>
                  <a:gd name="connsiteX3778" fmla="*/ 2217706 w 4070032"/>
                  <a:gd name="connsiteY3778" fmla="*/ 2622804 h 3986212"/>
                  <a:gd name="connsiteX3779" fmla="*/ 2216277 w 4070032"/>
                  <a:gd name="connsiteY3779" fmla="*/ 2622518 h 3986212"/>
                  <a:gd name="connsiteX3780" fmla="*/ 2214848 w 4070032"/>
                  <a:gd name="connsiteY3780" fmla="*/ 2622233 h 3986212"/>
                  <a:gd name="connsiteX3781" fmla="*/ 2213610 w 4070032"/>
                  <a:gd name="connsiteY3781" fmla="*/ 2622042 h 3986212"/>
                  <a:gd name="connsiteX3782" fmla="*/ 2212753 w 4070032"/>
                  <a:gd name="connsiteY3782" fmla="*/ 2621947 h 3986212"/>
                  <a:gd name="connsiteX3783" fmla="*/ 2211324 w 4070032"/>
                  <a:gd name="connsiteY3783" fmla="*/ 2621852 h 3986212"/>
                  <a:gd name="connsiteX3784" fmla="*/ 2192846 w 4070032"/>
                  <a:gd name="connsiteY3784" fmla="*/ 2624423 h 3986212"/>
                  <a:gd name="connsiteX3785" fmla="*/ 2174081 w 4070032"/>
                  <a:gd name="connsiteY3785" fmla="*/ 2627662 h 3986212"/>
                  <a:gd name="connsiteX3786" fmla="*/ 2155127 w 4070032"/>
                  <a:gd name="connsiteY3786" fmla="*/ 2616137 h 3986212"/>
                  <a:gd name="connsiteX3787" fmla="*/ 2098453 w 4070032"/>
                  <a:gd name="connsiteY3787" fmla="*/ 2613184 h 3986212"/>
                  <a:gd name="connsiteX3788" fmla="*/ 2091690 w 4070032"/>
                  <a:gd name="connsiteY3788" fmla="*/ 2626709 h 3986212"/>
                  <a:gd name="connsiteX3789" fmla="*/ 2076926 w 4070032"/>
                  <a:gd name="connsiteY3789" fmla="*/ 2662047 h 3986212"/>
                  <a:gd name="connsiteX3790" fmla="*/ 2029111 w 4070032"/>
                  <a:gd name="connsiteY3790" fmla="*/ 2662047 h 3986212"/>
                  <a:gd name="connsiteX3791" fmla="*/ 2010061 w 4070032"/>
                  <a:gd name="connsiteY3791" fmla="*/ 2642330 h 3986212"/>
                  <a:gd name="connsiteX3792" fmla="*/ 2005013 w 4070032"/>
                  <a:gd name="connsiteY3792" fmla="*/ 2639187 h 3986212"/>
                  <a:gd name="connsiteX3793" fmla="*/ 2005013 w 4070032"/>
                  <a:gd name="connsiteY3793" fmla="*/ 2639187 h 3986212"/>
                  <a:gd name="connsiteX3794" fmla="*/ 2000631 w 4070032"/>
                  <a:gd name="connsiteY3794" fmla="*/ 2636425 h 3986212"/>
                  <a:gd name="connsiteX3795" fmla="*/ 2000631 w 4070032"/>
                  <a:gd name="connsiteY3795" fmla="*/ 2636425 h 3986212"/>
                  <a:gd name="connsiteX3796" fmla="*/ 1982915 w 4070032"/>
                  <a:gd name="connsiteY3796" fmla="*/ 2625566 h 3986212"/>
                  <a:gd name="connsiteX3797" fmla="*/ 1982724 w 4070032"/>
                  <a:gd name="connsiteY3797" fmla="*/ 2625566 h 3986212"/>
                  <a:gd name="connsiteX3798" fmla="*/ 1982534 w 4070032"/>
                  <a:gd name="connsiteY3798" fmla="*/ 2625376 h 3986212"/>
                  <a:gd name="connsiteX3799" fmla="*/ 1957673 w 4070032"/>
                  <a:gd name="connsiteY3799" fmla="*/ 2615470 h 3986212"/>
                  <a:gd name="connsiteX3800" fmla="*/ 1946529 w 4070032"/>
                  <a:gd name="connsiteY3800" fmla="*/ 2594039 h 3986212"/>
                  <a:gd name="connsiteX3801" fmla="*/ 1925765 w 4070032"/>
                  <a:gd name="connsiteY3801" fmla="*/ 2585942 h 3986212"/>
                  <a:gd name="connsiteX3802" fmla="*/ 1905381 w 4070032"/>
                  <a:gd name="connsiteY3802" fmla="*/ 2580228 h 3986212"/>
                  <a:gd name="connsiteX3803" fmla="*/ 1890808 w 4070032"/>
                  <a:gd name="connsiteY3803" fmla="*/ 2549366 h 3986212"/>
                  <a:gd name="connsiteX3804" fmla="*/ 1893380 w 4070032"/>
                  <a:gd name="connsiteY3804" fmla="*/ 2538222 h 3986212"/>
                  <a:gd name="connsiteX3805" fmla="*/ 1885283 w 4070032"/>
                  <a:gd name="connsiteY3805" fmla="*/ 2521172 h 3986212"/>
                  <a:gd name="connsiteX3806" fmla="*/ 2603849 w 4070032"/>
                  <a:gd name="connsiteY3806" fmla="*/ 2607469 h 3986212"/>
                  <a:gd name="connsiteX3807" fmla="*/ 2587847 w 4070032"/>
                  <a:gd name="connsiteY3807" fmla="*/ 2586419 h 3986212"/>
                  <a:gd name="connsiteX3808" fmla="*/ 2556605 w 4070032"/>
                  <a:gd name="connsiteY3808" fmla="*/ 2600992 h 3986212"/>
                  <a:gd name="connsiteX3809" fmla="*/ 2519744 w 4070032"/>
                  <a:gd name="connsiteY3809" fmla="*/ 2600992 h 3986212"/>
                  <a:gd name="connsiteX3810" fmla="*/ 2505932 w 4070032"/>
                  <a:gd name="connsiteY3810" fmla="*/ 2597563 h 3986212"/>
                  <a:gd name="connsiteX3811" fmla="*/ 2505075 w 4070032"/>
                  <a:gd name="connsiteY3811" fmla="*/ 2599278 h 3986212"/>
                  <a:gd name="connsiteX3812" fmla="*/ 2475357 w 4070032"/>
                  <a:gd name="connsiteY3812" fmla="*/ 2652617 h 3986212"/>
                  <a:gd name="connsiteX3813" fmla="*/ 2464118 w 4070032"/>
                  <a:gd name="connsiteY3813" fmla="*/ 2650808 h 3986212"/>
                  <a:gd name="connsiteX3814" fmla="*/ 2450497 w 4070032"/>
                  <a:gd name="connsiteY3814" fmla="*/ 2641378 h 3986212"/>
                  <a:gd name="connsiteX3815" fmla="*/ 2443353 w 4070032"/>
                  <a:gd name="connsiteY3815" fmla="*/ 2645664 h 3986212"/>
                  <a:gd name="connsiteX3816" fmla="*/ 2436495 w 4070032"/>
                  <a:gd name="connsiteY3816" fmla="*/ 2673953 h 3986212"/>
                  <a:gd name="connsiteX3817" fmla="*/ 2396109 w 4070032"/>
                  <a:gd name="connsiteY3817" fmla="*/ 2677859 h 3986212"/>
                  <a:gd name="connsiteX3818" fmla="*/ 2380012 w 4070032"/>
                  <a:gd name="connsiteY3818" fmla="*/ 2703957 h 3986212"/>
                  <a:gd name="connsiteX3819" fmla="*/ 2314194 w 4070032"/>
                  <a:gd name="connsiteY3819" fmla="*/ 2721388 h 3986212"/>
                  <a:gd name="connsiteX3820" fmla="*/ 2282571 w 4070032"/>
                  <a:gd name="connsiteY3820" fmla="*/ 2696718 h 3986212"/>
                  <a:gd name="connsiteX3821" fmla="*/ 2258759 w 4070032"/>
                  <a:gd name="connsiteY3821" fmla="*/ 2695861 h 3986212"/>
                  <a:gd name="connsiteX3822" fmla="*/ 2242947 w 4070032"/>
                  <a:gd name="connsiteY3822" fmla="*/ 2665571 h 3986212"/>
                  <a:gd name="connsiteX3823" fmla="*/ 2243614 w 4070032"/>
                  <a:gd name="connsiteY3823" fmla="*/ 2628519 h 3986212"/>
                  <a:gd name="connsiteX3824" fmla="*/ 2243614 w 4070032"/>
                  <a:gd name="connsiteY3824" fmla="*/ 2628519 h 3986212"/>
                  <a:gd name="connsiteX3825" fmla="*/ 2243614 w 4070032"/>
                  <a:gd name="connsiteY3825" fmla="*/ 2626709 h 3986212"/>
                  <a:gd name="connsiteX3826" fmla="*/ 2255139 w 4070032"/>
                  <a:gd name="connsiteY3826" fmla="*/ 2613851 h 3986212"/>
                  <a:gd name="connsiteX3827" fmla="*/ 2310098 w 4070032"/>
                  <a:gd name="connsiteY3827" fmla="*/ 2591276 h 3986212"/>
                  <a:gd name="connsiteX3828" fmla="*/ 2320576 w 4070032"/>
                  <a:gd name="connsiteY3828" fmla="*/ 2544318 h 3986212"/>
                  <a:gd name="connsiteX3829" fmla="*/ 2345341 w 4070032"/>
                  <a:gd name="connsiteY3829" fmla="*/ 2526411 h 3986212"/>
                  <a:gd name="connsiteX3830" fmla="*/ 2363248 w 4070032"/>
                  <a:gd name="connsiteY3830" fmla="*/ 2506028 h 3986212"/>
                  <a:gd name="connsiteX3831" fmla="*/ 2378488 w 4070032"/>
                  <a:gd name="connsiteY3831" fmla="*/ 2522982 h 3986212"/>
                  <a:gd name="connsiteX3832" fmla="*/ 2399824 w 4070032"/>
                  <a:gd name="connsiteY3832" fmla="*/ 2524506 h 3986212"/>
                  <a:gd name="connsiteX3833" fmla="*/ 2412873 w 4070032"/>
                  <a:gd name="connsiteY3833" fmla="*/ 2500979 h 3986212"/>
                  <a:gd name="connsiteX3834" fmla="*/ 2438210 w 4070032"/>
                  <a:gd name="connsiteY3834" fmla="*/ 2515457 h 3986212"/>
                  <a:gd name="connsiteX3835" fmla="*/ 2443829 w 4070032"/>
                  <a:gd name="connsiteY3835" fmla="*/ 2536508 h 3986212"/>
                  <a:gd name="connsiteX3836" fmla="*/ 2462879 w 4070032"/>
                  <a:gd name="connsiteY3836" fmla="*/ 2536508 h 3986212"/>
                  <a:gd name="connsiteX3837" fmla="*/ 2488597 w 4070032"/>
                  <a:gd name="connsiteY3837" fmla="*/ 2509457 h 3986212"/>
                  <a:gd name="connsiteX3838" fmla="*/ 2568988 w 4070032"/>
                  <a:gd name="connsiteY3838" fmla="*/ 2500027 h 3986212"/>
                  <a:gd name="connsiteX3839" fmla="*/ 2600039 w 4070032"/>
                  <a:gd name="connsiteY3839" fmla="*/ 2492312 h 3986212"/>
                  <a:gd name="connsiteX3840" fmla="*/ 2626995 w 4070032"/>
                  <a:gd name="connsiteY3840" fmla="*/ 2519267 h 3986212"/>
                  <a:gd name="connsiteX3841" fmla="*/ 2632901 w 4070032"/>
                  <a:gd name="connsiteY3841" fmla="*/ 2596134 h 3986212"/>
                  <a:gd name="connsiteX3842" fmla="*/ 2603754 w 4070032"/>
                  <a:gd name="connsiteY3842" fmla="*/ 2607374 h 3986212"/>
                  <a:gd name="connsiteX3843" fmla="*/ 1581436 w 4070032"/>
                  <a:gd name="connsiteY3843" fmla="*/ 1911763 h 3986212"/>
                  <a:gd name="connsiteX3844" fmla="*/ 1558671 w 4070032"/>
                  <a:gd name="connsiteY3844" fmla="*/ 1895856 h 3986212"/>
                  <a:gd name="connsiteX3845" fmla="*/ 1561624 w 4070032"/>
                  <a:gd name="connsiteY3845" fmla="*/ 1874901 h 3986212"/>
                  <a:gd name="connsiteX3846" fmla="*/ 1561624 w 4070032"/>
                  <a:gd name="connsiteY3846" fmla="*/ 1849850 h 3986212"/>
                  <a:gd name="connsiteX3847" fmla="*/ 1569149 w 4070032"/>
                  <a:gd name="connsiteY3847" fmla="*/ 1806035 h 3986212"/>
                  <a:gd name="connsiteX3848" fmla="*/ 1569149 w 4070032"/>
                  <a:gd name="connsiteY3848" fmla="*/ 1776508 h 3986212"/>
                  <a:gd name="connsiteX3849" fmla="*/ 1583627 w 4070032"/>
                  <a:gd name="connsiteY3849" fmla="*/ 1741646 h 3986212"/>
                  <a:gd name="connsiteX3850" fmla="*/ 1587437 w 4070032"/>
                  <a:gd name="connsiteY3850" fmla="*/ 1736598 h 3986212"/>
                  <a:gd name="connsiteX3851" fmla="*/ 1607249 w 4070032"/>
                  <a:gd name="connsiteY3851" fmla="*/ 1736598 h 3986212"/>
                  <a:gd name="connsiteX3852" fmla="*/ 1633442 w 4070032"/>
                  <a:gd name="connsiteY3852" fmla="*/ 1732026 h 3986212"/>
                  <a:gd name="connsiteX3853" fmla="*/ 1634204 w 4070032"/>
                  <a:gd name="connsiteY3853" fmla="*/ 1731740 h 3986212"/>
                  <a:gd name="connsiteX3854" fmla="*/ 1658874 w 4070032"/>
                  <a:gd name="connsiteY3854" fmla="*/ 1697736 h 3986212"/>
                  <a:gd name="connsiteX3855" fmla="*/ 1664684 w 4070032"/>
                  <a:gd name="connsiteY3855" fmla="*/ 1684687 h 3986212"/>
                  <a:gd name="connsiteX3856" fmla="*/ 1673924 w 4070032"/>
                  <a:gd name="connsiteY3856" fmla="*/ 1678114 h 3986212"/>
                  <a:gd name="connsiteX3857" fmla="*/ 1675924 w 4070032"/>
                  <a:gd name="connsiteY3857" fmla="*/ 1677353 h 3986212"/>
                  <a:gd name="connsiteX3858" fmla="*/ 1697355 w 4070032"/>
                  <a:gd name="connsiteY3858" fmla="*/ 1673733 h 3986212"/>
                  <a:gd name="connsiteX3859" fmla="*/ 1707737 w 4070032"/>
                  <a:gd name="connsiteY3859" fmla="*/ 1670590 h 3986212"/>
                  <a:gd name="connsiteX3860" fmla="*/ 1706594 w 4070032"/>
                  <a:gd name="connsiteY3860" fmla="*/ 1668494 h 3986212"/>
                  <a:gd name="connsiteX3861" fmla="*/ 1707833 w 4070032"/>
                  <a:gd name="connsiteY3861" fmla="*/ 1666208 h 3986212"/>
                  <a:gd name="connsiteX3862" fmla="*/ 1706880 w 4070032"/>
                  <a:gd name="connsiteY3862" fmla="*/ 1657255 h 3986212"/>
                  <a:gd name="connsiteX3863" fmla="*/ 1716786 w 4070032"/>
                  <a:gd name="connsiteY3863" fmla="*/ 1657255 h 3986212"/>
                  <a:gd name="connsiteX3864" fmla="*/ 1715834 w 4070032"/>
                  <a:gd name="connsiteY3864" fmla="*/ 1662970 h 3986212"/>
                  <a:gd name="connsiteX3865" fmla="*/ 1708309 w 4070032"/>
                  <a:gd name="connsiteY3865" fmla="*/ 1682401 h 3986212"/>
                  <a:gd name="connsiteX3866" fmla="*/ 1705166 w 4070032"/>
                  <a:gd name="connsiteY3866" fmla="*/ 1711452 h 3986212"/>
                  <a:gd name="connsiteX3867" fmla="*/ 1705166 w 4070032"/>
                  <a:gd name="connsiteY3867" fmla="*/ 1711833 h 3986212"/>
                  <a:gd name="connsiteX3868" fmla="*/ 1708023 w 4070032"/>
                  <a:gd name="connsiteY3868" fmla="*/ 1727549 h 3986212"/>
                  <a:gd name="connsiteX3869" fmla="*/ 1698212 w 4070032"/>
                  <a:gd name="connsiteY3869" fmla="*/ 1740218 h 3986212"/>
                  <a:gd name="connsiteX3870" fmla="*/ 1693069 w 4070032"/>
                  <a:gd name="connsiteY3870" fmla="*/ 1753648 h 3986212"/>
                  <a:gd name="connsiteX3871" fmla="*/ 1701165 w 4070032"/>
                  <a:gd name="connsiteY3871" fmla="*/ 1774603 h 3986212"/>
                  <a:gd name="connsiteX3872" fmla="*/ 1715453 w 4070032"/>
                  <a:gd name="connsiteY3872" fmla="*/ 1785652 h 3986212"/>
                  <a:gd name="connsiteX3873" fmla="*/ 1730407 w 4070032"/>
                  <a:gd name="connsiteY3873" fmla="*/ 1793843 h 3986212"/>
                  <a:gd name="connsiteX3874" fmla="*/ 1729168 w 4070032"/>
                  <a:gd name="connsiteY3874" fmla="*/ 1801178 h 3986212"/>
                  <a:gd name="connsiteX3875" fmla="*/ 1726121 w 4070032"/>
                  <a:gd name="connsiteY3875" fmla="*/ 1831086 h 3986212"/>
                  <a:gd name="connsiteX3876" fmla="*/ 1720406 w 4070032"/>
                  <a:gd name="connsiteY3876" fmla="*/ 1826419 h 3986212"/>
                  <a:gd name="connsiteX3877" fmla="*/ 1710595 w 4070032"/>
                  <a:gd name="connsiteY3877" fmla="*/ 1820037 h 3986212"/>
                  <a:gd name="connsiteX3878" fmla="*/ 1694783 w 4070032"/>
                  <a:gd name="connsiteY3878" fmla="*/ 1831372 h 3986212"/>
                  <a:gd name="connsiteX3879" fmla="*/ 1688878 w 4070032"/>
                  <a:gd name="connsiteY3879" fmla="*/ 1860518 h 3986212"/>
                  <a:gd name="connsiteX3880" fmla="*/ 1660970 w 4070032"/>
                  <a:gd name="connsiteY3880" fmla="*/ 1895570 h 3986212"/>
                  <a:gd name="connsiteX3881" fmla="*/ 1660017 w 4070032"/>
                  <a:gd name="connsiteY3881" fmla="*/ 1896618 h 3986212"/>
                  <a:gd name="connsiteX3882" fmla="*/ 1660398 w 4070032"/>
                  <a:gd name="connsiteY3882" fmla="*/ 1897952 h 3986212"/>
                  <a:gd name="connsiteX3883" fmla="*/ 1660303 w 4070032"/>
                  <a:gd name="connsiteY3883" fmla="*/ 1917954 h 3986212"/>
                  <a:gd name="connsiteX3884" fmla="*/ 1659827 w 4070032"/>
                  <a:gd name="connsiteY3884" fmla="*/ 1932623 h 3986212"/>
                  <a:gd name="connsiteX3885" fmla="*/ 1655064 w 4070032"/>
                  <a:gd name="connsiteY3885" fmla="*/ 1937385 h 3986212"/>
                  <a:gd name="connsiteX3886" fmla="*/ 1649730 w 4070032"/>
                  <a:gd name="connsiteY3886" fmla="*/ 1946529 h 3986212"/>
                  <a:gd name="connsiteX3887" fmla="*/ 1649730 w 4070032"/>
                  <a:gd name="connsiteY3887" fmla="*/ 1946529 h 3986212"/>
                  <a:gd name="connsiteX3888" fmla="*/ 1648682 w 4070032"/>
                  <a:gd name="connsiteY3888" fmla="*/ 1948339 h 3986212"/>
                  <a:gd name="connsiteX3889" fmla="*/ 1648682 w 4070032"/>
                  <a:gd name="connsiteY3889" fmla="*/ 1948339 h 3986212"/>
                  <a:gd name="connsiteX3890" fmla="*/ 1647730 w 4070032"/>
                  <a:gd name="connsiteY3890" fmla="*/ 1949958 h 3986212"/>
                  <a:gd name="connsiteX3891" fmla="*/ 1663256 w 4070032"/>
                  <a:gd name="connsiteY3891" fmla="*/ 1965484 h 3986212"/>
                  <a:gd name="connsiteX3892" fmla="*/ 1664589 w 4070032"/>
                  <a:gd name="connsiteY3892" fmla="*/ 1983105 h 3986212"/>
                  <a:gd name="connsiteX3893" fmla="*/ 1658684 w 4070032"/>
                  <a:gd name="connsiteY3893" fmla="*/ 1983105 h 3986212"/>
                  <a:gd name="connsiteX3894" fmla="*/ 1617917 w 4070032"/>
                  <a:gd name="connsiteY3894" fmla="*/ 1975199 h 3986212"/>
                  <a:gd name="connsiteX3895" fmla="*/ 1596485 w 4070032"/>
                  <a:gd name="connsiteY3895" fmla="*/ 1969484 h 3986212"/>
                  <a:gd name="connsiteX3896" fmla="*/ 1597724 w 4070032"/>
                  <a:gd name="connsiteY3896" fmla="*/ 1926431 h 3986212"/>
                  <a:gd name="connsiteX3897" fmla="*/ 1597343 w 4070032"/>
                  <a:gd name="connsiteY3897" fmla="*/ 1925764 h 3986212"/>
                  <a:gd name="connsiteX3898" fmla="*/ 1581531 w 4070032"/>
                  <a:gd name="connsiteY3898" fmla="*/ 1911572 h 3986212"/>
                  <a:gd name="connsiteX3899" fmla="*/ 1501807 w 4070032"/>
                  <a:gd name="connsiteY3899" fmla="*/ 2166557 h 3986212"/>
                  <a:gd name="connsiteX3900" fmla="*/ 1523524 w 4070032"/>
                  <a:gd name="connsiteY3900" fmla="*/ 2155031 h 3986212"/>
                  <a:gd name="connsiteX3901" fmla="*/ 1520190 w 4070032"/>
                  <a:gd name="connsiteY3901" fmla="*/ 2152841 h 3986212"/>
                  <a:gd name="connsiteX3902" fmla="*/ 1502378 w 4070032"/>
                  <a:gd name="connsiteY3902" fmla="*/ 2139506 h 3986212"/>
                  <a:gd name="connsiteX3903" fmla="*/ 1497521 w 4070032"/>
                  <a:gd name="connsiteY3903" fmla="*/ 2134934 h 3986212"/>
                  <a:gd name="connsiteX3904" fmla="*/ 1498664 w 4070032"/>
                  <a:gd name="connsiteY3904" fmla="*/ 2134457 h 3986212"/>
                  <a:gd name="connsiteX3905" fmla="*/ 1503331 w 4070032"/>
                  <a:gd name="connsiteY3905" fmla="*/ 2129409 h 3986212"/>
                  <a:gd name="connsiteX3906" fmla="*/ 1510951 w 4070032"/>
                  <a:gd name="connsiteY3906" fmla="*/ 2119694 h 3986212"/>
                  <a:gd name="connsiteX3907" fmla="*/ 1533811 w 4070032"/>
                  <a:gd name="connsiteY3907" fmla="*/ 2115407 h 3986212"/>
                  <a:gd name="connsiteX3908" fmla="*/ 1554099 w 4070032"/>
                  <a:gd name="connsiteY3908" fmla="*/ 2119503 h 3986212"/>
                  <a:gd name="connsiteX3909" fmla="*/ 1557147 w 4070032"/>
                  <a:gd name="connsiteY3909" fmla="*/ 2145316 h 3986212"/>
                  <a:gd name="connsiteX3910" fmla="*/ 1559243 w 4070032"/>
                  <a:gd name="connsiteY3910" fmla="*/ 2145316 h 3986212"/>
                  <a:gd name="connsiteX3911" fmla="*/ 1576578 w 4070032"/>
                  <a:gd name="connsiteY3911" fmla="*/ 2127980 h 3986212"/>
                  <a:gd name="connsiteX3912" fmla="*/ 1577816 w 4070032"/>
                  <a:gd name="connsiteY3912" fmla="*/ 2123885 h 3986212"/>
                  <a:gd name="connsiteX3913" fmla="*/ 1590580 w 4070032"/>
                  <a:gd name="connsiteY3913" fmla="*/ 2129790 h 3986212"/>
                  <a:gd name="connsiteX3914" fmla="*/ 1593056 w 4070032"/>
                  <a:gd name="connsiteY3914" fmla="*/ 2131886 h 3986212"/>
                  <a:gd name="connsiteX3915" fmla="*/ 1603343 w 4070032"/>
                  <a:gd name="connsiteY3915" fmla="*/ 2105978 h 3986212"/>
                  <a:gd name="connsiteX3916" fmla="*/ 1604867 w 4070032"/>
                  <a:gd name="connsiteY3916" fmla="*/ 2098453 h 3986212"/>
                  <a:gd name="connsiteX3917" fmla="*/ 1604963 w 4070032"/>
                  <a:gd name="connsiteY3917" fmla="*/ 2097786 h 3986212"/>
                  <a:gd name="connsiteX3918" fmla="*/ 1618488 w 4070032"/>
                  <a:gd name="connsiteY3918" fmla="*/ 2100358 h 3986212"/>
                  <a:gd name="connsiteX3919" fmla="*/ 1617821 w 4070032"/>
                  <a:gd name="connsiteY3919" fmla="*/ 2100548 h 3986212"/>
                  <a:gd name="connsiteX3920" fmla="*/ 1641539 w 4070032"/>
                  <a:gd name="connsiteY3920" fmla="*/ 2110454 h 3986212"/>
                  <a:gd name="connsiteX3921" fmla="*/ 1649349 w 4070032"/>
                  <a:gd name="connsiteY3921" fmla="*/ 2119884 h 3986212"/>
                  <a:gd name="connsiteX3922" fmla="*/ 1678305 w 4070032"/>
                  <a:gd name="connsiteY3922" fmla="*/ 2119884 h 3986212"/>
                  <a:gd name="connsiteX3923" fmla="*/ 1662779 w 4070032"/>
                  <a:gd name="connsiteY3923" fmla="*/ 2088833 h 3986212"/>
                  <a:gd name="connsiteX3924" fmla="*/ 1646968 w 4070032"/>
                  <a:gd name="connsiteY3924" fmla="*/ 2079403 h 3986212"/>
                  <a:gd name="connsiteX3925" fmla="*/ 1633538 w 4070032"/>
                  <a:gd name="connsiteY3925" fmla="*/ 2073402 h 3986212"/>
                  <a:gd name="connsiteX3926" fmla="*/ 1621536 w 4070032"/>
                  <a:gd name="connsiteY3926" fmla="*/ 2068639 h 3986212"/>
                  <a:gd name="connsiteX3927" fmla="*/ 1618679 w 4070032"/>
                  <a:gd name="connsiteY3927" fmla="*/ 2065782 h 3986212"/>
                  <a:gd name="connsiteX3928" fmla="*/ 1622489 w 4070032"/>
                  <a:gd name="connsiteY3928" fmla="*/ 2063877 h 3986212"/>
                  <a:gd name="connsiteX3929" fmla="*/ 1626299 w 4070032"/>
                  <a:gd name="connsiteY3929" fmla="*/ 2054352 h 3986212"/>
                  <a:gd name="connsiteX3930" fmla="*/ 1619631 w 4070032"/>
                  <a:gd name="connsiteY3930" fmla="*/ 2044351 h 3986212"/>
                  <a:gd name="connsiteX3931" fmla="*/ 1609725 w 4070032"/>
                  <a:gd name="connsiteY3931" fmla="*/ 2037969 h 3986212"/>
                  <a:gd name="connsiteX3932" fmla="*/ 1625251 w 4070032"/>
                  <a:gd name="connsiteY3932" fmla="*/ 2025206 h 3986212"/>
                  <a:gd name="connsiteX3933" fmla="*/ 1618107 w 4070032"/>
                  <a:gd name="connsiteY3933" fmla="*/ 2014538 h 3986212"/>
                  <a:gd name="connsiteX3934" fmla="*/ 1596009 w 4070032"/>
                  <a:gd name="connsiteY3934" fmla="*/ 1977676 h 3986212"/>
                  <a:gd name="connsiteX3935" fmla="*/ 1596009 w 4070032"/>
                  <a:gd name="connsiteY3935" fmla="*/ 1974628 h 3986212"/>
                  <a:gd name="connsiteX3936" fmla="*/ 1616583 w 4070032"/>
                  <a:gd name="connsiteY3936" fmla="*/ 1980152 h 3986212"/>
                  <a:gd name="connsiteX3937" fmla="*/ 1657922 w 4070032"/>
                  <a:gd name="connsiteY3937" fmla="*/ 1988153 h 3986212"/>
                  <a:gd name="connsiteX3938" fmla="*/ 1668780 w 4070032"/>
                  <a:gd name="connsiteY3938" fmla="*/ 1988153 h 3986212"/>
                  <a:gd name="connsiteX3939" fmla="*/ 1682496 w 4070032"/>
                  <a:gd name="connsiteY3939" fmla="*/ 1996154 h 3986212"/>
                  <a:gd name="connsiteX3940" fmla="*/ 1683925 w 4070032"/>
                  <a:gd name="connsiteY3940" fmla="*/ 2020157 h 3986212"/>
                  <a:gd name="connsiteX3941" fmla="*/ 1692307 w 4070032"/>
                  <a:gd name="connsiteY3941" fmla="*/ 2028539 h 3986212"/>
                  <a:gd name="connsiteX3942" fmla="*/ 1725644 w 4070032"/>
                  <a:gd name="connsiteY3942" fmla="*/ 2028539 h 3986212"/>
                  <a:gd name="connsiteX3943" fmla="*/ 1738693 w 4070032"/>
                  <a:gd name="connsiteY3943" fmla="*/ 2027015 h 3986212"/>
                  <a:gd name="connsiteX3944" fmla="*/ 1751267 w 4070032"/>
                  <a:gd name="connsiteY3944" fmla="*/ 2024729 h 3986212"/>
                  <a:gd name="connsiteX3945" fmla="*/ 1751267 w 4070032"/>
                  <a:gd name="connsiteY3945" fmla="*/ 2033207 h 3986212"/>
                  <a:gd name="connsiteX3946" fmla="*/ 1748409 w 4070032"/>
                  <a:gd name="connsiteY3946" fmla="*/ 2050733 h 3986212"/>
                  <a:gd name="connsiteX3947" fmla="*/ 1743742 w 4070032"/>
                  <a:gd name="connsiteY3947" fmla="*/ 2068068 h 3986212"/>
                  <a:gd name="connsiteX3948" fmla="*/ 1763363 w 4070032"/>
                  <a:gd name="connsiteY3948" fmla="*/ 2080832 h 3986212"/>
                  <a:gd name="connsiteX3949" fmla="*/ 1787557 w 4070032"/>
                  <a:gd name="connsiteY3949" fmla="*/ 2082546 h 3986212"/>
                  <a:gd name="connsiteX3950" fmla="*/ 1803559 w 4070032"/>
                  <a:gd name="connsiteY3950" fmla="*/ 2064830 h 3986212"/>
                  <a:gd name="connsiteX3951" fmla="*/ 1812417 w 4070032"/>
                  <a:gd name="connsiteY3951" fmla="*/ 2050066 h 3986212"/>
                  <a:gd name="connsiteX3952" fmla="*/ 1840421 w 4070032"/>
                  <a:gd name="connsiteY3952" fmla="*/ 2046637 h 3986212"/>
                  <a:gd name="connsiteX3953" fmla="*/ 1841564 w 4070032"/>
                  <a:gd name="connsiteY3953" fmla="*/ 2046637 h 3986212"/>
                  <a:gd name="connsiteX3954" fmla="*/ 1860042 w 4070032"/>
                  <a:gd name="connsiteY3954" fmla="*/ 2022062 h 3986212"/>
                  <a:gd name="connsiteX3955" fmla="*/ 1866424 w 4070032"/>
                  <a:gd name="connsiteY3955" fmla="*/ 2017490 h 3986212"/>
                  <a:gd name="connsiteX3956" fmla="*/ 1866424 w 4070032"/>
                  <a:gd name="connsiteY3956" fmla="*/ 2019586 h 3986212"/>
                  <a:gd name="connsiteX3957" fmla="*/ 1879378 w 4070032"/>
                  <a:gd name="connsiteY3957" fmla="*/ 2039017 h 3986212"/>
                  <a:gd name="connsiteX3958" fmla="*/ 1919288 w 4070032"/>
                  <a:gd name="connsiteY3958" fmla="*/ 2046732 h 3986212"/>
                  <a:gd name="connsiteX3959" fmla="*/ 1944053 w 4070032"/>
                  <a:gd name="connsiteY3959" fmla="*/ 2058448 h 3986212"/>
                  <a:gd name="connsiteX3960" fmla="*/ 1954911 w 4070032"/>
                  <a:gd name="connsiteY3960" fmla="*/ 2070545 h 3986212"/>
                  <a:gd name="connsiteX3961" fmla="*/ 1954911 w 4070032"/>
                  <a:gd name="connsiteY3961" fmla="*/ 2075021 h 3986212"/>
                  <a:gd name="connsiteX3962" fmla="*/ 1971294 w 4070032"/>
                  <a:gd name="connsiteY3962" fmla="*/ 2089976 h 3986212"/>
                  <a:gd name="connsiteX3963" fmla="*/ 1982629 w 4070032"/>
                  <a:gd name="connsiteY3963" fmla="*/ 2094071 h 3986212"/>
                  <a:gd name="connsiteX3964" fmla="*/ 1984343 w 4070032"/>
                  <a:gd name="connsiteY3964" fmla="*/ 2112550 h 3986212"/>
                  <a:gd name="connsiteX3965" fmla="*/ 2000441 w 4070032"/>
                  <a:gd name="connsiteY3965" fmla="*/ 2138553 h 3986212"/>
                  <a:gd name="connsiteX3966" fmla="*/ 1999202 w 4070032"/>
                  <a:gd name="connsiteY3966" fmla="*/ 2154460 h 3986212"/>
                  <a:gd name="connsiteX3967" fmla="*/ 1981581 w 4070032"/>
                  <a:gd name="connsiteY3967" fmla="*/ 2173415 h 3986212"/>
                  <a:gd name="connsiteX3968" fmla="*/ 1981581 w 4070032"/>
                  <a:gd name="connsiteY3968" fmla="*/ 2189131 h 3986212"/>
                  <a:gd name="connsiteX3969" fmla="*/ 2005679 w 4070032"/>
                  <a:gd name="connsiteY3969" fmla="*/ 2204752 h 3986212"/>
                  <a:gd name="connsiteX3970" fmla="*/ 2023586 w 4070032"/>
                  <a:gd name="connsiteY3970" fmla="*/ 2214944 h 3986212"/>
                  <a:gd name="connsiteX3971" fmla="*/ 2030159 w 4070032"/>
                  <a:gd name="connsiteY3971" fmla="*/ 2254377 h 3986212"/>
                  <a:gd name="connsiteX3972" fmla="*/ 2035683 w 4070032"/>
                  <a:gd name="connsiteY3972" fmla="*/ 2280285 h 3986212"/>
                  <a:gd name="connsiteX3973" fmla="*/ 2038255 w 4070032"/>
                  <a:gd name="connsiteY3973" fmla="*/ 2309336 h 3986212"/>
                  <a:gd name="connsiteX3974" fmla="*/ 2038255 w 4070032"/>
                  <a:gd name="connsiteY3974" fmla="*/ 2310194 h 3986212"/>
                  <a:gd name="connsiteX3975" fmla="*/ 2057686 w 4070032"/>
                  <a:gd name="connsiteY3975" fmla="*/ 2330958 h 3986212"/>
                  <a:gd name="connsiteX3976" fmla="*/ 2065020 w 4070032"/>
                  <a:gd name="connsiteY3976" fmla="*/ 2339531 h 3986212"/>
                  <a:gd name="connsiteX3977" fmla="*/ 2055876 w 4070032"/>
                  <a:gd name="connsiteY3977" fmla="*/ 2397157 h 3986212"/>
                  <a:gd name="connsiteX3978" fmla="*/ 2051590 w 4070032"/>
                  <a:gd name="connsiteY3978" fmla="*/ 2402205 h 3986212"/>
                  <a:gd name="connsiteX3979" fmla="*/ 2041112 w 4070032"/>
                  <a:gd name="connsiteY3979" fmla="*/ 2404872 h 3986212"/>
                  <a:gd name="connsiteX3980" fmla="*/ 2039874 w 4070032"/>
                  <a:gd name="connsiteY3980" fmla="*/ 2398395 h 3986212"/>
                  <a:gd name="connsiteX3981" fmla="*/ 2039874 w 4070032"/>
                  <a:gd name="connsiteY3981" fmla="*/ 2388775 h 3986212"/>
                  <a:gd name="connsiteX3982" fmla="*/ 2009108 w 4070032"/>
                  <a:gd name="connsiteY3982" fmla="*/ 2393918 h 3986212"/>
                  <a:gd name="connsiteX3983" fmla="*/ 2010251 w 4070032"/>
                  <a:gd name="connsiteY3983" fmla="*/ 2403062 h 3986212"/>
                  <a:gd name="connsiteX3984" fmla="*/ 2010632 w 4070032"/>
                  <a:gd name="connsiteY3984" fmla="*/ 2404015 h 3986212"/>
                  <a:gd name="connsiteX3985" fmla="*/ 2009870 w 4070032"/>
                  <a:gd name="connsiteY3985" fmla="*/ 2407349 h 3986212"/>
                  <a:gd name="connsiteX3986" fmla="*/ 1992249 w 4070032"/>
                  <a:gd name="connsiteY3986" fmla="*/ 2420112 h 3986212"/>
                  <a:gd name="connsiteX3987" fmla="*/ 1977676 w 4070032"/>
                  <a:gd name="connsiteY3987" fmla="*/ 2425065 h 3986212"/>
                  <a:gd name="connsiteX3988" fmla="*/ 1973199 w 4070032"/>
                  <a:gd name="connsiteY3988" fmla="*/ 2433638 h 3986212"/>
                  <a:gd name="connsiteX3989" fmla="*/ 1962150 w 4070032"/>
                  <a:gd name="connsiteY3989" fmla="*/ 2441543 h 3986212"/>
                  <a:gd name="connsiteX3990" fmla="*/ 1949958 w 4070032"/>
                  <a:gd name="connsiteY3990" fmla="*/ 2441543 h 3986212"/>
                  <a:gd name="connsiteX3991" fmla="*/ 1949291 w 4070032"/>
                  <a:gd name="connsiteY3991" fmla="*/ 2442210 h 3986212"/>
                  <a:gd name="connsiteX3992" fmla="*/ 1943005 w 4070032"/>
                  <a:gd name="connsiteY3992" fmla="*/ 2449449 h 3986212"/>
                  <a:gd name="connsiteX3993" fmla="*/ 1933004 w 4070032"/>
                  <a:gd name="connsiteY3993" fmla="*/ 2456212 h 3986212"/>
                  <a:gd name="connsiteX3994" fmla="*/ 1917478 w 4070032"/>
                  <a:gd name="connsiteY3994" fmla="*/ 2460117 h 3986212"/>
                  <a:gd name="connsiteX3995" fmla="*/ 1917859 w 4070032"/>
                  <a:gd name="connsiteY3995" fmla="*/ 2462308 h 3986212"/>
                  <a:gd name="connsiteX3996" fmla="*/ 1918145 w 4070032"/>
                  <a:gd name="connsiteY3996" fmla="*/ 2464689 h 3986212"/>
                  <a:gd name="connsiteX3997" fmla="*/ 1917954 w 4070032"/>
                  <a:gd name="connsiteY3997" fmla="*/ 2469833 h 3986212"/>
                  <a:gd name="connsiteX3998" fmla="*/ 1890808 w 4070032"/>
                  <a:gd name="connsiteY3998" fmla="*/ 2469833 h 3986212"/>
                  <a:gd name="connsiteX3999" fmla="*/ 1890141 w 4070032"/>
                  <a:gd name="connsiteY3999" fmla="*/ 2470595 h 3986212"/>
                  <a:gd name="connsiteX4000" fmla="*/ 1881950 w 4070032"/>
                  <a:gd name="connsiteY4000" fmla="*/ 2481739 h 3986212"/>
                  <a:gd name="connsiteX4001" fmla="*/ 1878044 w 4070032"/>
                  <a:gd name="connsiteY4001" fmla="*/ 2490978 h 3986212"/>
                  <a:gd name="connsiteX4002" fmla="*/ 1870710 w 4070032"/>
                  <a:gd name="connsiteY4002" fmla="*/ 2486311 h 3986212"/>
                  <a:gd name="connsiteX4003" fmla="*/ 1861280 w 4070032"/>
                  <a:gd name="connsiteY4003" fmla="*/ 2481644 h 3986212"/>
                  <a:gd name="connsiteX4004" fmla="*/ 1856708 w 4070032"/>
                  <a:gd name="connsiteY4004" fmla="*/ 2497646 h 3986212"/>
                  <a:gd name="connsiteX4005" fmla="*/ 1872234 w 4070032"/>
                  <a:gd name="connsiteY4005" fmla="*/ 2514981 h 3986212"/>
                  <a:gd name="connsiteX4006" fmla="*/ 1881378 w 4070032"/>
                  <a:gd name="connsiteY4006" fmla="*/ 2524125 h 3986212"/>
                  <a:gd name="connsiteX4007" fmla="*/ 1888522 w 4070032"/>
                  <a:gd name="connsiteY4007" fmla="*/ 2539270 h 3986212"/>
                  <a:gd name="connsiteX4008" fmla="*/ 1885950 w 4070032"/>
                  <a:gd name="connsiteY4008" fmla="*/ 2550414 h 3986212"/>
                  <a:gd name="connsiteX4009" fmla="*/ 1902143 w 4070032"/>
                  <a:gd name="connsiteY4009" fmla="*/ 2584704 h 3986212"/>
                  <a:gd name="connsiteX4010" fmla="*/ 1924336 w 4070032"/>
                  <a:gd name="connsiteY4010" fmla="*/ 2590895 h 3986212"/>
                  <a:gd name="connsiteX4011" fmla="*/ 1943195 w 4070032"/>
                  <a:gd name="connsiteY4011" fmla="*/ 2598325 h 3986212"/>
                  <a:gd name="connsiteX4012" fmla="*/ 1954340 w 4070032"/>
                  <a:gd name="connsiteY4012" fmla="*/ 2619756 h 3986212"/>
                  <a:gd name="connsiteX4013" fmla="*/ 1980629 w 4070032"/>
                  <a:gd name="connsiteY4013" fmla="*/ 2630329 h 3986212"/>
                  <a:gd name="connsiteX4014" fmla="*/ 1999774 w 4070032"/>
                  <a:gd name="connsiteY4014" fmla="*/ 2642045 h 3986212"/>
                  <a:gd name="connsiteX4015" fmla="*/ 1994059 w 4070032"/>
                  <a:gd name="connsiteY4015" fmla="*/ 2673001 h 3986212"/>
                  <a:gd name="connsiteX4016" fmla="*/ 1983486 w 4070032"/>
                  <a:gd name="connsiteY4016" fmla="*/ 2669477 h 3986212"/>
                  <a:gd name="connsiteX4017" fmla="*/ 1976533 w 4070032"/>
                  <a:gd name="connsiteY4017" fmla="*/ 2666048 h 3986212"/>
                  <a:gd name="connsiteX4018" fmla="*/ 1961960 w 4070032"/>
                  <a:gd name="connsiteY4018" fmla="*/ 2671572 h 3986212"/>
                  <a:gd name="connsiteX4019" fmla="*/ 1963484 w 4070032"/>
                  <a:gd name="connsiteY4019" fmla="*/ 2695480 h 3986212"/>
                  <a:gd name="connsiteX4020" fmla="*/ 1935766 w 4070032"/>
                  <a:gd name="connsiteY4020" fmla="*/ 2705672 h 3986212"/>
                  <a:gd name="connsiteX4021" fmla="*/ 1927289 w 4070032"/>
                  <a:gd name="connsiteY4021" fmla="*/ 2726055 h 3986212"/>
                  <a:gd name="connsiteX4022" fmla="*/ 1953578 w 4070032"/>
                  <a:gd name="connsiteY4022" fmla="*/ 2752344 h 3986212"/>
                  <a:gd name="connsiteX4023" fmla="*/ 1965770 w 4070032"/>
                  <a:gd name="connsiteY4023" fmla="*/ 2769965 h 3986212"/>
                  <a:gd name="connsiteX4024" fmla="*/ 1952339 w 4070032"/>
                  <a:gd name="connsiteY4024" fmla="*/ 2781014 h 3986212"/>
                  <a:gd name="connsiteX4025" fmla="*/ 1929289 w 4070032"/>
                  <a:gd name="connsiteY4025" fmla="*/ 2766632 h 3986212"/>
                  <a:gd name="connsiteX4026" fmla="*/ 1894332 w 4070032"/>
                  <a:gd name="connsiteY4026" fmla="*/ 2766632 h 3986212"/>
                  <a:gd name="connsiteX4027" fmla="*/ 1883569 w 4070032"/>
                  <a:gd name="connsiteY4027" fmla="*/ 2783586 h 3986212"/>
                  <a:gd name="connsiteX4028" fmla="*/ 1848803 w 4070032"/>
                  <a:gd name="connsiteY4028" fmla="*/ 2799588 h 3986212"/>
                  <a:gd name="connsiteX4029" fmla="*/ 1795367 w 4070032"/>
                  <a:gd name="connsiteY4029" fmla="*/ 2811113 h 3986212"/>
                  <a:gd name="connsiteX4030" fmla="*/ 1789557 w 4070032"/>
                  <a:gd name="connsiteY4030" fmla="*/ 2796540 h 3986212"/>
                  <a:gd name="connsiteX4031" fmla="*/ 1739456 w 4070032"/>
                  <a:gd name="connsiteY4031" fmla="*/ 2794921 h 3986212"/>
                  <a:gd name="connsiteX4032" fmla="*/ 1736693 w 4070032"/>
                  <a:gd name="connsiteY4032" fmla="*/ 2813114 h 3986212"/>
                  <a:gd name="connsiteX4033" fmla="*/ 1719263 w 4070032"/>
                  <a:gd name="connsiteY4033" fmla="*/ 2801684 h 3986212"/>
                  <a:gd name="connsiteX4034" fmla="*/ 1709071 w 4070032"/>
                  <a:gd name="connsiteY4034" fmla="*/ 2788539 h 3986212"/>
                  <a:gd name="connsiteX4035" fmla="*/ 1708214 w 4070032"/>
                  <a:gd name="connsiteY4035" fmla="*/ 2787206 h 3986212"/>
                  <a:gd name="connsiteX4036" fmla="*/ 1678972 w 4070032"/>
                  <a:gd name="connsiteY4036" fmla="*/ 2792349 h 3986212"/>
                  <a:gd name="connsiteX4037" fmla="*/ 1680401 w 4070032"/>
                  <a:gd name="connsiteY4037" fmla="*/ 2801493 h 3986212"/>
                  <a:gd name="connsiteX4038" fmla="*/ 1679734 w 4070032"/>
                  <a:gd name="connsiteY4038" fmla="*/ 2801207 h 3986212"/>
                  <a:gd name="connsiteX4039" fmla="*/ 1641062 w 4070032"/>
                  <a:gd name="connsiteY4039" fmla="*/ 2777395 h 3986212"/>
                  <a:gd name="connsiteX4040" fmla="*/ 1608011 w 4070032"/>
                  <a:gd name="connsiteY4040" fmla="*/ 2772918 h 3986212"/>
                  <a:gd name="connsiteX4041" fmla="*/ 1600200 w 4070032"/>
                  <a:gd name="connsiteY4041" fmla="*/ 2780729 h 3986212"/>
                  <a:gd name="connsiteX4042" fmla="*/ 1604677 w 4070032"/>
                  <a:gd name="connsiteY4042" fmla="*/ 2795969 h 3986212"/>
                  <a:gd name="connsiteX4043" fmla="*/ 1562957 w 4070032"/>
                  <a:gd name="connsiteY4043" fmla="*/ 2795016 h 3986212"/>
                  <a:gd name="connsiteX4044" fmla="*/ 1543717 w 4070032"/>
                  <a:gd name="connsiteY4044" fmla="*/ 2793111 h 3986212"/>
                  <a:gd name="connsiteX4045" fmla="*/ 1542097 w 4070032"/>
                  <a:gd name="connsiteY4045" fmla="*/ 2792540 h 3986212"/>
                  <a:gd name="connsiteX4046" fmla="*/ 1534287 w 4070032"/>
                  <a:gd name="connsiteY4046" fmla="*/ 2789682 h 3986212"/>
                  <a:gd name="connsiteX4047" fmla="*/ 1534287 w 4070032"/>
                  <a:gd name="connsiteY4047" fmla="*/ 2781967 h 3986212"/>
                  <a:gd name="connsiteX4048" fmla="*/ 1541240 w 4070032"/>
                  <a:gd name="connsiteY4048" fmla="*/ 2748439 h 3986212"/>
                  <a:gd name="connsiteX4049" fmla="*/ 1541240 w 4070032"/>
                  <a:gd name="connsiteY4049" fmla="*/ 2693289 h 3986212"/>
                  <a:gd name="connsiteX4050" fmla="*/ 1574673 w 4070032"/>
                  <a:gd name="connsiteY4050" fmla="*/ 2641092 h 3986212"/>
                  <a:gd name="connsiteX4051" fmla="*/ 1571244 w 4070032"/>
                  <a:gd name="connsiteY4051" fmla="*/ 2640425 h 3986212"/>
                  <a:gd name="connsiteX4052" fmla="*/ 1459706 w 4070032"/>
                  <a:gd name="connsiteY4052" fmla="*/ 2617565 h 3986212"/>
                  <a:gd name="connsiteX4053" fmla="*/ 1430941 w 4070032"/>
                  <a:gd name="connsiteY4053" fmla="*/ 2585752 h 3986212"/>
                  <a:gd name="connsiteX4054" fmla="*/ 1436751 w 4070032"/>
                  <a:gd name="connsiteY4054" fmla="*/ 2576322 h 3986212"/>
                  <a:gd name="connsiteX4055" fmla="*/ 1436751 w 4070032"/>
                  <a:gd name="connsiteY4055" fmla="*/ 2576322 h 3986212"/>
                  <a:gd name="connsiteX4056" fmla="*/ 1452277 w 4070032"/>
                  <a:gd name="connsiteY4056" fmla="*/ 2551271 h 3986212"/>
                  <a:gd name="connsiteX4057" fmla="*/ 1434084 w 4070032"/>
                  <a:gd name="connsiteY4057" fmla="*/ 2539460 h 3986212"/>
                  <a:gd name="connsiteX4058" fmla="*/ 1426845 w 4070032"/>
                  <a:gd name="connsiteY4058" fmla="*/ 2515743 h 3986212"/>
                  <a:gd name="connsiteX4059" fmla="*/ 1444657 w 4070032"/>
                  <a:gd name="connsiteY4059" fmla="*/ 2499836 h 3986212"/>
                  <a:gd name="connsiteX4060" fmla="*/ 1449134 w 4070032"/>
                  <a:gd name="connsiteY4060" fmla="*/ 2491169 h 3986212"/>
                  <a:gd name="connsiteX4061" fmla="*/ 1447324 w 4070032"/>
                  <a:gd name="connsiteY4061" fmla="*/ 2490026 h 3986212"/>
                  <a:gd name="connsiteX4062" fmla="*/ 1432941 w 4070032"/>
                  <a:gd name="connsiteY4062" fmla="*/ 2481834 h 3986212"/>
                  <a:gd name="connsiteX4063" fmla="*/ 1427512 w 4070032"/>
                  <a:gd name="connsiteY4063" fmla="*/ 2471738 h 3986212"/>
                  <a:gd name="connsiteX4064" fmla="*/ 1421606 w 4070032"/>
                  <a:gd name="connsiteY4064" fmla="*/ 2452497 h 3986212"/>
                  <a:gd name="connsiteX4065" fmla="*/ 1424178 w 4070032"/>
                  <a:gd name="connsiteY4065" fmla="*/ 2443258 h 3986212"/>
                  <a:gd name="connsiteX4066" fmla="*/ 1424178 w 4070032"/>
                  <a:gd name="connsiteY4066" fmla="*/ 2442210 h 3986212"/>
                  <a:gd name="connsiteX4067" fmla="*/ 1424464 w 4070032"/>
                  <a:gd name="connsiteY4067" fmla="*/ 2442210 h 3986212"/>
                  <a:gd name="connsiteX4068" fmla="*/ 1424464 w 4070032"/>
                  <a:gd name="connsiteY4068" fmla="*/ 2427161 h 3986212"/>
                  <a:gd name="connsiteX4069" fmla="*/ 1417511 w 4070032"/>
                  <a:gd name="connsiteY4069" fmla="*/ 2419731 h 3986212"/>
                  <a:gd name="connsiteX4070" fmla="*/ 1431322 w 4070032"/>
                  <a:gd name="connsiteY4070" fmla="*/ 2392204 h 3986212"/>
                  <a:gd name="connsiteX4071" fmla="*/ 1441799 w 4070032"/>
                  <a:gd name="connsiteY4071" fmla="*/ 2369153 h 3986212"/>
                  <a:gd name="connsiteX4072" fmla="*/ 1427512 w 4070032"/>
                  <a:gd name="connsiteY4072" fmla="*/ 2343722 h 3986212"/>
                  <a:gd name="connsiteX4073" fmla="*/ 1420273 w 4070032"/>
                  <a:gd name="connsiteY4073" fmla="*/ 2316671 h 3986212"/>
                  <a:gd name="connsiteX4074" fmla="*/ 1471327 w 4070032"/>
                  <a:gd name="connsiteY4074" fmla="*/ 2314670 h 3986212"/>
                  <a:gd name="connsiteX4075" fmla="*/ 1472470 w 4070032"/>
                  <a:gd name="connsiteY4075" fmla="*/ 2301335 h 3986212"/>
                  <a:gd name="connsiteX4076" fmla="*/ 1486948 w 4070032"/>
                  <a:gd name="connsiteY4076" fmla="*/ 2283905 h 3986212"/>
                  <a:gd name="connsiteX4077" fmla="*/ 1498187 w 4070032"/>
                  <a:gd name="connsiteY4077" fmla="*/ 2250567 h 3986212"/>
                  <a:gd name="connsiteX4078" fmla="*/ 1474661 w 4070032"/>
                  <a:gd name="connsiteY4078" fmla="*/ 2246281 h 3986212"/>
                  <a:gd name="connsiteX4079" fmla="*/ 1469422 w 4070032"/>
                  <a:gd name="connsiteY4079" fmla="*/ 2232184 h 3986212"/>
                  <a:gd name="connsiteX4080" fmla="*/ 1492758 w 4070032"/>
                  <a:gd name="connsiteY4080" fmla="*/ 2230850 h 3986212"/>
                  <a:gd name="connsiteX4081" fmla="*/ 1494663 w 4070032"/>
                  <a:gd name="connsiteY4081" fmla="*/ 2231041 h 3986212"/>
                  <a:gd name="connsiteX4082" fmla="*/ 1509713 w 4070032"/>
                  <a:gd name="connsiteY4082" fmla="*/ 2187988 h 3986212"/>
                  <a:gd name="connsiteX4083" fmla="*/ 1500473 w 4070032"/>
                  <a:gd name="connsiteY4083" fmla="*/ 2177701 h 3986212"/>
                  <a:gd name="connsiteX4084" fmla="*/ 1501331 w 4070032"/>
                  <a:gd name="connsiteY4084" fmla="*/ 2166842 h 3986212"/>
                  <a:gd name="connsiteX4085" fmla="*/ 1236155 w 4070032"/>
                  <a:gd name="connsiteY4085" fmla="*/ 2368201 h 3986212"/>
                  <a:gd name="connsiteX4086" fmla="*/ 1274921 w 4070032"/>
                  <a:gd name="connsiteY4086" fmla="*/ 2368201 h 3986212"/>
                  <a:gd name="connsiteX4087" fmla="*/ 1283018 w 4070032"/>
                  <a:gd name="connsiteY4087" fmla="*/ 2374773 h 3986212"/>
                  <a:gd name="connsiteX4088" fmla="*/ 1283018 w 4070032"/>
                  <a:gd name="connsiteY4088" fmla="*/ 2376488 h 3986212"/>
                  <a:gd name="connsiteX4089" fmla="*/ 1294352 w 4070032"/>
                  <a:gd name="connsiteY4089" fmla="*/ 2380298 h 3986212"/>
                  <a:gd name="connsiteX4090" fmla="*/ 1299591 w 4070032"/>
                  <a:gd name="connsiteY4090" fmla="*/ 2378583 h 3986212"/>
                  <a:gd name="connsiteX4091" fmla="*/ 1302830 w 4070032"/>
                  <a:gd name="connsiteY4091" fmla="*/ 2376011 h 3986212"/>
                  <a:gd name="connsiteX4092" fmla="*/ 1302163 w 4070032"/>
                  <a:gd name="connsiteY4092" fmla="*/ 2370963 h 3986212"/>
                  <a:gd name="connsiteX4093" fmla="*/ 1301115 w 4070032"/>
                  <a:gd name="connsiteY4093" fmla="*/ 2367439 h 3986212"/>
                  <a:gd name="connsiteX4094" fmla="*/ 1301115 w 4070032"/>
                  <a:gd name="connsiteY4094" fmla="*/ 2359533 h 3986212"/>
                  <a:gd name="connsiteX4095" fmla="*/ 1279303 w 4070032"/>
                  <a:gd name="connsiteY4095" fmla="*/ 2354580 h 3986212"/>
                  <a:gd name="connsiteX4096" fmla="*/ 1270635 w 4070032"/>
                  <a:gd name="connsiteY4096" fmla="*/ 2354580 h 3986212"/>
                  <a:gd name="connsiteX4097" fmla="*/ 1256157 w 4070032"/>
                  <a:gd name="connsiteY4097" fmla="*/ 2350199 h 3986212"/>
                  <a:gd name="connsiteX4098" fmla="*/ 1244251 w 4070032"/>
                  <a:gd name="connsiteY4098" fmla="*/ 2345722 h 3986212"/>
                  <a:gd name="connsiteX4099" fmla="*/ 1235488 w 4070032"/>
                  <a:gd name="connsiteY4099" fmla="*/ 2341912 h 3986212"/>
                  <a:gd name="connsiteX4100" fmla="*/ 1239298 w 4070032"/>
                  <a:gd name="connsiteY4100" fmla="*/ 2334292 h 3986212"/>
                  <a:gd name="connsiteX4101" fmla="*/ 1241489 w 4070032"/>
                  <a:gd name="connsiteY4101" fmla="*/ 2332958 h 3986212"/>
                  <a:gd name="connsiteX4102" fmla="*/ 1247680 w 4070032"/>
                  <a:gd name="connsiteY4102" fmla="*/ 2336102 h 3986212"/>
                  <a:gd name="connsiteX4103" fmla="*/ 1256633 w 4070032"/>
                  <a:gd name="connsiteY4103" fmla="*/ 2345055 h 3986212"/>
                  <a:gd name="connsiteX4104" fmla="*/ 1274731 w 4070032"/>
                  <a:gd name="connsiteY4104" fmla="*/ 2353437 h 3986212"/>
                  <a:gd name="connsiteX4105" fmla="*/ 1275683 w 4070032"/>
                  <a:gd name="connsiteY4105" fmla="*/ 2353056 h 3986212"/>
                  <a:gd name="connsiteX4106" fmla="*/ 1302258 w 4070032"/>
                  <a:gd name="connsiteY4106" fmla="*/ 2342674 h 3986212"/>
                  <a:gd name="connsiteX4107" fmla="*/ 1313021 w 4070032"/>
                  <a:gd name="connsiteY4107" fmla="*/ 2328386 h 3986212"/>
                  <a:gd name="connsiteX4108" fmla="*/ 1307211 w 4070032"/>
                  <a:gd name="connsiteY4108" fmla="*/ 2320290 h 3986212"/>
                  <a:gd name="connsiteX4109" fmla="*/ 1288256 w 4070032"/>
                  <a:gd name="connsiteY4109" fmla="*/ 2307146 h 3986212"/>
                  <a:gd name="connsiteX4110" fmla="*/ 1285113 w 4070032"/>
                  <a:gd name="connsiteY4110" fmla="*/ 2303240 h 3986212"/>
                  <a:gd name="connsiteX4111" fmla="*/ 1300543 w 4070032"/>
                  <a:gd name="connsiteY4111" fmla="*/ 2300764 h 3986212"/>
                  <a:gd name="connsiteX4112" fmla="*/ 1320356 w 4070032"/>
                  <a:gd name="connsiteY4112" fmla="*/ 2272189 h 3986212"/>
                  <a:gd name="connsiteX4113" fmla="*/ 1326452 w 4070032"/>
                  <a:gd name="connsiteY4113" fmla="*/ 2252377 h 3986212"/>
                  <a:gd name="connsiteX4114" fmla="*/ 1330833 w 4070032"/>
                  <a:gd name="connsiteY4114" fmla="*/ 2221325 h 3986212"/>
                  <a:gd name="connsiteX4115" fmla="*/ 1337786 w 4070032"/>
                  <a:gd name="connsiteY4115" fmla="*/ 2197608 h 3986212"/>
                  <a:gd name="connsiteX4116" fmla="*/ 1350740 w 4070032"/>
                  <a:gd name="connsiteY4116" fmla="*/ 2197608 h 3986212"/>
                  <a:gd name="connsiteX4117" fmla="*/ 1353026 w 4070032"/>
                  <a:gd name="connsiteY4117" fmla="*/ 2210181 h 3986212"/>
                  <a:gd name="connsiteX4118" fmla="*/ 1357217 w 4070032"/>
                  <a:gd name="connsiteY4118" fmla="*/ 2221230 h 3986212"/>
                  <a:gd name="connsiteX4119" fmla="*/ 1351979 w 4070032"/>
                  <a:gd name="connsiteY4119" fmla="*/ 2223326 h 3986212"/>
                  <a:gd name="connsiteX4120" fmla="*/ 1345406 w 4070032"/>
                  <a:gd name="connsiteY4120" fmla="*/ 2244566 h 3986212"/>
                  <a:gd name="connsiteX4121" fmla="*/ 1354074 w 4070032"/>
                  <a:gd name="connsiteY4121" fmla="*/ 2270379 h 3986212"/>
                  <a:gd name="connsiteX4122" fmla="*/ 1396460 w 4070032"/>
                  <a:gd name="connsiteY4122" fmla="*/ 2247519 h 3986212"/>
                  <a:gd name="connsiteX4123" fmla="*/ 1398175 w 4070032"/>
                  <a:gd name="connsiteY4123" fmla="*/ 2238661 h 3986212"/>
                  <a:gd name="connsiteX4124" fmla="*/ 1401223 w 4070032"/>
                  <a:gd name="connsiteY4124" fmla="*/ 2208086 h 3986212"/>
                  <a:gd name="connsiteX4125" fmla="*/ 1397318 w 4070032"/>
                  <a:gd name="connsiteY4125" fmla="*/ 2200370 h 3986212"/>
                  <a:gd name="connsiteX4126" fmla="*/ 1384745 w 4070032"/>
                  <a:gd name="connsiteY4126" fmla="*/ 2198846 h 3986212"/>
                  <a:gd name="connsiteX4127" fmla="*/ 1375601 w 4070032"/>
                  <a:gd name="connsiteY4127" fmla="*/ 2191036 h 3986212"/>
                  <a:gd name="connsiteX4128" fmla="*/ 1375601 w 4070032"/>
                  <a:gd name="connsiteY4128" fmla="*/ 2178368 h 3986212"/>
                  <a:gd name="connsiteX4129" fmla="*/ 1412843 w 4070032"/>
                  <a:gd name="connsiteY4129" fmla="*/ 2152555 h 3986212"/>
                  <a:gd name="connsiteX4130" fmla="*/ 1419701 w 4070032"/>
                  <a:gd name="connsiteY4130" fmla="*/ 2152555 h 3986212"/>
                  <a:gd name="connsiteX4131" fmla="*/ 1443704 w 4070032"/>
                  <a:gd name="connsiteY4131" fmla="*/ 2151031 h 3986212"/>
                  <a:gd name="connsiteX4132" fmla="*/ 1475327 w 4070032"/>
                  <a:gd name="connsiteY4132" fmla="*/ 2148173 h 3986212"/>
                  <a:gd name="connsiteX4133" fmla="*/ 1492187 w 4070032"/>
                  <a:gd name="connsiteY4133" fmla="*/ 2171224 h 3986212"/>
                  <a:gd name="connsiteX4134" fmla="*/ 1496282 w 4070032"/>
                  <a:gd name="connsiteY4134" fmla="*/ 2169033 h 3986212"/>
                  <a:gd name="connsiteX4135" fmla="*/ 1495425 w 4070032"/>
                  <a:gd name="connsiteY4135" fmla="*/ 2178939 h 3986212"/>
                  <a:gd name="connsiteX4136" fmla="*/ 1504188 w 4070032"/>
                  <a:gd name="connsiteY4136" fmla="*/ 2188655 h 3986212"/>
                  <a:gd name="connsiteX4137" fmla="*/ 1491329 w 4070032"/>
                  <a:gd name="connsiteY4137" fmla="*/ 2225421 h 3986212"/>
                  <a:gd name="connsiteX4138" fmla="*/ 1465993 w 4070032"/>
                  <a:gd name="connsiteY4138" fmla="*/ 2228279 h 3986212"/>
                  <a:gd name="connsiteX4139" fmla="*/ 1464659 w 4070032"/>
                  <a:gd name="connsiteY4139" fmla="*/ 2232279 h 3986212"/>
                  <a:gd name="connsiteX4140" fmla="*/ 1470946 w 4070032"/>
                  <a:gd name="connsiteY4140" fmla="*/ 2249043 h 3986212"/>
                  <a:gd name="connsiteX4141" fmla="*/ 1471517 w 4070032"/>
                  <a:gd name="connsiteY4141" fmla="*/ 2249996 h 3986212"/>
                  <a:gd name="connsiteX4142" fmla="*/ 1491901 w 4070032"/>
                  <a:gd name="connsiteY4142" fmla="*/ 2253710 h 3986212"/>
                  <a:gd name="connsiteX4143" fmla="*/ 1482947 w 4070032"/>
                  <a:gd name="connsiteY4143" fmla="*/ 2280571 h 3986212"/>
                  <a:gd name="connsiteX4144" fmla="*/ 1467803 w 4070032"/>
                  <a:gd name="connsiteY4144" fmla="*/ 2298764 h 3986212"/>
                  <a:gd name="connsiteX4145" fmla="*/ 1466945 w 4070032"/>
                  <a:gd name="connsiteY4145" fmla="*/ 2309432 h 3986212"/>
                  <a:gd name="connsiteX4146" fmla="*/ 1414177 w 4070032"/>
                  <a:gd name="connsiteY4146" fmla="*/ 2311432 h 3986212"/>
                  <a:gd name="connsiteX4147" fmla="*/ 1423130 w 4070032"/>
                  <a:gd name="connsiteY4147" fmla="*/ 2344769 h 3986212"/>
                  <a:gd name="connsiteX4148" fmla="*/ 1436465 w 4070032"/>
                  <a:gd name="connsiteY4148" fmla="*/ 2368677 h 3986212"/>
                  <a:gd name="connsiteX4149" fmla="*/ 1427036 w 4070032"/>
                  <a:gd name="connsiteY4149" fmla="*/ 2389442 h 3986212"/>
                  <a:gd name="connsiteX4150" fmla="*/ 1410748 w 4070032"/>
                  <a:gd name="connsiteY4150" fmla="*/ 2422017 h 3986212"/>
                  <a:gd name="connsiteX4151" fmla="*/ 1413320 w 4070032"/>
                  <a:gd name="connsiteY4151" fmla="*/ 2422684 h 3986212"/>
                  <a:gd name="connsiteX4152" fmla="*/ 1413605 w 4070032"/>
                  <a:gd name="connsiteY4152" fmla="*/ 2422684 h 3986212"/>
                  <a:gd name="connsiteX4153" fmla="*/ 1415891 w 4070032"/>
                  <a:gd name="connsiteY4153" fmla="*/ 2423541 h 3986212"/>
                  <a:gd name="connsiteX4154" fmla="*/ 1419797 w 4070032"/>
                  <a:gd name="connsiteY4154" fmla="*/ 2426494 h 3986212"/>
                  <a:gd name="connsiteX4155" fmla="*/ 1419797 w 4070032"/>
                  <a:gd name="connsiteY4155" fmla="*/ 2436590 h 3986212"/>
                  <a:gd name="connsiteX4156" fmla="*/ 1406938 w 4070032"/>
                  <a:gd name="connsiteY4156" fmla="*/ 2436114 h 3986212"/>
                  <a:gd name="connsiteX4157" fmla="*/ 1397984 w 4070032"/>
                  <a:gd name="connsiteY4157" fmla="*/ 2430399 h 3986212"/>
                  <a:gd name="connsiteX4158" fmla="*/ 1405890 w 4070032"/>
                  <a:gd name="connsiteY4158" fmla="*/ 2397824 h 3986212"/>
                  <a:gd name="connsiteX4159" fmla="*/ 1390841 w 4070032"/>
                  <a:gd name="connsiteY4159" fmla="*/ 2383822 h 3986212"/>
                  <a:gd name="connsiteX4160" fmla="*/ 1382268 w 4070032"/>
                  <a:gd name="connsiteY4160" fmla="*/ 2376297 h 3986212"/>
                  <a:gd name="connsiteX4161" fmla="*/ 1354455 w 4070032"/>
                  <a:gd name="connsiteY4161" fmla="*/ 2375345 h 3986212"/>
                  <a:gd name="connsiteX4162" fmla="*/ 1344359 w 4070032"/>
                  <a:gd name="connsiteY4162" fmla="*/ 2365248 h 3986212"/>
                  <a:gd name="connsiteX4163" fmla="*/ 1309116 w 4070032"/>
                  <a:gd name="connsiteY4163" fmla="*/ 2367439 h 3986212"/>
                  <a:gd name="connsiteX4164" fmla="*/ 1309116 w 4070032"/>
                  <a:gd name="connsiteY4164" fmla="*/ 2388489 h 3986212"/>
                  <a:gd name="connsiteX4165" fmla="*/ 1275779 w 4070032"/>
                  <a:gd name="connsiteY4165" fmla="*/ 2391251 h 3986212"/>
                  <a:gd name="connsiteX4166" fmla="*/ 1245870 w 4070032"/>
                  <a:gd name="connsiteY4166" fmla="*/ 2384489 h 3986212"/>
                  <a:gd name="connsiteX4167" fmla="*/ 1231583 w 4070032"/>
                  <a:gd name="connsiteY4167" fmla="*/ 2369344 h 3986212"/>
                  <a:gd name="connsiteX4168" fmla="*/ 1235869 w 4070032"/>
                  <a:gd name="connsiteY4168" fmla="*/ 2368010 h 3986212"/>
                  <a:gd name="connsiteX4169" fmla="*/ 1168337 w 4070032"/>
                  <a:gd name="connsiteY4169" fmla="*/ 2394109 h 3986212"/>
                  <a:gd name="connsiteX4170" fmla="*/ 1169289 w 4070032"/>
                  <a:gd name="connsiteY4170" fmla="*/ 2393728 h 3986212"/>
                  <a:gd name="connsiteX4171" fmla="*/ 1171861 w 4070032"/>
                  <a:gd name="connsiteY4171" fmla="*/ 2392775 h 3986212"/>
                  <a:gd name="connsiteX4172" fmla="*/ 1173766 w 4070032"/>
                  <a:gd name="connsiteY4172" fmla="*/ 2392109 h 3986212"/>
                  <a:gd name="connsiteX4173" fmla="*/ 1173766 w 4070032"/>
                  <a:gd name="connsiteY4173" fmla="*/ 2392109 h 3986212"/>
                  <a:gd name="connsiteX4174" fmla="*/ 1174814 w 4070032"/>
                  <a:gd name="connsiteY4174" fmla="*/ 2391728 h 3986212"/>
                  <a:gd name="connsiteX4175" fmla="*/ 1174814 w 4070032"/>
                  <a:gd name="connsiteY4175" fmla="*/ 2391728 h 3986212"/>
                  <a:gd name="connsiteX4176" fmla="*/ 1175099 w 4070032"/>
                  <a:gd name="connsiteY4176" fmla="*/ 2391537 h 3986212"/>
                  <a:gd name="connsiteX4177" fmla="*/ 1175099 w 4070032"/>
                  <a:gd name="connsiteY4177" fmla="*/ 2391537 h 3986212"/>
                  <a:gd name="connsiteX4178" fmla="*/ 1175671 w 4070032"/>
                  <a:gd name="connsiteY4178" fmla="*/ 2391347 h 3986212"/>
                  <a:gd name="connsiteX4179" fmla="*/ 1175861 w 4070032"/>
                  <a:gd name="connsiteY4179" fmla="*/ 2391347 h 3986212"/>
                  <a:gd name="connsiteX4180" fmla="*/ 1175861 w 4070032"/>
                  <a:gd name="connsiteY4180" fmla="*/ 2391347 h 3986212"/>
                  <a:gd name="connsiteX4181" fmla="*/ 1175861 w 4070032"/>
                  <a:gd name="connsiteY4181" fmla="*/ 2391347 h 3986212"/>
                  <a:gd name="connsiteX4182" fmla="*/ 1176242 w 4070032"/>
                  <a:gd name="connsiteY4182" fmla="*/ 2391156 h 3986212"/>
                  <a:gd name="connsiteX4183" fmla="*/ 1176242 w 4070032"/>
                  <a:gd name="connsiteY4183" fmla="*/ 2391156 h 3986212"/>
                  <a:gd name="connsiteX4184" fmla="*/ 1177004 w 4070032"/>
                  <a:gd name="connsiteY4184" fmla="*/ 2390775 h 3986212"/>
                  <a:gd name="connsiteX4185" fmla="*/ 1177004 w 4070032"/>
                  <a:gd name="connsiteY4185" fmla="*/ 2390775 h 3986212"/>
                  <a:gd name="connsiteX4186" fmla="*/ 1177481 w 4070032"/>
                  <a:gd name="connsiteY4186" fmla="*/ 2390489 h 3986212"/>
                  <a:gd name="connsiteX4187" fmla="*/ 1177481 w 4070032"/>
                  <a:gd name="connsiteY4187" fmla="*/ 2390489 h 3986212"/>
                  <a:gd name="connsiteX4188" fmla="*/ 1178147 w 4070032"/>
                  <a:gd name="connsiteY4188" fmla="*/ 2390108 h 3986212"/>
                  <a:gd name="connsiteX4189" fmla="*/ 1178909 w 4070032"/>
                  <a:gd name="connsiteY4189" fmla="*/ 2389727 h 3986212"/>
                  <a:gd name="connsiteX4190" fmla="*/ 1178909 w 4070032"/>
                  <a:gd name="connsiteY4190" fmla="*/ 2389727 h 3986212"/>
                  <a:gd name="connsiteX4191" fmla="*/ 1180052 w 4070032"/>
                  <a:gd name="connsiteY4191" fmla="*/ 2389061 h 3986212"/>
                  <a:gd name="connsiteX4192" fmla="*/ 1180052 w 4070032"/>
                  <a:gd name="connsiteY4192" fmla="*/ 2389061 h 3986212"/>
                  <a:gd name="connsiteX4193" fmla="*/ 1181386 w 4070032"/>
                  <a:gd name="connsiteY4193" fmla="*/ 2388299 h 3986212"/>
                  <a:gd name="connsiteX4194" fmla="*/ 1181386 w 4070032"/>
                  <a:gd name="connsiteY4194" fmla="*/ 2388299 h 3986212"/>
                  <a:gd name="connsiteX4195" fmla="*/ 1181957 w 4070032"/>
                  <a:gd name="connsiteY4195" fmla="*/ 2388013 h 3986212"/>
                  <a:gd name="connsiteX4196" fmla="*/ 1181957 w 4070032"/>
                  <a:gd name="connsiteY4196" fmla="*/ 2388013 h 3986212"/>
                  <a:gd name="connsiteX4197" fmla="*/ 1187387 w 4070032"/>
                  <a:gd name="connsiteY4197" fmla="*/ 2384870 h 3986212"/>
                  <a:gd name="connsiteX4198" fmla="*/ 1224439 w 4070032"/>
                  <a:gd name="connsiteY4198" fmla="*/ 2368201 h 3986212"/>
                  <a:gd name="connsiteX4199" fmla="*/ 1226153 w 4070032"/>
                  <a:gd name="connsiteY4199" fmla="*/ 2370582 h 3986212"/>
                  <a:gd name="connsiteX4200" fmla="*/ 1243584 w 4070032"/>
                  <a:gd name="connsiteY4200" fmla="*/ 2389061 h 3986212"/>
                  <a:gd name="connsiteX4201" fmla="*/ 1275207 w 4070032"/>
                  <a:gd name="connsiteY4201" fmla="*/ 2396204 h 3986212"/>
                  <a:gd name="connsiteX4202" fmla="*/ 1275588 w 4070032"/>
                  <a:gd name="connsiteY4202" fmla="*/ 2396204 h 3986212"/>
                  <a:gd name="connsiteX4203" fmla="*/ 1314069 w 4070032"/>
                  <a:gd name="connsiteY4203" fmla="*/ 2393061 h 3986212"/>
                  <a:gd name="connsiteX4204" fmla="*/ 1314069 w 4070032"/>
                  <a:gd name="connsiteY4204" fmla="*/ 2372106 h 3986212"/>
                  <a:gd name="connsiteX4205" fmla="*/ 1342739 w 4070032"/>
                  <a:gd name="connsiteY4205" fmla="*/ 2370296 h 3986212"/>
                  <a:gd name="connsiteX4206" fmla="*/ 1352645 w 4070032"/>
                  <a:gd name="connsiteY4206" fmla="*/ 2380202 h 3986212"/>
                  <a:gd name="connsiteX4207" fmla="*/ 1380649 w 4070032"/>
                  <a:gd name="connsiteY4207" fmla="*/ 2381155 h 3986212"/>
                  <a:gd name="connsiteX4208" fmla="*/ 1400842 w 4070032"/>
                  <a:gd name="connsiteY4208" fmla="*/ 2399538 h 3986212"/>
                  <a:gd name="connsiteX4209" fmla="*/ 1392746 w 4070032"/>
                  <a:gd name="connsiteY4209" fmla="*/ 2432780 h 3986212"/>
                  <a:gd name="connsiteX4210" fmla="*/ 1405700 w 4070032"/>
                  <a:gd name="connsiteY4210" fmla="*/ 2441067 h 3986212"/>
                  <a:gd name="connsiteX4211" fmla="*/ 1419797 w 4070032"/>
                  <a:gd name="connsiteY4211" fmla="*/ 2441639 h 3986212"/>
                  <a:gd name="connsiteX4212" fmla="*/ 1419416 w 4070032"/>
                  <a:gd name="connsiteY4212" fmla="*/ 2442401 h 3986212"/>
                  <a:gd name="connsiteX4213" fmla="*/ 1418844 w 4070032"/>
                  <a:gd name="connsiteY4213" fmla="*/ 2443639 h 3986212"/>
                  <a:gd name="connsiteX4214" fmla="*/ 1418177 w 4070032"/>
                  <a:gd name="connsiteY4214" fmla="*/ 2445449 h 3986212"/>
                  <a:gd name="connsiteX4215" fmla="*/ 1417701 w 4070032"/>
                  <a:gd name="connsiteY4215" fmla="*/ 2446878 h 3986212"/>
                  <a:gd name="connsiteX4216" fmla="*/ 1417320 w 4070032"/>
                  <a:gd name="connsiteY4216" fmla="*/ 2449068 h 3986212"/>
                  <a:gd name="connsiteX4217" fmla="*/ 1417130 w 4070032"/>
                  <a:gd name="connsiteY4217" fmla="*/ 2450402 h 3986212"/>
                  <a:gd name="connsiteX4218" fmla="*/ 1417511 w 4070032"/>
                  <a:gd name="connsiteY4218" fmla="*/ 2453735 h 3986212"/>
                  <a:gd name="connsiteX4219" fmla="*/ 1420559 w 4070032"/>
                  <a:gd name="connsiteY4219" fmla="*/ 2456879 h 3986212"/>
                  <a:gd name="connsiteX4220" fmla="*/ 1423035 w 4070032"/>
                  <a:gd name="connsiteY4220" fmla="*/ 2471452 h 3986212"/>
                  <a:gd name="connsiteX4221" fmla="*/ 1423035 w 4070032"/>
                  <a:gd name="connsiteY4221" fmla="*/ 2471928 h 3986212"/>
                  <a:gd name="connsiteX4222" fmla="*/ 1423130 w 4070032"/>
                  <a:gd name="connsiteY4222" fmla="*/ 2472404 h 3986212"/>
                  <a:gd name="connsiteX4223" fmla="*/ 1431608 w 4070032"/>
                  <a:gd name="connsiteY4223" fmla="*/ 2485835 h 3986212"/>
                  <a:gd name="connsiteX4224" fmla="*/ 1443228 w 4070032"/>
                  <a:gd name="connsiteY4224" fmla="*/ 2492407 h 3986212"/>
                  <a:gd name="connsiteX4225" fmla="*/ 1441418 w 4070032"/>
                  <a:gd name="connsiteY4225" fmla="*/ 2496026 h 3986212"/>
                  <a:gd name="connsiteX4226" fmla="*/ 1421702 w 4070032"/>
                  <a:gd name="connsiteY4226" fmla="*/ 2513743 h 3986212"/>
                  <a:gd name="connsiteX4227" fmla="*/ 1430369 w 4070032"/>
                  <a:gd name="connsiteY4227" fmla="*/ 2541937 h 3986212"/>
                  <a:gd name="connsiteX4228" fmla="*/ 1446086 w 4070032"/>
                  <a:gd name="connsiteY4228" fmla="*/ 2552129 h 3986212"/>
                  <a:gd name="connsiteX4229" fmla="*/ 1431512 w 4070032"/>
                  <a:gd name="connsiteY4229" fmla="*/ 2575655 h 3986212"/>
                  <a:gd name="connsiteX4230" fmla="*/ 1430179 w 4070032"/>
                  <a:gd name="connsiteY4230" fmla="*/ 2575655 h 3986212"/>
                  <a:gd name="connsiteX4231" fmla="*/ 1421987 w 4070032"/>
                  <a:gd name="connsiteY4231" fmla="*/ 2575560 h 3986212"/>
                  <a:gd name="connsiteX4232" fmla="*/ 1421321 w 4070032"/>
                  <a:gd name="connsiteY4232" fmla="*/ 2575560 h 3986212"/>
                  <a:gd name="connsiteX4233" fmla="*/ 1413605 w 4070032"/>
                  <a:gd name="connsiteY4233" fmla="*/ 2575370 h 3986212"/>
                  <a:gd name="connsiteX4234" fmla="*/ 1411986 w 4070032"/>
                  <a:gd name="connsiteY4234" fmla="*/ 2575370 h 3986212"/>
                  <a:gd name="connsiteX4235" fmla="*/ 1406462 w 4070032"/>
                  <a:gd name="connsiteY4235" fmla="*/ 2575179 h 3986212"/>
                  <a:gd name="connsiteX4236" fmla="*/ 1400461 w 4070032"/>
                  <a:gd name="connsiteY4236" fmla="*/ 2574989 h 3986212"/>
                  <a:gd name="connsiteX4237" fmla="*/ 1375982 w 4070032"/>
                  <a:gd name="connsiteY4237" fmla="*/ 2566892 h 3986212"/>
                  <a:gd name="connsiteX4238" fmla="*/ 1368171 w 4070032"/>
                  <a:gd name="connsiteY4238" fmla="*/ 2562130 h 3986212"/>
                  <a:gd name="connsiteX4239" fmla="*/ 1335786 w 4070032"/>
                  <a:gd name="connsiteY4239" fmla="*/ 2539270 h 3986212"/>
                  <a:gd name="connsiteX4240" fmla="*/ 1333595 w 4070032"/>
                  <a:gd name="connsiteY4240" fmla="*/ 2507361 h 3986212"/>
                  <a:gd name="connsiteX4241" fmla="*/ 1302163 w 4070032"/>
                  <a:gd name="connsiteY4241" fmla="*/ 2526887 h 3986212"/>
                  <a:gd name="connsiteX4242" fmla="*/ 1287494 w 4070032"/>
                  <a:gd name="connsiteY4242" fmla="*/ 2523458 h 3986212"/>
                  <a:gd name="connsiteX4243" fmla="*/ 1274540 w 4070032"/>
                  <a:gd name="connsiteY4243" fmla="*/ 2480691 h 3986212"/>
                  <a:gd name="connsiteX4244" fmla="*/ 1214628 w 4070032"/>
                  <a:gd name="connsiteY4244" fmla="*/ 2461736 h 3986212"/>
                  <a:gd name="connsiteX4245" fmla="*/ 1203579 w 4070032"/>
                  <a:gd name="connsiteY4245" fmla="*/ 2431542 h 3986212"/>
                  <a:gd name="connsiteX4246" fmla="*/ 1179671 w 4070032"/>
                  <a:gd name="connsiteY4246" fmla="*/ 2427542 h 3986212"/>
                  <a:gd name="connsiteX4247" fmla="*/ 1167765 w 4070032"/>
                  <a:gd name="connsiteY4247" fmla="*/ 2394204 h 3986212"/>
                  <a:gd name="connsiteX4248" fmla="*/ 1168146 w 4070032"/>
                  <a:gd name="connsiteY4248" fmla="*/ 2394014 h 3986212"/>
                  <a:gd name="connsiteX4249" fmla="*/ 135446 w 4070032"/>
                  <a:gd name="connsiteY4249" fmla="*/ 3831717 h 3986212"/>
                  <a:gd name="connsiteX4250" fmla="*/ 111919 w 4070032"/>
                  <a:gd name="connsiteY4250" fmla="*/ 3841909 h 3986212"/>
                  <a:gd name="connsiteX4251" fmla="*/ 84296 w 4070032"/>
                  <a:gd name="connsiteY4251" fmla="*/ 3825907 h 3986212"/>
                  <a:gd name="connsiteX4252" fmla="*/ 64865 w 4070032"/>
                  <a:gd name="connsiteY4252" fmla="*/ 3816953 h 3986212"/>
                  <a:gd name="connsiteX4253" fmla="*/ 40672 w 4070032"/>
                  <a:gd name="connsiteY4253" fmla="*/ 3815144 h 3986212"/>
                  <a:gd name="connsiteX4254" fmla="*/ 25622 w 4070032"/>
                  <a:gd name="connsiteY4254" fmla="*/ 3827145 h 3986212"/>
                  <a:gd name="connsiteX4255" fmla="*/ 18193 w 4070032"/>
                  <a:gd name="connsiteY4255" fmla="*/ 3827145 h 3986212"/>
                  <a:gd name="connsiteX4256" fmla="*/ 16859 w 4070032"/>
                  <a:gd name="connsiteY4256" fmla="*/ 3809143 h 3986212"/>
                  <a:gd name="connsiteX4257" fmla="*/ 52769 w 4070032"/>
                  <a:gd name="connsiteY4257" fmla="*/ 3741230 h 3986212"/>
                  <a:gd name="connsiteX4258" fmla="*/ 51340 w 4070032"/>
                  <a:gd name="connsiteY4258" fmla="*/ 3688271 h 3986212"/>
                  <a:gd name="connsiteX4259" fmla="*/ 82296 w 4070032"/>
                  <a:gd name="connsiteY4259" fmla="*/ 3653885 h 3986212"/>
                  <a:gd name="connsiteX4260" fmla="*/ 75438 w 4070032"/>
                  <a:gd name="connsiteY4260" fmla="*/ 3655124 h 3986212"/>
                  <a:gd name="connsiteX4261" fmla="*/ 34576 w 4070032"/>
                  <a:gd name="connsiteY4261" fmla="*/ 3664268 h 3986212"/>
                  <a:gd name="connsiteX4262" fmla="*/ 25337 w 4070032"/>
                  <a:gd name="connsiteY4262" fmla="*/ 3660458 h 3986212"/>
                  <a:gd name="connsiteX4263" fmla="*/ 20955 w 4070032"/>
                  <a:gd name="connsiteY4263" fmla="*/ 3654933 h 3986212"/>
                  <a:gd name="connsiteX4264" fmla="*/ 42767 w 4070032"/>
                  <a:gd name="connsiteY4264" fmla="*/ 3639884 h 3986212"/>
                  <a:gd name="connsiteX4265" fmla="*/ 72771 w 4070032"/>
                  <a:gd name="connsiteY4265" fmla="*/ 3602546 h 3986212"/>
                  <a:gd name="connsiteX4266" fmla="*/ 6953 w 4070032"/>
                  <a:gd name="connsiteY4266" fmla="*/ 3628263 h 3986212"/>
                  <a:gd name="connsiteX4267" fmla="*/ 7906 w 4070032"/>
                  <a:gd name="connsiteY4267" fmla="*/ 3621786 h 3986212"/>
                  <a:gd name="connsiteX4268" fmla="*/ 10954 w 4070032"/>
                  <a:gd name="connsiteY4268" fmla="*/ 3585591 h 3986212"/>
                  <a:gd name="connsiteX4269" fmla="*/ 30480 w 4070032"/>
                  <a:gd name="connsiteY4269" fmla="*/ 3561016 h 3986212"/>
                  <a:gd name="connsiteX4270" fmla="*/ 44387 w 4070032"/>
                  <a:gd name="connsiteY4270" fmla="*/ 3561016 h 3986212"/>
                  <a:gd name="connsiteX4271" fmla="*/ 125921 w 4070032"/>
                  <a:gd name="connsiteY4271" fmla="*/ 3417665 h 3986212"/>
                  <a:gd name="connsiteX4272" fmla="*/ 134493 w 4070032"/>
                  <a:gd name="connsiteY4272" fmla="*/ 3305175 h 3986212"/>
                  <a:gd name="connsiteX4273" fmla="*/ 134779 w 4070032"/>
                  <a:gd name="connsiteY4273" fmla="*/ 3305175 h 3986212"/>
                  <a:gd name="connsiteX4274" fmla="*/ 178308 w 4070032"/>
                  <a:gd name="connsiteY4274" fmla="*/ 3279743 h 3986212"/>
                  <a:gd name="connsiteX4275" fmla="*/ 193643 w 4070032"/>
                  <a:gd name="connsiteY4275" fmla="*/ 3280886 h 3986212"/>
                  <a:gd name="connsiteX4276" fmla="*/ 187262 w 4070032"/>
                  <a:gd name="connsiteY4276" fmla="*/ 3294793 h 3986212"/>
                  <a:gd name="connsiteX4277" fmla="*/ 188976 w 4070032"/>
                  <a:gd name="connsiteY4277" fmla="*/ 3312033 h 3986212"/>
                  <a:gd name="connsiteX4278" fmla="*/ 234315 w 4070032"/>
                  <a:gd name="connsiteY4278" fmla="*/ 3324511 h 3986212"/>
                  <a:gd name="connsiteX4279" fmla="*/ 292513 w 4070032"/>
                  <a:gd name="connsiteY4279" fmla="*/ 3321463 h 3986212"/>
                  <a:gd name="connsiteX4280" fmla="*/ 325469 w 4070032"/>
                  <a:gd name="connsiteY4280" fmla="*/ 3327178 h 3986212"/>
                  <a:gd name="connsiteX4281" fmla="*/ 329565 w 4070032"/>
                  <a:gd name="connsiteY4281" fmla="*/ 3342228 h 3986212"/>
                  <a:gd name="connsiteX4282" fmla="*/ 341471 w 4070032"/>
                  <a:gd name="connsiteY4282" fmla="*/ 3357372 h 3986212"/>
                  <a:gd name="connsiteX4283" fmla="*/ 341471 w 4070032"/>
                  <a:gd name="connsiteY4283" fmla="*/ 3392329 h 3986212"/>
                  <a:gd name="connsiteX4284" fmla="*/ 276987 w 4070032"/>
                  <a:gd name="connsiteY4284" fmla="*/ 3419285 h 3986212"/>
                  <a:gd name="connsiteX4285" fmla="*/ 281464 w 4070032"/>
                  <a:gd name="connsiteY4285" fmla="*/ 3498533 h 3986212"/>
                  <a:gd name="connsiteX4286" fmla="*/ 244507 w 4070032"/>
                  <a:gd name="connsiteY4286" fmla="*/ 3512344 h 3986212"/>
                  <a:gd name="connsiteX4287" fmla="*/ 255842 w 4070032"/>
                  <a:gd name="connsiteY4287" fmla="*/ 3531775 h 3986212"/>
                  <a:gd name="connsiteX4288" fmla="*/ 239078 w 4070032"/>
                  <a:gd name="connsiteY4288" fmla="*/ 3573685 h 3986212"/>
                  <a:gd name="connsiteX4289" fmla="*/ 205454 w 4070032"/>
                  <a:gd name="connsiteY4289" fmla="*/ 3566065 h 3986212"/>
                  <a:gd name="connsiteX4290" fmla="*/ 203740 w 4070032"/>
                  <a:gd name="connsiteY4290" fmla="*/ 3590163 h 3986212"/>
                  <a:gd name="connsiteX4291" fmla="*/ 213074 w 4070032"/>
                  <a:gd name="connsiteY4291" fmla="*/ 3628930 h 3986212"/>
                  <a:gd name="connsiteX4292" fmla="*/ 219456 w 4070032"/>
                  <a:gd name="connsiteY4292" fmla="*/ 3632740 h 3986212"/>
                  <a:gd name="connsiteX4293" fmla="*/ 188500 w 4070032"/>
                  <a:gd name="connsiteY4293" fmla="*/ 3690176 h 3986212"/>
                  <a:gd name="connsiteX4294" fmla="*/ 200978 w 4070032"/>
                  <a:gd name="connsiteY4294" fmla="*/ 3716750 h 3986212"/>
                  <a:gd name="connsiteX4295" fmla="*/ 201740 w 4070032"/>
                  <a:gd name="connsiteY4295" fmla="*/ 3717608 h 3986212"/>
                  <a:gd name="connsiteX4296" fmla="*/ 203549 w 4070032"/>
                  <a:gd name="connsiteY4296" fmla="*/ 3719036 h 3986212"/>
                  <a:gd name="connsiteX4297" fmla="*/ 212789 w 4070032"/>
                  <a:gd name="connsiteY4297" fmla="*/ 3730466 h 3986212"/>
                  <a:gd name="connsiteX4298" fmla="*/ 161544 w 4070032"/>
                  <a:gd name="connsiteY4298" fmla="*/ 3782473 h 3986212"/>
                  <a:gd name="connsiteX4299" fmla="*/ 144875 w 4070032"/>
                  <a:gd name="connsiteY4299" fmla="*/ 3792474 h 3986212"/>
                  <a:gd name="connsiteX4300" fmla="*/ 157544 w 4070032"/>
                  <a:gd name="connsiteY4300" fmla="*/ 3828764 h 3986212"/>
                  <a:gd name="connsiteX4301" fmla="*/ 135446 w 4070032"/>
                  <a:gd name="connsiteY4301" fmla="*/ 3831527 h 3986212"/>
                  <a:gd name="connsiteX4302" fmla="*/ 1170432 w 4070032"/>
                  <a:gd name="connsiteY4302" fmla="*/ 3369374 h 3986212"/>
                  <a:gd name="connsiteX4303" fmla="*/ 1164717 w 4070032"/>
                  <a:gd name="connsiteY4303" fmla="*/ 3398234 h 3986212"/>
                  <a:gd name="connsiteX4304" fmla="*/ 1138428 w 4070032"/>
                  <a:gd name="connsiteY4304" fmla="*/ 3432810 h 3986212"/>
                  <a:gd name="connsiteX4305" fmla="*/ 1097375 w 4070032"/>
                  <a:gd name="connsiteY4305" fmla="*/ 3462147 h 3986212"/>
                  <a:gd name="connsiteX4306" fmla="*/ 941737 w 4070032"/>
                  <a:gd name="connsiteY4306" fmla="*/ 3519011 h 3986212"/>
                  <a:gd name="connsiteX4307" fmla="*/ 941070 w 4070032"/>
                  <a:gd name="connsiteY4307" fmla="*/ 3519202 h 3986212"/>
                  <a:gd name="connsiteX4308" fmla="*/ 828389 w 4070032"/>
                  <a:gd name="connsiteY4308" fmla="*/ 3658934 h 3986212"/>
                  <a:gd name="connsiteX4309" fmla="*/ 827532 w 4070032"/>
                  <a:gd name="connsiteY4309" fmla="*/ 3659981 h 3986212"/>
                  <a:gd name="connsiteX4310" fmla="*/ 827913 w 4070032"/>
                  <a:gd name="connsiteY4310" fmla="*/ 3661220 h 3986212"/>
                  <a:gd name="connsiteX4311" fmla="*/ 840486 w 4070032"/>
                  <a:gd name="connsiteY4311" fmla="*/ 3689128 h 3986212"/>
                  <a:gd name="connsiteX4312" fmla="*/ 866204 w 4070032"/>
                  <a:gd name="connsiteY4312" fmla="*/ 3760851 h 3986212"/>
                  <a:gd name="connsiteX4313" fmla="*/ 792385 w 4070032"/>
                  <a:gd name="connsiteY4313" fmla="*/ 3788378 h 3986212"/>
                  <a:gd name="connsiteX4314" fmla="*/ 775621 w 4070032"/>
                  <a:gd name="connsiteY4314" fmla="*/ 3857054 h 3986212"/>
                  <a:gd name="connsiteX4315" fmla="*/ 763334 w 4070032"/>
                  <a:gd name="connsiteY4315" fmla="*/ 3870674 h 3986212"/>
                  <a:gd name="connsiteX4316" fmla="*/ 686943 w 4070032"/>
                  <a:gd name="connsiteY4316" fmla="*/ 3870674 h 3986212"/>
                  <a:gd name="connsiteX4317" fmla="*/ 686181 w 4070032"/>
                  <a:gd name="connsiteY4317" fmla="*/ 3871532 h 3986212"/>
                  <a:gd name="connsiteX4318" fmla="*/ 623316 w 4070032"/>
                  <a:gd name="connsiteY4318" fmla="*/ 3945446 h 3986212"/>
                  <a:gd name="connsiteX4319" fmla="*/ 603980 w 4070032"/>
                  <a:gd name="connsiteY4319" fmla="*/ 3935349 h 3986212"/>
                  <a:gd name="connsiteX4320" fmla="*/ 602837 w 4070032"/>
                  <a:gd name="connsiteY4320" fmla="*/ 3934587 h 3986212"/>
                  <a:gd name="connsiteX4321" fmla="*/ 601599 w 4070032"/>
                  <a:gd name="connsiteY4321" fmla="*/ 3935159 h 3986212"/>
                  <a:gd name="connsiteX4322" fmla="*/ 587883 w 4070032"/>
                  <a:gd name="connsiteY4322" fmla="*/ 3942779 h 3986212"/>
                  <a:gd name="connsiteX4323" fmla="*/ 562737 w 4070032"/>
                  <a:gd name="connsiteY4323" fmla="*/ 3942779 h 3986212"/>
                  <a:gd name="connsiteX4324" fmla="*/ 556260 w 4070032"/>
                  <a:gd name="connsiteY4324" fmla="*/ 3942398 h 3986212"/>
                  <a:gd name="connsiteX4325" fmla="*/ 510064 w 4070032"/>
                  <a:gd name="connsiteY4325" fmla="*/ 3931920 h 3986212"/>
                  <a:gd name="connsiteX4326" fmla="*/ 417671 w 4070032"/>
                  <a:gd name="connsiteY4326" fmla="*/ 3922871 h 3986212"/>
                  <a:gd name="connsiteX4327" fmla="*/ 393764 w 4070032"/>
                  <a:gd name="connsiteY4327" fmla="*/ 3946779 h 3986212"/>
                  <a:gd name="connsiteX4328" fmla="*/ 350520 w 4070032"/>
                  <a:gd name="connsiteY4328" fmla="*/ 3942303 h 3986212"/>
                  <a:gd name="connsiteX4329" fmla="*/ 304991 w 4070032"/>
                  <a:gd name="connsiteY4329" fmla="*/ 3980498 h 3986212"/>
                  <a:gd name="connsiteX4330" fmla="*/ 261271 w 4070032"/>
                  <a:gd name="connsiteY4330" fmla="*/ 3940016 h 3986212"/>
                  <a:gd name="connsiteX4331" fmla="*/ 260699 w 4070032"/>
                  <a:gd name="connsiteY4331" fmla="*/ 3939445 h 3986212"/>
                  <a:gd name="connsiteX4332" fmla="*/ 260699 w 4070032"/>
                  <a:gd name="connsiteY4332" fmla="*/ 3939445 h 3986212"/>
                  <a:gd name="connsiteX4333" fmla="*/ 249365 w 4070032"/>
                  <a:gd name="connsiteY4333" fmla="*/ 3929348 h 3986212"/>
                  <a:gd name="connsiteX4334" fmla="*/ 248031 w 4070032"/>
                  <a:gd name="connsiteY4334" fmla="*/ 3928205 h 3986212"/>
                  <a:gd name="connsiteX4335" fmla="*/ 248031 w 4070032"/>
                  <a:gd name="connsiteY4335" fmla="*/ 3928205 h 3986212"/>
                  <a:gd name="connsiteX4336" fmla="*/ 248031 w 4070032"/>
                  <a:gd name="connsiteY4336" fmla="*/ 3928205 h 3986212"/>
                  <a:gd name="connsiteX4337" fmla="*/ 248031 w 4070032"/>
                  <a:gd name="connsiteY4337" fmla="*/ 3928205 h 3986212"/>
                  <a:gd name="connsiteX4338" fmla="*/ 247555 w 4070032"/>
                  <a:gd name="connsiteY4338" fmla="*/ 3927824 h 3986212"/>
                  <a:gd name="connsiteX4339" fmla="*/ 246698 w 4070032"/>
                  <a:gd name="connsiteY4339" fmla="*/ 3927062 h 3986212"/>
                  <a:gd name="connsiteX4340" fmla="*/ 245935 w 4070032"/>
                  <a:gd name="connsiteY4340" fmla="*/ 3926396 h 3986212"/>
                  <a:gd name="connsiteX4341" fmla="*/ 245935 w 4070032"/>
                  <a:gd name="connsiteY4341" fmla="*/ 3926396 h 3986212"/>
                  <a:gd name="connsiteX4342" fmla="*/ 245364 w 4070032"/>
                  <a:gd name="connsiteY4342" fmla="*/ 3925920 h 3986212"/>
                  <a:gd name="connsiteX4343" fmla="*/ 245364 w 4070032"/>
                  <a:gd name="connsiteY4343" fmla="*/ 3925920 h 3986212"/>
                  <a:gd name="connsiteX4344" fmla="*/ 244793 w 4070032"/>
                  <a:gd name="connsiteY4344" fmla="*/ 3925443 h 3986212"/>
                  <a:gd name="connsiteX4345" fmla="*/ 244031 w 4070032"/>
                  <a:gd name="connsiteY4345" fmla="*/ 3924776 h 3986212"/>
                  <a:gd name="connsiteX4346" fmla="*/ 244031 w 4070032"/>
                  <a:gd name="connsiteY4346" fmla="*/ 3924776 h 3986212"/>
                  <a:gd name="connsiteX4347" fmla="*/ 244031 w 4070032"/>
                  <a:gd name="connsiteY4347" fmla="*/ 3924776 h 3986212"/>
                  <a:gd name="connsiteX4348" fmla="*/ 243554 w 4070032"/>
                  <a:gd name="connsiteY4348" fmla="*/ 3924395 h 3986212"/>
                  <a:gd name="connsiteX4349" fmla="*/ 243554 w 4070032"/>
                  <a:gd name="connsiteY4349" fmla="*/ 3924395 h 3986212"/>
                  <a:gd name="connsiteX4350" fmla="*/ 242126 w 4070032"/>
                  <a:gd name="connsiteY4350" fmla="*/ 3923253 h 3986212"/>
                  <a:gd name="connsiteX4351" fmla="*/ 245935 w 4070032"/>
                  <a:gd name="connsiteY4351" fmla="*/ 3882581 h 3986212"/>
                  <a:gd name="connsiteX4352" fmla="*/ 246317 w 4070032"/>
                  <a:gd name="connsiteY4352" fmla="*/ 3881628 h 3986212"/>
                  <a:gd name="connsiteX4353" fmla="*/ 232124 w 4070032"/>
                  <a:gd name="connsiteY4353" fmla="*/ 3851624 h 3986212"/>
                  <a:gd name="connsiteX4354" fmla="*/ 191167 w 4070032"/>
                  <a:gd name="connsiteY4354" fmla="*/ 3825812 h 3986212"/>
                  <a:gd name="connsiteX4355" fmla="*/ 190500 w 4070032"/>
                  <a:gd name="connsiteY4355" fmla="*/ 3825431 h 3986212"/>
                  <a:gd name="connsiteX4356" fmla="*/ 189643 w 4070032"/>
                  <a:gd name="connsiteY4356" fmla="*/ 3825431 h 3986212"/>
                  <a:gd name="connsiteX4357" fmla="*/ 189643 w 4070032"/>
                  <a:gd name="connsiteY4357" fmla="*/ 3825431 h 3986212"/>
                  <a:gd name="connsiteX4358" fmla="*/ 162687 w 4070032"/>
                  <a:gd name="connsiteY4358" fmla="*/ 3828098 h 3986212"/>
                  <a:gd name="connsiteX4359" fmla="*/ 150876 w 4070032"/>
                  <a:gd name="connsiteY4359" fmla="*/ 3794379 h 3986212"/>
                  <a:gd name="connsiteX4360" fmla="*/ 164592 w 4070032"/>
                  <a:gd name="connsiteY4360" fmla="*/ 3786092 h 3986212"/>
                  <a:gd name="connsiteX4361" fmla="*/ 172593 w 4070032"/>
                  <a:gd name="connsiteY4361" fmla="*/ 3778758 h 3986212"/>
                  <a:gd name="connsiteX4362" fmla="*/ 217742 w 4070032"/>
                  <a:gd name="connsiteY4362" fmla="*/ 3730466 h 3986212"/>
                  <a:gd name="connsiteX4363" fmla="*/ 205264 w 4070032"/>
                  <a:gd name="connsiteY4363" fmla="*/ 3713988 h 3986212"/>
                  <a:gd name="connsiteX4364" fmla="*/ 194024 w 4070032"/>
                  <a:gd name="connsiteY4364" fmla="*/ 3690176 h 3986212"/>
                  <a:gd name="connsiteX4365" fmla="*/ 225933 w 4070032"/>
                  <a:gd name="connsiteY4365" fmla="*/ 3630835 h 3986212"/>
                  <a:gd name="connsiteX4366" fmla="*/ 217360 w 4070032"/>
                  <a:gd name="connsiteY4366" fmla="*/ 3625691 h 3986212"/>
                  <a:gd name="connsiteX4367" fmla="*/ 208693 w 4070032"/>
                  <a:gd name="connsiteY4367" fmla="*/ 3589591 h 3986212"/>
                  <a:gd name="connsiteX4368" fmla="*/ 209931 w 4070032"/>
                  <a:gd name="connsiteY4368" fmla="*/ 3571780 h 3986212"/>
                  <a:gd name="connsiteX4369" fmla="*/ 242126 w 4070032"/>
                  <a:gd name="connsiteY4369" fmla="*/ 3579114 h 3986212"/>
                  <a:gd name="connsiteX4370" fmla="*/ 261271 w 4070032"/>
                  <a:gd name="connsiteY4370" fmla="*/ 3531203 h 3986212"/>
                  <a:gd name="connsiteX4371" fmla="*/ 251651 w 4070032"/>
                  <a:gd name="connsiteY4371" fmla="*/ 3514630 h 3986212"/>
                  <a:gd name="connsiteX4372" fmla="*/ 286607 w 4070032"/>
                  <a:gd name="connsiteY4372" fmla="*/ 3501581 h 3986212"/>
                  <a:gd name="connsiteX4373" fmla="*/ 282131 w 4070032"/>
                  <a:gd name="connsiteY4373" fmla="*/ 3422142 h 3986212"/>
                  <a:gd name="connsiteX4374" fmla="*/ 346424 w 4070032"/>
                  <a:gd name="connsiteY4374" fmla="*/ 3395282 h 3986212"/>
                  <a:gd name="connsiteX4375" fmla="*/ 346424 w 4070032"/>
                  <a:gd name="connsiteY4375" fmla="*/ 3355467 h 3986212"/>
                  <a:gd name="connsiteX4376" fmla="*/ 334232 w 4070032"/>
                  <a:gd name="connsiteY4376" fmla="*/ 3340227 h 3986212"/>
                  <a:gd name="connsiteX4377" fmla="*/ 329470 w 4070032"/>
                  <a:gd name="connsiteY4377" fmla="*/ 3322796 h 3986212"/>
                  <a:gd name="connsiteX4378" fmla="*/ 292989 w 4070032"/>
                  <a:gd name="connsiteY4378" fmla="*/ 3316510 h 3986212"/>
                  <a:gd name="connsiteX4379" fmla="*/ 234982 w 4070032"/>
                  <a:gd name="connsiteY4379" fmla="*/ 3319463 h 3986212"/>
                  <a:gd name="connsiteX4380" fmla="*/ 193548 w 4070032"/>
                  <a:gd name="connsiteY4380" fmla="*/ 3308033 h 3986212"/>
                  <a:gd name="connsiteX4381" fmla="*/ 192310 w 4070032"/>
                  <a:gd name="connsiteY4381" fmla="*/ 3295364 h 3986212"/>
                  <a:gd name="connsiteX4382" fmla="*/ 200978 w 4070032"/>
                  <a:gd name="connsiteY4382" fmla="*/ 3276410 h 3986212"/>
                  <a:gd name="connsiteX4383" fmla="*/ 177356 w 4070032"/>
                  <a:gd name="connsiteY4383" fmla="*/ 3274600 h 3986212"/>
                  <a:gd name="connsiteX4384" fmla="*/ 135065 w 4070032"/>
                  <a:gd name="connsiteY4384" fmla="*/ 3299365 h 3986212"/>
                  <a:gd name="connsiteX4385" fmla="*/ 135350 w 4070032"/>
                  <a:gd name="connsiteY4385" fmla="*/ 3294983 h 3986212"/>
                  <a:gd name="connsiteX4386" fmla="*/ 135350 w 4070032"/>
                  <a:gd name="connsiteY4386" fmla="*/ 3266599 h 3986212"/>
                  <a:gd name="connsiteX4387" fmla="*/ 150971 w 4070032"/>
                  <a:gd name="connsiteY4387" fmla="*/ 3250406 h 3986212"/>
                  <a:gd name="connsiteX4388" fmla="*/ 152019 w 4070032"/>
                  <a:gd name="connsiteY4388" fmla="*/ 3249549 h 3986212"/>
                  <a:gd name="connsiteX4389" fmla="*/ 148781 w 4070032"/>
                  <a:gd name="connsiteY4389" fmla="*/ 3225451 h 3986212"/>
                  <a:gd name="connsiteX4390" fmla="*/ 130016 w 4070032"/>
                  <a:gd name="connsiteY4390" fmla="*/ 3161919 h 3986212"/>
                  <a:gd name="connsiteX4391" fmla="*/ 199549 w 4070032"/>
                  <a:gd name="connsiteY4391" fmla="*/ 3143060 h 3986212"/>
                  <a:gd name="connsiteX4392" fmla="*/ 200216 w 4070032"/>
                  <a:gd name="connsiteY4392" fmla="*/ 3142774 h 3986212"/>
                  <a:gd name="connsiteX4393" fmla="*/ 263843 w 4070032"/>
                  <a:gd name="connsiteY4393" fmla="*/ 3104198 h 3986212"/>
                  <a:gd name="connsiteX4394" fmla="*/ 274796 w 4070032"/>
                  <a:gd name="connsiteY4394" fmla="*/ 3112294 h 3986212"/>
                  <a:gd name="connsiteX4395" fmla="*/ 275463 w 4070032"/>
                  <a:gd name="connsiteY4395" fmla="*/ 3112961 h 3986212"/>
                  <a:gd name="connsiteX4396" fmla="*/ 316421 w 4070032"/>
                  <a:gd name="connsiteY4396" fmla="*/ 3135630 h 3986212"/>
                  <a:gd name="connsiteX4397" fmla="*/ 354235 w 4070032"/>
                  <a:gd name="connsiteY4397" fmla="*/ 3136106 h 3986212"/>
                  <a:gd name="connsiteX4398" fmla="*/ 362141 w 4070032"/>
                  <a:gd name="connsiteY4398" fmla="*/ 3135725 h 3986212"/>
                  <a:gd name="connsiteX4399" fmla="*/ 428625 w 4070032"/>
                  <a:gd name="connsiteY4399" fmla="*/ 3146108 h 3986212"/>
                  <a:gd name="connsiteX4400" fmla="*/ 494919 w 4070032"/>
                  <a:gd name="connsiteY4400" fmla="*/ 3180588 h 3986212"/>
                  <a:gd name="connsiteX4401" fmla="*/ 550736 w 4070032"/>
                  <a:gd name="connsiteY4401" fmla="*/ 3183636 h 3986212"/>
                  <a:gd name="connsiteX4402" fmla="*/ 601980 w 4070032"/>
                  <a:gd name="connsiteY4402" fmla="*/ 3196781 h 3986212"/>
                  <a:gd name="connsiteX4403" fmla="*/ 625602 w 4070032"/>
                  <a:gd name="connsiteY4403" fmla="*/ 3206020 h 3986212"/>
                  <a:gd name="connsiteX4404" fmla="*/ 638080 w 4070032"/>
                  <a:gd name="connsiteY4404" fmla="*/ 3205448 h 3986212"/>
                  <a:gd name="connsiteX4405" fmla="*/ 661511 w 4070032"/>
                  <a:gd name="connsiteY4405" fmla="*/ 3204496 h 3986212"/>
                  <a:gd name="connsiteX4406" fmla="*/ 693039 w 4070032"/>
                  <a:gd name="connsiteY4406" fmla="*/ 3219069 h 3986212"/>
                  <a:gd name="connsiteX4407" fmla="*/ 693611 w 4070032"/>
                  <a:gd name="connsiteY4407" fmla="*/ 3219545 h 3986212"/>
                  <a:gd name="connsiteX4408" fmla="*/ 749903 w 4070032"/>
                  <a:gd name="connsiteY4408" fmla="*/ 3220974 h 3986212"/>
                  <a:gd name="connsiteX4409" fmla="*/ 761810 w 4070032"/>
                  <a:gd name="connsiteY4409" fmla="*/ 3240405 h 3986212"/>
                  <a:gd name="connsiteX4410" fmla="*/ 779145 w 4070032"/>
                  <a:gd name="connsiteY4410" fmla="*/ 3241834 h 3986212"/>
                  <a:gd name="connsiteX4411" fmla="*/ 782003 w 4070032"/>
                  <a:gd name="connsiteY4411" fmla="*/ 3259265 h 3986212"/>
                  <a:gd name="connsiteX4412" fmla="*/ 902970 w 4070032"/>
                  <a:gd name="connsiteY4412" fmla="*/ 3312128 h 3986212"/>
                  <a:gd name="connsiteX4413" fmla="*/ 946499 w 4070032"/>
                  <a:gd name="connsiteY4413" fmla="*/ 3312319 h 3986212"/>
                  <a:gd name="connsiteX4414" fmla="*/ 956882 w 4070032"/>
                  <a:gd name="connsiteY4414" fmla="*/ 3306413 h 3986212"/>
                  <a:gd name="connsiteX4415" fmla="*/ 979742 w 4070032"/>
                  <a:gd name="connsiteY4415" fmla="*/ 3307842 h 3986212"/>
                  <a:gd name="connsiteX4416" fmla="*/ 1038701 w 4070032"/>
                  <a:gd name="connsiteY4416" fmla="*/ 3333750 h 3986212"/>
                  <a:gd name="connsiteX4417" fmla="*/ 1038416 w 4070032"/>
                  <a:gd name="connsiteY4417" fmla="*/ 3347847 h 3986212"/>
                  <a:gd name="connsiteX4418" fmla="*/ 1043845 w 4070032"/>
                  <a:gd name="connsiteY4418" fmla="*/ 3352705 h 3986212"/>
                  <a:gd name="connsiteX4419" fmla="*/ 1072325 w 4070032"/>
                  <a:gd name="connsiteY4419" fmla="*/ 3361658 h 3986212"/>
                  <a:gd name="connsiteX4420" fmla="*/ 1072896 w 4070032"/>
                  <a:gd name="connsiteY4420" fmla="*/ 3361849 h 3986212"/>
                  <a:gd name="connsiteX4421" fmla="*/ 1105186 w 4070032"/>
                  <a:gd name="connsiteY4421" fmla="*/ 3354515 h 3986212"/>
                  <a:gd name="connsiteX4422" fmla="*/ 1123093 w 4070032"/>
                  <a:gd name="connsiteY4422" fmla="*/ 3372422 h 3986212"/>
                  <a:gd name="connsiteX4423" fmla="*/ 1165670 w 4070032"/>
                  <a:gd name="connsiteY4423" fmla="*/ 3363945 h 3986212"/>
                  <a:gd name="connsiteX4424" fmla="*/ 1170623 w 4070032"/>
                  <a:gd name="connsiteY4424" fmla="*/ 3369088 h 3986212"/>
                  <a:gd name="connsiteX4425" fmla="*/ 1533525 w 4070032"/>
                  <a:gd name="connsiteY4425" fmla="*/ 3218593 h 3986212"/>
                  <a:gd name="connsiteX4426" fmla="*/ 1507522 w 4070032"/>
                  <a:gd name="connsiteY4426" fmla="*/ 3225641 h 3986212"/>
                  <a:gd name="connsiteX4427" fmla="*/ 1506855 w 4070032"/>
                  <a:gd name="connsiteY4427" fmla="*/ 3225927 h 3986212"/>
                  <a:gd name="connsiteX4428" fmla="*/ 1506379 w 4070032"/>
                  <a:gd name="connsiteY4428" fmla="*/ 3226499 h 3986212"/>
                  <a:gd name="connsiteX4429" fmla="*/ 1491425 w 4070032"/>
                  <a:gd name="connsiteY4429" fmla="*/ 3245930 h 3986212"/>
                  <a:gd name="connsiteX4430" fmla="*/ 1479614 w 4070032"/>
                  <a:gd name="connsiteY4430" fmla="*/ 3246882 h 3986212"/>
                  <a:gd name="connsiteX4431" fmla="*/ 1478090 w 4070032"/>
                  <a:gd name="connsiteY4431" fmla="*/ 3245930 h 3986212"/>
                  <a:gd name="connsiteX4432" fmla="*/ 1449800 w 4070032"/>
                  <a:gd name="connsiteY4432" fmla="*/ 3271076 h 3986212"/>
                  <a:gd name="connsiteX4433" fmla="*/ 1442276 w 4070032"/>
                  <a:gd name="connsiteY4433" fmla="*/ 3287078 h 3986212"/>
                  <a:gd name="connsiteX4434" fmla="*/ 1405033 w 4070032"/>
                  <a:gd name="connsiteY4434" fmla="*/ 3291364 h 3986212"/>
                  <a:gd name="connsiteX4435" fmla="*/ 1365409 w 4070032"/>
                  <a:gd name="connsiteY4435" fmla="*/ 3289935 h 3986212"/>
                  <a:gd name="connsiteX4436" fmla="*/ 1348835 w 4070032"/>
                  <a:gd name="connsiteY4436" fmla="*/ 3273552 h 3986212"/>
                  <a:gd name="connsiteX4437" fmla="*/ 1337405 w 4070032"/>
                  <a:gd name="connsiteY4437" fmla="*/ 3261836 h 3986212"/>
                  <a:gd name="connsiteX4438" fmla="*/ 1329595 w 4070032"/>
                  <a:gd name="connsiteY4438" fmla="*/ 3259455 h 3986212"/>
                  <a:gd name="connsiteX4439" fmla="*/ 1332262 w 4070032"/>
                  <a:gd name="connsiteY4439" fmla="*/ 3255836 h 3986212"/>
                  <a:gd name="connsiteX4440" fmla="*/ 1337882 w 4070032"/>
                  <a:gd name="connsiteY4440" fmla="*/ 3244596 h 3986212"/>
                  <a:gd name="connsiteX4441" fmla="*/ 1320927 w 4070032"/>
                  <a:gd name="connsiteY4441" fmla="*/ 3237071 h 3986212"/>
                  <a:gd name="connsiteX4442" fmla="*/ 1293114 w 4070032"/>
                  <a:gd name="connsiteY4442" fmla="*/ 3256121 h 3986212"/>
                  <a:gd name="connsiteX4443" fmla="*/ 1281493 w 4070032"/>
                  <a:gd name="connsiteY4443" fmla="*/ 3246596 h 3986212"/>
                  <a:gd name="connsiteX4444" fmla="*/ 1241393 w 4070032"/>
                  <a:gd name="connsiteY4444" fmla="*/ 3227261 h 3986212"/>
                  <a:gd name="connsiteX4445" fmla="*/ 1239965 w 4070032"/>
                  <a:gd name="connsiteY4445" fmla="*/ 3226594 h 3986212"/>
                  <a:gd name="connsiteX4446" fmla="*/ 1238726 w 4070032"/>
                  <a:gd name="connsiteY4446" fmla="*/ 3227546 h 3986212"/>
                  <a:gd name="connsiteX4447" fmla="*/ 1206913 w 4070032"/>
                  <a:gd name="connsiteY4447" fmla="*/ 3252692 h 3986212"/>
                  <a:gd name="connsiteX4448" fmla="*/ 1206818 w 4070032"/>
                  <a:gd name="connsiteY4448" fmla="*/ 3252692 h 3986212"/>
                  <a:gd name="connsiteX4449" fmla="*/ 1206818 w 4070032"/>
                  <a:gd name="connsiteY4449" fmla="*/ 3252788 h 3986212"/>
                  <a:gd name="connsiteX4450" fmla="*/ 1195769 w 4070032"/>
                  <a:gd name="connsiteY4450" fmla="*/ 3260217 h 3986212"/>
                  <a:gd name="connsiteX4451" fmla="*/ 1180433 w 4070032"/>
                  <a:gd name="connsiteY4451" fmla="*/ 3257550 h 3986212"/>
                  <a:gd name="connsiteX4452" fmla="*/ 1178338 w 4070032"/>
                  <a:gd name="connsiteY4452" fmla="*/ 3255836 h 3986212"/>
                  <a:gd name="connsiteX4453" fmla="*/ 1150715 w 4070032"/>
                  <a:gd name="connsiteY4453" fmla="*/ 3299651 h 3986212"/>
                  <a:gd name="connsiteX4454" fmla="*/ 1158335 w 4070032"/>
                  <a:gd name="connsiteY4454" fmla="*/ 3314986 h 3986212"/>
                  <a:gd name="connsiteX4455" fmla="*/ 1151001 w 4070032"/>
                  <a:gd name="connsiteY4455" fmla="*/ 3344704 h 3986212"/>
                  <a:gd name="connsiteX4456" fmla="*/ 1152716 w 4070032"/>
                  <a:gd name="connsiteY4456" fmla="*/ 3349181 h 3986212"/>
                  <a:gd name="connsiteX4457" fmla="*/ 1152716 w 4070032"/>
                  <a:gd name="connsiteY4457" fmla="*/ 3349181 h 3986212"/>
                  <a:gd name="connsiteX4458" fmla="*/ 1152716 w 4070032"/>
                  <a:gd name="connsiteY4458" fmla="*/ 3349276 h 3986212"/>
                  <a:gd name="connsiteX4459" fmla="*/ 1153763 w 4070032"/>
                  <a:gd name="connsiteY4459" fmla="*/ 3350800 h 3986212"/>
                  <a:gd name="connsiteX4460" fmla="*/ 1154144 w 4070032"/>
                  <a:gd name="connsiteY4460" fmla="*/ 3351276 h 3986212"/>
                  <a:gd name="connsiteX4461" fmla="*/ 1154144 w 4070032"/>
                  <a:gd name="connsiteY4461" fmla="*/ 3351276 h 3986212"/>
                  <a:gd name="connsiteX4462" fmla="*/ 1155668 w 4070032"/>
                  <a:gd name="connsiteY4462" fmla="*/ 3353276 h 3986212"/>
                  <a:gd name="connsiteX4463" fmla="*/ 1155859 w 4070032"/>
                  <a:gd name="connsiteY4463" fmla="*/ 3353467 h 3986212"/>
                  <a:gd name="connsiteX4464" fmla="*/ 1155859 w 4070032"/>
                  <a:gd name="connsiteY4464" fmla="*/ 3353467 h 3986212"/>
                  <a:gd name="connsiteX4465" fmla="*/ 1159764 w 4070032"/>
                  <a:gd name="connsiteY4465" fmla="*/ 3358134 h 3986212"/>
                  <a:gd name="connsiteX4466" fmla="*/ 1159764 w 4070032"/>
                  <a:gd name="connsiteY4466" fmla="*/ 3358134 h 3986212"/>
                  <a:gd name="connsiteX4467" fmla="*/ 1160145 w 4070032"/>
                  <a:gd name="connsiteY4467" fmla="*/ 3358610 h 3986212"/>
                  <a:gd name="connsiteX4468" fmla="*/ 1160145 w 4070032"/>
                  <a:gd name="connsiteY4468" fmla="*/ 3358610 h 3986212"/>
                  <a:gd name="connsiteX4469" fmla="*/ 1161383 w 4070032"/>
                  <a:gd name="connsiteY4469" fmla="*/ 3360039 h 3986212"/>
                  <a:gd name="connsiteX4470" fmla="*/ 1124141 w 4070032"/>
                  <a:gd name="connsiteY4470" fmla="*/ 3367469 h 3986212"/>
                  <a:gd name="connsiteX4471" fmla="*/ 1106138 w 4070032"/>
                  <a:gd name="connsiteY4471" fmla="*/ 3349466 h 3986212"/>
                  <a:gd name="connsiteX4472" fmla="*/ 1072515 w 4070032"/>
                  <a:gd name="connsiteY4472" fmla="*/ 3357086 h 3986212"/>
                  <a:gd name="connsiteX4473" fmla="*/ 1044702 w 4070032"/>
                  <a:gd name="connsiteY4473" fmla="*/ 3348323 h 3986212"/>
                  <a:gd name="connsiteX4474" fmla="*/ 1042035 w 4070032"/>
                  <a:gd name="connsiteY4474" fmla="*/ 3346037 h 3986212"/>
                  <a:gd name="connsiteX4475" fmla="*/ 1043178 w 4070032"/>
                  <a:gd name="connsiteY4475" fmla="*/ 3333560 h 3986212"/>
                  <a:gd name="connsiteX4476" fmla="*/ 1044035 w 4070032"/>
                  <a:gd name="connsiteY4476" fmla="*/ 3331464 h 3986212"/>
                  <a:gd name="connsiteX4477" fmla="*/ 980599 w 4070032"/>
                  <a:gd name="connsiteY4477" fmla="*/ 3303556 h 3986212"/>
                  <a:gd name="connsiteX4478" fmla="*/ 955167 w 4070032"/>
                  <a:gd name="connsiteY4478" fmla="*/ 3301841 h 3986212"/>
                  <a:gd name="connsiteX4479" fmla="*/ 944594 w 4070032"/>
                  <a:gd name="connsiteY4479" fmla="*/ 3307842 h 3986212"/>
                  <a:gd name="connsiteX4480" fmla="*/ 903827 w 4070032"/>
                  <a:gd name="connsiteY4480" fmla="*/ 3307842 h 3986212"/>
                  <a:gd name="connsiteX4481" fmla="*/ 785717 w 4070032"/>
                  <a:gd name="connsiteY4481" fmla="*/ 3256216 h 3986212"/>
                  <a:gd name="connsiteX4482" fmla="*/ 782669 w 4070032"/>
                  <a:gd name="connsiteY4482" fmla="*/ 3237738 h 3986212"/>
                  <a:gd name="connsiteX4483" fmla="*/ 764096 w 4070032"/>
                  <a:gd name="connsiteY4483" fmla="*/ 3236214 h 3986212"/>
                  <a:gd name="connsiteX4484" fmla="*/ 753428 w 4070032"/>
                  <a:gd name="connsiteY4484" fmla="*/ 3218879 h 3986212"/>
                  <a:gd name="connsiteX4485" fmla="*/ 827913 w 4070032"/>
                  <a:gd name="connsiteY4485" fmla="*/ 3058001 h 3986212"/>
                  <a:gd name="connsiteX4486" fmla="*/ 846011 w 4070032"/>
                  <a:gd name="connsiteY4486" fmla="*/ 2988659 h 3986212"/>
                  <a:gd name="connsiteX4487" fmla="*/ 832390 w 4070032"/>
                  <a:gd name="connsiteY4487" fmla="*/ 2902077 h 3986212"/>
                  <a:gd name="connsiteX4488" fmla="*/ 766763 w 4070032"/>
                  <a:gd name="connsiteY4488" fmla="*/ 2833497 h 3986212"/>
                  <a:gd name="connsiteX4489" fmla="*/ 771239 w 4070032"/>
                  <a:gd name="connsiteY4489" fmla="*/ 2782538 h 3986212"/>
                  <a:gd name="connsiteX4490" fmla="*/ 719519 w 4070032"/>
                  <a:gd name="connsiteY4490" fmla="*/ 2732341 h 3986212"/>
                  <a:gd name="connsiteX4491" fmla="*/ 608552 w 4070032"/>
                  <a:gd name="connsiteY4491" fmla="*/ 2669477 h 3986212"/>
                  <a:gd name="connsiteX4492" fmla="*/ 628174 w 4070032"/>
                  <a:gd name="connsiteY4492" fmla="*/ 2655951 h 3986212"/>
                  <a:gd name="connsiteX4493" fmla="*/ 592836 w 4070032"/>
                  <a:gd name="connsiteY4493" fmla="*/ 2637473 h 3986212"/>
                  <a:gd name="connsiteX4494" fmla="*/ 608457 w 4070032"/>
                  <a:gd name="connsiteY4494" fmla="*/ 2622233 h 3986212"/>
                  <a:gd name="connsiteX4495" fmla="*/ 623221 w 4070032"/>
                  <a:gd name="connsiteY4495" fmla="*/ 2609183 h 3986212"/>
                  <a:gd name="connsiteX4496" fmla="*/ 655130 w 4070032"/>
                  <a:gd name="connsiteY4496" fmla="*/ 2609183 h 3986212"/>
                  <a:gd name="connsiteX4497" fmla="*/ 716661 w 4070032"/>
                  <a:gd name="connsiteY4497" fmla="*/ 2607755 h 3986212"/>
                  <a:gd name="connsiteX4498" fmla="*/ 740664 w 4070032"/>
                  <a:gd name="connsiteY4498" fmla="*/ 2646712 h 3986212"/>
                  <a:gd name="connsiteX4499" fmla="*/ 742093 w 4070032"/>
                  <a:gd name="connsiteY4499" fmla="*/ 2646712 h 3986212"/>
                  <a:gd name="connsiteX4500" fmla="*/ 840772 w 4070032"/>
                  <a:gd name="connsiteY4500" fmla="*/ 2642140 h 3986212"/>
                  <a:gd name="connsiteX4501" fmla="*/ 849059 w 4070032"/>
                  <a:gd name="connsiteY4501" fmla="*/ 2637949 h 3986212"/>
                  <a:gd name="connsiteX4502" fmla="*/ 841534 w 4070032"/>
                  <a:gd name="connsiteY4502" fmla="*/ 2577656 h 3986212"/>
                  <a:gd name="connsiteX4503" fmla="*/ 825722 w 4070032"/>
                  <a:gd name="connsiteY4503" fmla="*/ 2528888 h 3986212"/>
                  <a:gd name="connsiteX4504" fmla="*/ 841058 w 4070032"/>
                  <a:gd name="connsiteY4504" fmla="*/ 2522506 h 3986212"/>
                  <a:gd name="connsiteX4505" fmla="*/ 864775 w 4070032"/>
                  <a:gd name="connsiteY4505" fmla="*/ 2525268 h 3986212"/>
                  <a:gd name="connsiteX4506" fmla="*/ 871442 w 4070032"/>
                  <a:gd name="connsiteY4506" fmla="*/ 2535841 h 3986212"/>
                  <a:gd name="connsiteX4507" fmla="*/ 882396 w 4070032"/>
                  <a:gd name="connsiteY4507" fmla="*/ 2564130 h 3986212"/>
                  <a:gd name="connsiteX4508" fmla="*/ 963168 w 4070032"/>
                  <a:gd name="connsiteY4508" fmla="*/ 2573274 h 3986212"/>
                  <a:gd name="connsiteX4509" fmla="*/ 963835 w 4070032"/>
                  <a:gd name="connsiteY4509" fmla="*/ 2573274 h 3986212"/>
                  <a:gd name="connsiteX4510" fmla="*/ 983171 w 4070032"/>
                  <a:gd name="connsiteY4510" fmla="*/ 2563749 h 3986212"/>
                  <a:gd name="connsiteX4511" fmla="*/ 989171 w 4070032"/>
                  <a:gd name="connsiteY4511" fmla="*/ 2551748 h 3986212"/>
                  <a:gd name="connsiteX4512" fmla="*/ 1092803 w 4070032"/>
                  <a:gd name="connsiteY4512" fmla="*/ 2491645 h 3986212"/>
                  <a:gd name="connsiteX4513" fmla="*/ 1107662 w 4070032"/>
                  <a:gd name="connsiteY4513" fmla="*/ 2411444 h 3986212"/>
                  <a:gd name="connsiteX4514" fmla="*/ 1132618 w 4070032"/>
                  <a:gd name="connsiteY4514" fmla="*/ 2408682 h 3986212"/>
                  <a:gd name="connsiteX4515" fmla="*/ 1156716 w 4070032"/>
                  <a:gd name="connsiteY4515" fmla="*/ 2399252 h 3986212"/>
                  <a:gd name="connsiteX4516" fmla="*/ 1163479 w 4070032"/>
                  <a:gd name="connsiteY4516" fmla="*/ 2396204 h 3986212"/>
                  <a:gd name="connsiteX4517" fmla="*/ 1176242 w 4070032"/>
                  <a:gd name="connsiteY4517" fmla="*/ 2431828 h 3986212"/>
                  <a:gd name="connsiteX4518" fmla="*/ 1200245 w 4070032"/>
                  <a:gd name="connsiteY4518" fmla="*/ 2435828 h 3986212"/>
                  <a:gd name="connsiteX4519" fmla="*/ 1211104 w 4070032"/>
                  <a:gd name="connsiteY4519" fmla="*/ 2465546 h 3986212"/>
                  <a:gd name="connsiteX4520" fmla="*/ 1270921 w 4070032"/>
                  <a:gd name="connsiteY4520" fmla="*/ 2484501 h 3986212"/>
                  <a:gd name="connsiteX4521" fmla="*/ 1283970 w 4070032"/>
                  <a:gd name="connsiteY4521" fmla="*/ 2527554 h 3986212"/>
                  <a:gd name="connsiteX4522" fmla="*/ 1303211 w 4070032"/>
                  <a:gd name="connsiteY4522" fmla="*/ 2532126 h 3986212"/>
                  <a:gd name="connsiteX4523" fmla="*/ 1329595 w 4070032"/>
                  <a:gd name="connsiteY4523" fmla="*/ 2515743 h 3986212"/>
                  <a:gd name="connsiteX4524" fmla="*/ 1331405 w 4070032"/>
                  <a:gd name="connsiteY4524" fmla="*/ 2541746 h 3986212"/>
                  <a:gd name="connsiteX4525" fmla="*/ 1332167 w 4070032"/>
                  <a:gd name="connsiteY4525" fmla="*/ 2542413 h 3986212"/>
                  <a:gd name="connsiteX4526" fmla="*/ 1366838 w 4070032"/>
                  <a:gd name="connsiteY4526" fmla="*/ 2566797 h 3986212"/>
                  <a:gd name="connsiteX4527" fmla="*/ 1373124 w 4070032"/>
                  <a:gd name="connsiteY4527" fmla="*/ 2570703 h 3986212"/>
                  <a:gd name="connsiteX4528" fmla="*/ 1400366 w 4070032"/>
                  <a:gd name="connsiteY4528" fmla="*/ 2579846 h 3986212"/>
                  <a:gd name="connsiteX4529" fmla="*/ 1406271 w 4070032"/>
                  <a:gd name="connsiteY4529" fmla="*/ 2580037 h 3986212"/>
                  <a:gd name="connsiteX4530" fmla="*/ 1409129 w 4070032"/>
                  <a:gd name="connsiteY4530" fmla="*/ 2580037 h 3986212"/>
                  <a:gd name="connsiteX4531" fmla="*/ 1412939 w 4070032"/>
                  <a:gd name="connsiteY4531" fmla="*/ 2580132 h 3986212"/>
                  <a:gd name="connsiteX4532" fmla="*/ 1418272 w 4070032"/>
                  <a:gd name="connsiteY4532" fmla="*/ 2580228 h 3986212"/>
                  <a:gd name="connsiteX4533" fmla="*/ 1420654 w 4070032"/>
                  <a:gd name="connsiteY4533" fmla="*/ 2580228 h 3986212"/>
                  <a:gd name="connsiteX4534" fmla="*/ 1426274 w 4070032"/>
                  <a:gd name="connsiteY4534" fmla="*/ 2580228 h 3986212"/>
                  <a:gd name="connsiteX4535" fmla="*/ 1428655 w 4070032"/>
                  <a:gd name="connsiteY4535" fmla="*/ 2580228 h 3986212"/>
                  <a:gd name="connsiteX4536" fmla="*/ 1425512 w 4070032"/>
                  <a:gd name="connsiteY4536" fmla="*/ 2585371 h 3986212"/>
                  <a:gd name="connsiteX4537" fmla="*/ 1426559 w 4070032"/>
                  <a:gd name="connsiteY4537" fmla="*/ 2586704 h 3986212"/>
                  <a:gd name="connsiteX4538" fmla="*/ 1458754 w 4070032"/>
                  <a:gd name="connsiteY4538" fmla="*/ 2621471 h 3986212"/>
                  <a:gd name="connsiteX4539" fmla="*/ 1460373 w 4070032"/>
                  <a:gd name="connsiteY4539" fmla="*/ 2621852 h 3986212"/>
                  <a:gd name="connsiteX4540" fmla="*/ 1567243 w 4070032"/>
                  <a:gd name="connsiteY4540" fmla="*/ 2643759 h 3986212"/>
                  <a:gd name="connsiteX4541" fmla="*/ 1536764 w 4070032"/>
                  <a:gd name="connsiteY4541" fmla="*/ 2691289 h 3986212"/>
                  <a:gd name="connsiteX4542" fmla="*/ 1536764 w 4070032"/>
                  <a:gd name="connsiteY4542" fmla="*/ 2747867 h 3986212"/>
                  <a:gd name="connsiteX4543" fmla="*/ 1529810 w 4070032"/>
                  <a:gd name="connsiteY4543" fmla="*/ 2780824 h 3986212"/>
                  <a:gd name="connsiteX4544" fmla="*/ 1529810 w 4070032"/>
                  <a:gd name="connsiteY4544" fmla="*/ 2789968 h 3986212"/>
                  <a:gd name="connsiteX4545" fmla="*/ 1519904 w 4070032"/>
                  <a:gd name="connsiteY4545" fmla="*/ 2802827 h 3986212"/>
                  <a:gd name="connsiteX4546" fmla="*/ 1519142 w 4070032"/>
                  <a:gd name="connsiteY4546" fmla="*/ 2812161 h 3986212"/>
                  <a:gd name="connsiteX4547" fmla="*/ 1490472 w 4070032"/>
                  <a:gd name="connsiteY4547" fmla="*/ 2799683 h 3986212"/>
                  <a:gd name="connsiteX4548" fmla="*/ 1484662 w 4070032"/>
                  <a:gd name="connsiteY4548" fmla="*/ 2808446 h 3986212"/>
                  <a:gd name="connsiteX4549" fmla="*/ 1489615 w 4070032"/>
                  <a:gd name="connsiteY4549" fmla="*/ 2819305 h 3986212"/>
                  <a:gd name="connsiteX4550" fmla="*/ 1456658 w 4070032"/>
                  <a:gd name="connsiteY4550" fmla="*/ 2862929 h 3986212"/>
                  <a:gd name="connsiteX4551" fmla="*/ 1415701 w 4070032"/>
                  <a:gd name="connsiteY4551" fmla="*/ 2910840 h 3986212"/>
                  <a:gd name="connsiteX4552" fmla="*/ 1398175 w 4070032"/>
                  <a:gd name="connsiteY4552" fmla="*/ 2957513 h 3986212"/>
                  <a:gd name="connsiteX4553" fmla="*/ 1423416 w 4070032"/>
                  <a:gd name="connsiteY4553" fmla="*/ 2958751 h 3986212"/>
                  <a:gd name="connsiteX4554" fmla="*/ 1428464 w 4070032"/>
                  <a:gd name="connsiteY4554" fmla="*/ 2933319 h 3986212"/>
                  <a:gd name="connsiteX4555" fmla="*/ 1466660 w 4070032"/>
                  <a:gd name="connsiteY4555" fmla="*/ 2925128 h 3986212"/>
                  <a:gd name="connsiteX4556" fmla="*/ 1473994 w 4070032"/>
                  <a:gd name="connsiteY4556" fmla="*/ 2949702 h 3986212"/>
                  <a:gd name="connsiteX4557" fmla="*/ 1480090 w 4070032"/>
                  <a:gd name="connsiteY4557" fmla="*/ 2981325 h 3986212"/>
                  <a:gd name="connsiteX4558" fmla="*/ 1481709 w 4070032"/>
                  <a:gd name="connsiteY4558" fmla="*/ 2983040 h 3986212"/>
                  <a:gd name="connsiteX4559" fmla="*/ 1470279 w 4070032"/>
                  <a:gd name="connsiteY4559" fmla="*/ 3003709 h 3986212"/>
                  <a:gd name="connsiteX4560" fmla="*/ 1493806 w 4070032"/>
                  <a:gd name="connsiteY4560" fmla="*/ 3049048 h 3986212"/>
                  <a:gd name="connsiteX4561" fmla="*/ 1484471 w 4070032"/>
                  <a:gd name="connsiteY4561" fmla="*/ 3063812 h 3986212"/>
                  <a:gd name="connsiteX4562" fmla="*/ 1453039 w 4070032"/>
                  <a:gd name="connsiteY4562" fmla="*/ 3067336 h 3986212"/>
                  <a:gd name="connsiteX4563" fmla="*/ 1453039 w 4070032"/>
                  <a:gd name="connsiteY4563" fmla="*/ 3067336 h 3986212"/>
                  <a:gd name="connsiteX4564" fmla="*/ 1453801 w 4070032"/>
                  <a:gd name="connsiteY4564" fmla="*/ 3079337 h 3986212"/>
                  <a:gd name="connsiteX4565" fmla="*/ 1479614 w 4070032"/>
                  <a:gd name="connsiteY4565" fmla="*/ 3112961 h 3986212"/>
                  <a:gd name="connsiteX4566" fmla="*/ 1480185 w 4070032"/>
                  <a:gd name="connsiteY4566" fmla="*/ 3138011 h 3986212"/>
                  <a:gd name="connsiteX4567" fmla="*/ 1471803 w 4070032"/>
                  <a:gd name="connsiteY4567" fmla="*/ 3156490 h 3986212"/>
                  <a:gd name="connsiteX4568" fmla="*/ 1496759 w 4070032"/>
                  <a:gd name="connsiteY4568" fmla="*/ 3179636 h 3986212"/>
                  <a:gd name="connsiteX4569" fmla="*/ 1541336 w 4070032"/>
                  <a:gd name="connsiteY4569" fmla="*/ 3179064 h 3986212"/>
                  <a:gd name="connsiteX4570" fmla="*/ 1541336 w 4070032"/>
                  <a:gd name="connsiteY4570" fmla="*/ 3191447 h 3986212"/>
                  <a:gd name="connsiteX4571" fmla="*/ 1533525 w 4070032"/>
                  <a:gd name="connsiteY4571" fmla="*/ 3218403 h 3986212"/>
                  <a:gd name="connsiteX4572" fmla="*/ 2005965 w 4070032"/>
                  <a:gd name="connsiteY4572" fmla="*/ 2976086 h 3986212"/>
                  <a:gd name="connsiteX4573" fmla="*/ 2002155 w 4070032"/>
                  <a:gd name="connsiteY4573" fmla="*/ 2981801 h 3986212"/>
                  <a:gd name="connsiteX4574" fmla="*/ 1992249 w 4070032"/>
                  <a:gd name="connsiteY4574" fmla="*/ 2980087 h 3986212"/>
                  <a:gd name="connsiteX4575" fmla="*/ 1975866 w 4070032"/>
                  <a:gd name="connsiteY4575" fmla="*/ 2980087 h 3986212"/>
                  <a:gd name="connsiteX4576" fmla="*/ 1975866 w 4070032"/>
                  <a:gd name="connsiteY4576" fmla="*/ 2987516 h 3986212"/>
                  <a:gd name="connsiteX4577" fmla="*/ 1963960 w 4070032"/>
                  <a:gd name="connsiteY4577" fmla="*/ 2999518 h 3986212"/>
                  <a:gd name="connsiteX4578" fmla="*/ 1941005 w 4070032"/>
                  <a:gd name="connsiteY4578" fmla="*/ 3014472 h 3986212"/>
                  <a:gd name="connsiteX4579" fmla="*/ 1931670 w 4070032"/>
                  <a:gd name="connsiteY4579" fmla="*/ 3023045 h 3986212"/>
                  <a:gd name="connsiteX4580" fmla="*/ 1928336 w 4070032"/>
                  <a:gd name="connsiteY4580" fmla="*/ 3023045 h 3986212"/>
                  <a:gd name="connsiteX4581" fmla="*/ 1926050 w 4070032"/>
                  <a:gd name="connsiteY4581" fmla="*/ 3010567 h 3986212"/>
                  <a:gd name="connsiteX4582" fmla="*/ 1915097 w 4070032"/>
                  <a:gd name="connsiteY4582" fmla="*/ 3017425 h 3986212"/>
                  <a:gd name="connsiteX4583" fmla="*/ 1903571 w 4070032"/>
                  <a:gd name="connsiteY4583" fmla="*/ 3034379 h 3986212"/>
                  <a:gd name="connsiteX4584" fmla="*/ 1924050 w 4070032"/>
                  <a:gd name="connsiteY4584" fmla="*/ 3068098 h 3986212"/>
                  <a:gd name="connsiteX4585" fmla="*/ 1925003 w 4070032"/>
                  <a:gd name="connsiteY4585" fmla="*/ 3077051 h 3986212"/>
                  <a:gd name="connsiteX4586" fmla="*/ 1924241 w 4070032"/>
                  <a:gd name="connsiteY4586" fmla="*/ 3084862 h 3986212"/>
                  <a:gd name="connsiteX4587" fmla="*/ 1917383 w 4070032"/>
                  <a:gd name="connsiteY4587" fmla="*/ 3084862 h 3986212"/>
                  <a:gd name="connsiteX4588" fmla="*/ 1911382 w 4070032"/>
                  <a:gd name="connsiteY4588" fmla="*/ 3101340 h 3986212"/>
                  <a:gd name="connsiteX4589" fmla="*/ 1911096 w 4070032"/>
                  <a:gd name="connsiteY4589" fmla="*/ 3107722 h 3986212"/>
                  <a:gd name="connsiteX4590" fmla="*/ 1916049 w 4070032"/>
                  <a:gd name="connsiteY4590" fmla="*/ 3158395 h 3986212"/>
                  <a:gd name="connsiteX4591" fmla="*/ 1916240 w 4070032"/>
                  <a:gd name="connsiteY4591" fmla="*/ 3159538 h 3986212"/>
                  <a:gd name="connsiteX4592" fmla="*/ 2021586 w 4070032"/>
                  <a:gd name="connsiteY4592" fmla="*/ 3219736 h 3986212"/>
                  <a:gd name="connsiteX4593" fmla="*/ 2047970 w 4070032"/>
                  <a:gd name="connsiteY4593" fmla="*/ 3254788 h 3986212"/>
                  <a:gd name="connsiteX4594" fmla="*/ 2085880 w 4070032"/>
                  <a:gd name="connsiteY4594" fmla="*/ 3339560 h 3986212"/>
                  <a:gd name="connsiteX4595" fmla="*/ 2141982 w 4070032"/>
                  <a:gd name="connsiteY4595" fmla="*/ 3382709 h 3986212"/>
                  <a:gd name="connsiteX4596" fmla="*/ 2172843 w 4070032"/>
                  <a:gd name="connsiteY4596" fmla="*/ 3394901 h 3986212"/>
                  <a:gd name="connsiteX4597" fmla="*/ 2183225 w 4070032"/>
                  <a:gd name="connsiteY4597" fmla="*/ 3392900 h 3986212"/>
                  <a:gd name="connsiteX4598" fmla="*/ 2194846 w 4070032"/>
                  <a:gd name="connsiteY4598" fmla="*/ 3390900 h 3986212"/>
                  <a:gd name="connsiteX4599" fmla="*/ 2225516 w 4070032"/>
                  <a:gd name="connsiteY4599" fmla="*/ 3390900 h 3986212"/>
                  <a:gd name="connsiteX4600" fmla="*/ 2258949 w 4070032"/>
                  <a:gd name="connsiteY4600" fmla="*/ 3394710 h 3986212"/>
                  <a:gd name="connsiteX4601" fmla="*/ 2262378 w 4070032"/>
                  <a:gd name="connsiteY4601" fmla="*/ 3408521 h 3986212"/>
                  <a:gd name="connsiteX4602" fmla="*/ 2257139 w 4070032"/>
                  <a:gd name="connsiteY4602" fmla="*/ 3415856 h 3986212"/>
                  <a:gd name="connsiteX4603" fmla="*/ 2242661 w 4070032"/>
                  <a:gd name="connsiteY4603" fmla="*/ 3430334 h 3986212"/>
                  <a:gd name="connsiteX4604" fmla="*/ 2253044 w 4070032"/>
                  <a:gd name="connsiteY4604" fmla="*/ 3443002 h 3986212"/>
                  <a:gd name="connsiteX4605" fmla="*/ 2277999 w 4070032"/>
                  <a:gd name="connsiteY4605" fmla="*/ 3457670 h 3986212"/>
                  <a:gd name="connsiteX4606" fmla="*/ 2337054 w 4070032"/>
                  <a:gd name="connsiteY4606" fmla="*/ 3479673 h 3986212"/>
                  <a:gd name="connsiteX4607" fmla="*/ 2398967 w 4070032"/>
                  <a:gd name="connsiteY4607" fmla="*/ 3497675 h 3986212"/>
                  <a:gd name="connsiteX4608" fmla="*/ 2426208 w 4070032"/>
                  <a:gd name="connsiteY4608" fmla="*/ 3515392 h 3986212"/>
                  <a:gd name="connsiteX4609" fmla="*/ 2467737 w 4070032"/>
                  <a:gd name="connsiteY4609" fmla="*/ 3541109 h 3986212"/>
                  <a:gd name="connsiteX4610" fmla="*/ 2478310 w 4070032"/>
                  <a:gd name="connsiteY4610" fmla="*/ 3550730 h 3986212"/>
                  <a:gd name="connsiteX4611" fmla="*/ 2488883 w 4070032"/>
                  <a:gd name="connsiteY4611" fmla="*/ 3576733 h 3986212"/>
                  <a:gd name="connsiteX4612" fmla="*/ 2487930 w 4070032"/>
                  <a:gd name="connsiteY4612" fmla="*/ 3609213 h 3986212"/>
                  <a:gd name="connsiteX4613" fmla="*/ 2487835 w 4070032"/>
                  <a:gd name="connsiteY4613" fmla="*/ 3610642 h 3986212"/>
                  <a:gd name="connsiteX4614" fmla="*/ 2484120 w 4070032"/>
                  <a:gd name="connsiteY4614" fmla="*/ 3607594 h 3986212"/>
                  <a:gd name="connsiteX4615" fmla="*/ 2483453 w 4070032"/>
                  <a:gd name="connsiteY4615" fmla="*/ 3607118 h 3986212"/>
                  <a:gd name="connsiteX4616" fmla="*/ 2469166 w 4070032"/>
                  <a:gd name="connsiteY4616" fmla="*/ 3599974 h 3986212"/>
                  <a:gd name="connsiteX4617" fmla="*/ 2458593 w 4070032"/>
                  <a:gd name="connsiteY4617" fmla="*/ 3592163 h 3986212"/>
                  <a:gd name="connsiteX4618" fmla="*/ 2450211 w 4070032"/>
                  <a:gd name="connsiteY4618" fmla="*/ 3586067 h 3986212"/>
                  <a:gd name="connsiteX4619" fmla="*/ 2449830 w 4070032"/>
                  <a:gd name="connsiteY4619" fmla="*/ 3582924 h 3986212"/>
                  <a:gd name="connsiteX4620" fmla="*/ 2448497 w 4070032"/>
                  <a:gd name="connsiteY4620" fmla="*/ 3576161 h 3986212"/>
                  <a:gd name="connsiteX4621" fmla="*/ 2447735 w 4070032"/>
                  <a:gd name="connsiteY4621" fmla="*/ 3571780 h 3986212"/>
                  <a:gd name="connsiteX4622" fmla="*/ 2446687 w 4070032"/>
                  <a:gd name="connsiteY4622" fmla="*/ 3562731 h 3986212"/>
                  <a:gd name="connsiteX4623" fmla="*/ 2436305 w 4070032"/>
                  <a:gd name="connsiteY4623" fmla="*/ 3550158 h 3986212"/>
                  <a:gd name="connsiteX4624" fmla="*/ 2417540 w 4070032"/>
                  <a:gd name="connsiteY4624" fmla="*/ 3547967 h 3986212"/>
                  <a:gd name="connsiteX4625" fmla="*/ 2393633 w 4070032"/>
                  <a:gd name="connsiteY4625" fmla="*/ 3547015 h 3986212"/>
                  <a:gd name="connsiteX4626" fmla="*/ 2379536 w 4070032"/>
                  <a:gd name="connsiteY4626" fmla="*/ 3545967 h 3986212"/>
                  <a:gd name="connsiteX4627" fmla="*/ 2377916 w 4070032"/>
                  <a:gd name="connsiteY4627" fmla="*/ 3545967 h 3986212"/>
                  <a:gd name="connsiteX4628" fmla="*/ 2377916 w 4070032"/>
                  <a:gd name="connsiteY4628" fmla="*/ 3543872 h 3986212"/>
                  <a:gd name="connsiteX4629" fmla="*/ 2397633 w 4070032"/>
                  <a:gd name="connsiteY4629" fmla="*/ 3534061 h 3986212"/>
                  <a:gd name="connsiteX4630" fmla="*/ 2364581 w 4070032"/>
                  <a:gd name="connsiteY4630" fmla="*/ 3534061 h 3986212"/>
                  <a:gd name="connsiteX4631" fmla="*/ 2343722 w 4070032"/>
                  <a:gd name="connsiteY4631" fmla="*/ 3544729 h 3986212"/>
                  <a:gd name="connsiteX4632" fmla="*/ 2326291 w 4070032"/>
                  <a:gd name="connsiteY4632" fmla="*/ 3589878 h 3986212"/>
                  <a:gd name="connsiteX4633" fmla="*/ 2323243 w 4070032"/>
                  <a:gd name="connsiteY4633" fmla="*/ 3617214 h 3986212"/>
                  <a:gd name="connsiteX4634" fmla="*/ 2327529 w 4070032"/>
                  <a:gd name="connsiteY4634" fmla="*/ 3637216 h 3986212"/>
                  <a:gd name="connsiteX4635" fmla="*/ 2328005 w 4070032"/>
                  <a:gd name="connsiteY4635" fmla="*/ 3638074 h 3986212"/>
                  <a:gd name="connsiteX4636" fmla="*/ 2354580 w 4070032"/>
                  <a:gd name="connsiteY4636" fmla="*/ 3647218 h 3986212"/>
                  <a:gd name="connsiteX4637" fmla="*/ 2379250 w 4070032"/>
                  <a:gd name="connsiteY4637" fmla="*/ 3664268 h 3986212"/>
                  <a:gd name="connsiteX4638" fmla="*/ 2379250 w 4070032"/>
                  <a:gd name="connsiteY4638" fmla="*/ 3671221 h 3986212"/>
                  <a:gd name="connsiteX4639" fmla="*/ 2380298 w 4070032"/>
                  <a:gd name="connsiteY4639" fmla="*/ 3684556 h 3986212"/>
                  <a:gd name="connsiteX4640" fmla="*/ 2385822 w 4070032"/>
                  <a:gd name="connsiteY4640" fmla="*/ 3706654 h 3986212"/>
                  <a:gd name="connsiteX4641" fmla="*/ 2384012 w 4070032"/>
                  <a:gd name="connsiteY4641" fmla="*/ 3707511 h 3986212"/>
                  <a:gd name="connsiteX4642" fmla="*/ 2375249 w 4070032"/>
                  <a:gd name="connsiteY4642" fmla="*/ 3707511 h 3986212"/>
                  <a:gd name="connsiteX4643" fmla="*/ 2360295 w 4070032"/>
                  <a:gd name="connsiteY4643" fmla="*/ 3709511 h 3986212"/>
                  <a:gd name="connsiteX4644" fmla="*/ 2343817 w 4070032"/>
                  <a:gd name="connsiteY4644" fmla="*/ 3719132 h 3986212"/>
                  <a:gd name="connsiteX4645" fmla="*/ 2334101 w 4070032"/>
                  <a:gd name="connsiteY4645" fmla="*/ 3737610 h 3986212"/>
                  <a:gd name="connsiteX4646" fmla="*/ 2334387 w 4070032"/>
                  <a:gd name="connsiteY4646" fmla="*/ 3738563 h 3986212"/>
                  <a:gd name="connsiteX4647" fmla="*/ 2343245 w 4070032"/>
                  <a:gd name="connsiteY4647" fmla="*/ 3770186 h 3986212"/>
                  <a:gd name="connsiteX4648" fmla="*/ 2330101 w 4070032"/>
                  <a:gd name="connsiteY4648" fmla="*/ 3782378 h 3986212"/>
                  <a:gd name="connsiteX4649" fmla="*/ 2329434 w 4070032"/>
                  <a:gd name="connsiteY4649" fmla="*/ 3782568 h 3986212"/>
                  <a:gd name="connsiteX4650" fmla="*/ 2302574 w 4070032"/>
                  <a:gd name="connsiteY4650" fmla="*/ 3810476 h 3986212"/>
                  <a:gd name="connsiteX4651" fmla="*/ 2296954 w 4070032"/>
                  <a:gd name="connsiteY4651" fmla="*/ 3834003 h 3986212"/>
                  <a:gd name="connsiteX4652" fmla="*/ 2278952 w 4070032"/>
                  <a:gd name="connsiteY4652" fmla="*/ 3832289 h 3986212"/>
                  <a:gd name="connsiteX4653" fmla="*/ 2271046 w 4070032"/>
                  <a:gd name="connsiteY4653" fmla="*/ 3823526 h 3986212"/>
                  <a:gd name="connsiteX4654" fmla="*/ 2268284 w 4070032"/>
                  <a:gd name="connsiteY4654" fmla="*/ 3801713 h 3986212"/>
                  <a:gd name="connsiteX4655" fmla="*/ 2284095 w 4070032"/>
                  <a:gd name="connsiteY4655" fmla="*/ 3790855 h 3986212"/>
                  <a:gd name="connsiteX4656" fmla="*/ 2285048 w 4070032"/>
                  <a:gd name="connsiteY4656" fmla="*/ 3759994 h 3986212"/>
                  <a:gd name="connsiteX4657" fmla="*/ 2295525 w 4070032"/>
                  <a:gd name="connsiteY4657" fmla="*/ 3753898 h 3986212"/>
                  <a:gd name="connsiteX4658" fmla="*/ 2307050 w 4070032"/>
                  <a:gd name="connsiteY4658" fmla="*/ 3751612 h 3986212"/>
                  <a:gd name="connsiteX4659" fmla="*/ 2307050 w 4070032"/>
                  <a:gd name="connsiteY4659" fmla="*/ 3725704 h 3986212"/>
                  <a:gd name="connsiteX4660" fmla="*/ 2292953 w 4070032"/>
                  <a:gd name="connsiteY4660" fmla="*/ 3673221 h 3986212"/>
                  <a:gd name="connsiteX4661" fmla="*/ 2265807 w 4070032"/>
                  <a:gd name="connsiteY4661" fmla="*/ 3636740 h 3986212"/>
                  <a:gd name="connsiteX4662" fmla="*/ 2250472 w 4070032"/>
                  <a:gd name="connsiteY4662" fmla="*/ 3611213 h 3986212"/>
                  <a:gd name="connsiteX4663" fmla="*/ 2231136 w 4070032"/>
                  <a:gd name="connsiteY4663" fmla="*/ 3601498 h 3986212"/>
                  <a:gd name="connsiteX4664" fmla="*/ 2210276 w 4070032"/>
                  <a:gd name="connsiteY4664" fmla="*/ 3606451 h 3986212"/>
                  <a:gd name="connsiteX4665" fmla="*/ 2183225 w 4070032"/>
                  <a:gd name="connsiteY4665" fmla="*/ 3589687 h 3986212"/>
                  <a:gd name="connsiteX4666" fmla="*/ 2182844 w 4070032"/>
                  <a:gd name="connsiteY4666" fmla="*/ 3579876 h 3986212"/>
                  <a:gd name="connsiteX4667" fmla="*/ 2187512 w 4070032"/>
                  <a:gd name="connsiteY4667" fmla="*/ 3564350 h 3986212"/>
                  <a:gd name="connsiteX4668" fmla="*/ 2182654 w 4070032"/>
                  <a:gd name="connsiteY4668" fmla="*/ 3554540 h 3986212"/>
                  <a:gd name="connsiteX4669" fmla="*/ 2160842 w 4070032"/>
                  <a:gd name="connsiteY4669" fmla="*/ 3537490 h 3986212"/>
                  <a:gd name="connsiteX4670" fmla="*/ 2159318 w 4070032"/>
                  <a:gd name="connsiteY4670" fmla="*/ 3539014 h 3986212"/>
                  <a:gd name="connsiteX4671" fmla="*/ 2140458 w 4070032"/>
                  <a:gd name="connsiteY4671" fmla="*/ 3555016 h 3986212"/>
                  <a:gd name="connsiteX4672" fmla="*/ 2124837 w 4070032"/>
                  <a:gd name="connsiteY4672" fmla="*/ 3555206 h 3986212"/>
                  <a:gd name="connsiteX4673" fmla="*/ 2127409 w 4070032"/>
                  <a:gd name="connsiteY4673" fmla="*/ 3539490 h 3986212"/>
                  <a:gd name="connsiteX4674" fmla="*/ 2124456 w 4070032"/>
                  <a:gd name="connsiteY4674" fmla="*/ 3523964 h 3986212"/>
                  <a:gd name="connsiteX4675" fmla="*/ 2116646 w 4070032"/>
                  <a:gd name="connsiteY4675" fmla="*/ 3521583 h 3986212"/>
                  <a:gd name="connsiteX4676" fmla="*/ 2098262 w 4070032"/>
                  <a:gd name="connsiteY4676" fmla="*/ 3508915 h 3986212"/>
                  <a:gd name="connsiteX4677" fmla="*/ 2057210 w 4070032"/>
                  <a:gd name="connsiteY4677" fmla="*/ 3475578 h 3986212"/>
                  <a:gd name="connsiteX4678" fmla="*/ 2018538 w 4070032"/>
                  <a:gd name="connsiteY4678" fmla="*/ 3475958 h 3986212"/>
                  <a:gd name="connsiteX4679" fmla="*/ 2003774 w 4070032"/>
                  <a:gd name="connsiteY4679" fmla="*/ 3478245 h 3986212"/>
                  <a:gd name="connsiteX4680" fmla="*/ 1970818 w 4070032"/>
                  <a:gd name="connsiteY4680" fmla="*/ 3459290 h 3986212"/>
                  <a:gd name="connsiteX4681" fmla="*/ 1851089 w 4070032"/>
                  <a:gd name="connsiteY4681" fmla="*/ 3367945 h 3986212"/>
                  <a:gd name="connsiteX4682" fmla="*/ 1850517 w 4070032"/>
                  <a:gd name="connsiteY4682" fmla="*/ 3367564 h 3986212"/>
                  <a:gd name="connsiteX4683" fmla="*/ 1849850 w 4070032"/>
                  <a:gd name="connsiteY4683" fmla="*/ 3367564 h 3986212"/>
                  <a:gd name="connsiteX4684" fmla="*/ 1825657 w 4070032"/>
                  <a:gd name="connsiteY4684" fmla="*/ 3366040 h 3986212"/>
                  <a:gd name="connsiteX4685" fmla="*/ 1821085 w 4070032"/>
                  <a:gd name="connsiteY4685" fmla="*/ 3349752 h 3986212"/>
                  <a:gd name="connsiteX4686" fmla="*/ 1820418 w 4070032"/>
                  <a:gd name="connsiteY4686" fmla="*/ 3342132 h 3986212"/>
                  <a:gd name="connsiteX4687" fmla="*/ 1791843 w 4070032"/>
                  <a:gd name="connsiteY4687" fmla="*/ 3317558 h 3986212"/>
                  <a:gd name="connsiteX4688" fmla="*/ 1784509 w 4070032"/>
                  <a:gd name="connsiteY4688" fmla="*/ 3288221 h 3986212"/>
                  <a:gd name="connsiteX4689" fmla="*/ 1774031 w 4070032"/>
                  <a:gd name="connsiteY4689" fmla="*/ 3258312 h 3986212"/>
                  <a:gd name="connsiteX4690" fmla="*/ 1756220 w 4070032"/>
                  <a:gd name="connsiteY4690" fmla="*/ 3232880 h 3986212"/>
                  <a:gd name="connsiteX4691" fmla="*/ 1756220 w 4070032"/>
                  <a:gd name="connsiteY4691" fmla="*/ 3208973 h 3986212"/>
                  <a:gd name="connsiteX4692" fmla="*/ 1738789 w 4070032"/>
                  <a:gd name="connsiteY4692" fmla="*/ 3183636 h 3986212"/>
                  <a:gd name="connsiteX4693" fmla="*/ 1722977 w 4070032"/>
                  <a:gd name="connsiteY4693" fmla="*/ 3180493 h 3986212"/>
                  <a:gd name="connsiteX4694" fmla="*/ 1699546 w 4070032"/>
                  <a:gd name="connsiteY4694" fmla="*/ 3174587 h 3986212"/>
                  <a:gd name="connsiteX4695" fmla="*/ 1670018 w 4070032"/>
                  <a:gd name="connsiteY4695" fmla="*/ 3152394 h 3986212"/>
                  <a:gd name="connsiteX4696" fmla="*/ 1669447 w 4070032"/>
                  <a:gd name="connsiteY4696" fmla="*/ 3152108 h 3986212"/>
                  <a:gd name="connsiteX4697" fmla="*/ 1643443 w 4070032"/>
                  <a:gd name="connsiteY4697" fmla="*/ 3144488 h 3986212"/>
                  <a:gd name="connsiteX4698" fmla="*/ 1629918 w 4070032"/>
                  <a:gd name="connsiteY4698" fmla="*/ 3144107 h 3986212"/>
                  <a:gd name="connsiteX4699" fmla="*/ 1625156 w 4070032"/>
                  <a:gd name="connsiteY4699" fmla="*/ 3144393 h 3986212"/>
                  <a:gd name="connsiteX4700" fmla="*/ 1604105 w 4070032"/>
                  <a:gd name="connsiteY4700" fmla="*/ 3168777 h 3986212"/>
                  <a:gd name="connsiteX4701" fmla="*/ 1585246 w 4070032"/>
                  <a:gd name="connsiteY4701" fmla="*/ 3175064 h 3986212"/>
                  <a:gd name="connsiteX4702" fmla="*/ 1586770 w 4070032"/>
                  <a:gd name="connsiteY4702" fmla="*/ 3196495 h 3986212"/>
                  <a:gd name="connsiteX4703" fmla="*/ 1564386 w 4070032"/>
                  <a:gd name="connsiteY4703" fmla="*/ 3211925 h 3986212"/>
                  <a:gd name="connsiteX4704" fmla="*/ 1539812 w 4070032"/>
                  <a:gd name="connsiteY4704" fmla="*/ 3217736 h 3986212"/>
                  <a:gd name="connsiteX4705" fmla="*/ 1538764 w 4070032"/>
                  <a:gd name="connsiteY4705" fmla="*/ 3217736 h 3986212"/>
                  <a:gd name="connsiteX4706" fmla="*/ 1546098 w 4070032"/>
                  <a:gd name="connsiteY4706" fmla="*/ 3192304 h 3986212"/>
                  <a:gd name="connsiteX4707" fmla="*/ 1546098 w 4070032"/>
                  <a:gd name="connsiteY4707" fmla="*/ 3174111 h 3986212"/>
                  <a:gd name="connsiteX4708" fmla="*/ 1498664 w 4070032"/>
                  <a:gd name="connsiteY4708" fmla="*/ 3174683 h 3986212"/>
                  <a:gd name="connsiteX4709" fmla="*/ 1477613 w 4070032"/>
                  <a:gd name="connsiteY4709" fmla="*/ 3155156 h 3986212"/>
                  <a:gd name="connsiteX4710" fmla="*/ 1484947 w 4070032"/>
                  <a:gd name="connsiteY4710" fmla="*/ 3138869 h 3986212"/>
                  <a:gd name="connsiteX4711" fmla="*/ 1484376 w 4070032"/>
                  <a:gd name="connsiteY4711" fmla="*/ 3111151 h 3986212"/>
                  <a:gd name="connsiteX4712" fmla="*/ 1458563 w 4070032"/>
                  <a:gd name="connsiteY4712" fmla="*/ 3077432 h 3986212"/>
                  <a:gd name="connsiteX4713" fmla="*/ 1458182 w 4070032"/>
                  <a:gd name="connsiteY4713" fmla="*/ 3071432 h 3986212"/>
                  <a:gd name="connsiteX4714" fmla="*/ 1487329 w 4070032"/>
                  <a:gd name="connsiteY4714" fmla="*/ 3068193 h 3986212"/>
                  <a:gd name="connsiteX4715" fmla="*/ 1499330 w 4070032"/>
                  <a:gd name="connsiteY4715" fmla="*/ 3049238 h 3986212"/>
                  <a:gd name="connsiteX4716" fmla="*/ 1475708 w 4070032"/>
                  <a:gd name="connsiteY4716" fmla="*/ 3003709 h 3986212"/>
                  <a:gd name="connsiteX4717" fmla="*/ 1485519 w 4070032"/>
                  <a:gd name="connsiteY4717" fmla="*/ 2985992 h 3986212"/>
                  <a:gd name="connsiteX4718" fmla="*/ 1516475 w 4070032"/>
                  <a:gd name="connsiteY4718" fmla="*/ 2989231 h 3986212"/>
                  <a:gd name="connsiteX4719" fmla="*/ 1516475 w 4070032"/>
                  <a:gd name="connsiteY4719" fmla="*/ 2989231 h 3986212"/>
                  <a:gd name="connsiteX4720" fmla="*/ 1517047 w 4070032"/>
                  <a:gd name="connsiteY4720" fmla="*/ 2989231 h 3986212"/>
                  <a:gd name="connsiteX4721" fmla="*/ 1533906 w 4070032"/>
                  <a:gd name="connsiteY4721" fmla="*/ 2983040 h 3986212"/>
                  <a:gd name="connsiteX4722" fmla="*/ 1543717 w 4070032"/>
                  <a:gd name="connsiteY4722" fmla="*/ 2984087 h 3986212"/>
                  <a:gd name="connsiteX4723" fmla="*/ 1559433 w 4070032"/>
                  <a:gd name="connsiteY4723" fmla="*/ 2984087 h 3986212"/>
                  <a:gd name="connsiteX4724" fmla="*/ 1580579 w 4070032"/>
                  <a:gd name="connsiteY4724" fmla="*/ 2959894 h 3986212"/>
                  <a:gd name="connsiteX4725" fmla="*/ 1577721 w 4070032"/>
                  <a:gd name="connsiteY4725" fmla="*/ 2944940 h 3986212"/>
                  <a:gd name="connsiteX4726" fmla="*/ 1583627 w 4070032"/>
                  <a:gd name="connsiteY4726" fmla="*/ 2933033 h 3986212"/>
                  <a:gd name="connsiteX4727" fmla="*/ 1598486 w 4070032"/>
                  <a:gd name="connsiteY4727" fmla="*/ 2928080 h 3986212"/>
                  <a:gd name="connsiteX4728" fmla="*/ 1601629 w 4070032"/>
                  <a:gd name="connsiteY4728" fmla="*/ 2952179 h 3986212"/>
                  <a:gd name="connsiteX4729" fmla="*/ 1602581 w 4070032"/>
                  <a:gd name="connsiteY4729" fmla="*/ 2952750 h 3986212"/>
                  <a:gd name="connsiteX4730" fmla="*/ 1605153 w 4070032"/>
                  <a:gd name="connsiteY4730" fmla="*/ 2954274 h 3986212"/>
                  <a:gd name="connsiteX4731" fmla="*/ 1622679 w 4070032"/>
                  <a:gd name="connsiteY4731" fmla="*/ 2964371 h 3986212"/>
                  <a:gd name="connsiteX4732" fmla="*/ 1623346 w 4070032"/>
                  <a:gd name="connsiteY4732" fmla="*/ 2973038 h 3986212"/>
                  <a:gd name="connsiteX4733" fmla="*/ 1623346 w 4070032"/>
                  <a:gd name="connsiteY4733" fmla="*/ 2973800 h 3986212"/>
                  <a:gd name="connsiteX4734" fmla="*/ 1623727 w 4070032"/>
                  <a:gd name="connsiteY4734" fmla="*/ 2974467 h 3986212"/>
                  <a:gd name="connsiteX4735" fmla="*/ 1635824 w 4070032"/>
                  <a:gd name="connsiteY4735" fmla="*/ 2991707 h 3986212"/>
                  <a:gd name="connsiteX4736" fmla="*/ 1637443 w 4070032"/>
                  <a:gd name="connsiteY4736" fmla="*/ 2992660 h 3986212"/>
                  <a:gd name="connsiteX4737" fmla="*/ 1638395 w 4070032"/>
                  <a:gd name="connsiteY4737" fmla="*/ 2992850 h 3986212"/>
                  <a:gd name="connsiteX4738" fmla="*/ 1639443 w 4070032"/>
                  <a:gd name="connsiteY4738" fmla="*/ 2993041 h 3986212"/>
                  <a:gd name="connsiteX4739" fmla="*/ 1639443 w 4070032"/>
                  <a:gd name="connsiteY4739" fmla="*/ 2993041 h 3986212"/>
                  <a:gd name="connsiteX4740" fmla="*/ 1639729 w 4070032"/>
                  <a:gd name="connsiteY4740" fmla="*/ 2993041 h 3986212"/>
                  <a:gd name="connsiteX4741" fmla="*/ 1642301 w 4070032"/>
                  <a:gd name="connsiteY4741" fmla="*/ 2992660 h 3986212"/>
                  <a:gd name="connsiteX4742" fmla="*/ 1643253 w 4070032"/>
                  <a:gd name="connsiteY4742" fmla="*/ 2992374 h 3986212"/>
                  <a:gd name="connsiteX4743" fmla="*/ 1646206 w 4070032"/>
                  <a:gd name="connsiteY4743" fmla="*/ 2991231 h 3986212"/>
                  <a:gd name="connsiteX4744" fmla="*/ 1646872 w 4070032"/>
                  <a:gd name="connsiteY4744" fmla="*/ 2990945 h 3986212"/>
                  <a:gd name="connsiteX4745" fmla="*/ 1649444 w 4070032"/>
                  <a:gd name="connsiteY4745" fmla="*/ 2989612 h 3986212"/>
                  <a:gd name="connsiteX4746" fmla="*/ 1650397 w 4070032"/>
                  <a:gd name="connsiteY4746" fmla="*/ 2989136 h 3986212"/>
                  <a:gd name="connsiteX4747" fmla="*/ 1652873 w 4070032"/>
                  <a:gd name="connsiteY4747" fmla="*/ 2987612 h 3986212"/>
                  <a:gd name="connsiteX4748" fmla="*/ 1654302 w 4070032"/>
                  <a:gd name="connsiteY4748" fmla="*/ 2986659 h 3986212"/>
                  <a:gd name="connsiteX4749" fmla="*/ 1652207 w 4070032"/>
                  <a:gd name="connsiteY4749" fmla="*/ 2978563 h 3986212"/>
                  <a:gd name="connsiteX4750" fmla="*/ 1650587 w 4070032"/>
                  <a:gd name="connsiteY4750" fmla="*/ 2966942 h 3986212"/>
                  <a:gd name="connsiteX4751" fmla="*/ 1662017 w 4070032"/>
                  <a:gd name="connsiteY4751" fmla="*/ 2944559 h 3986212"/>
                  <a:gd name="connsiteX4752" fmla="*/ 1665351 w 4070032"/>
                  <a:gd name="connsiteY4752" fmla="*/ 2923985 h 3986212"/>
                  <a:gd name="connsiteX4753" fmla="*/ 1674400 w 4070032"/>
                  <a:gd name="connsiteY4753" fmla="*/ 2923985 h 3986212"/>
                  <a:gd name="connsiteX4754" fmla="*/ 1674400 w 4070032"/>
                  <a:gd name="connsiteY4754" fmla="*/ 2941987 h 3986212"/>
                  <a:gd name="connsiteX4755" fmla="*/ 1694212 w 4070032"/>
                  <a:gd name="connsiteY4755" fmla="*/ 2941320 h 3986212"/>
                  <a:gd name="connsiteX4756" fmla="*/ 1709166 w 4070032"/>
                  <a:gd name="connsiteY4756" fmla="*/ 2933510 h 3986212"/>
                  <a:gd name="connsiteX4757" fmla="*/ 1719548 w 4070032"/>
                  <a:gd name="connsiteY4757" fmla="*/ 2934938 h 3986212"/>
                  <a:gd name="connsiteX4758" fmla="*/ 1724501 w 4070032"/>
                  <a:gd name="connsiteY4758" fmla="*/ 2944273 h 3986212"/>
                  <a:gd name="connsiteX4759" fmla="*/ 1733169 w 4070032"/>
                  <a:gd name="connsiteY4759" fmla="*/ 2947226 h 3986212"/>
                  <a:gd name="connsiteX4760" fmla="*/ 1740027 w 4070032"/>
                  <a:gd name="connsiteY4760" fmla="*/ 2942939 h 3986212"/>
                  <a:gd name="connsiteX4761" fmla="*/ 1737265 w 4070032"/>
                  <a:gd name="connsiteY4761" fmla="*/ 2930652 h 3986212"/>
                  <a:gd name="connsiteX4762" fmla="*/ 1729645 w 4070032"/>
                  <a:gd name="connsiteY4762" fmla="*/ 2914364 h 3986212"/>
                  <a:gd name="connsiteX4763" fmla="*/ 1736027 w 4070032"/>
                  <a:gd name="connsiteY4763" fmla="*/ 2908840 h 3986212"/>
                  <a:gd name="connsiteX4764" fmla="*/ 1740027 w 4070032"/>
                  <a:gd name="connsiteY4764" fmla="*/ 2905697 h 3986212"/>
                  <a:gd name="connsiteX4765" fmla="*/ 1740027 w 4070032"/>
                  <a:gd name="connsiteY4765" fmla="*/ 2917222 h 3986212"/>
                  <a:gd name="connsiteX4766" fmla="*/ 1743266 w 4070032"/>
                  <a:gd name="connsiteY4766" fmla="*/ 2915888 h 3986212"/>
                  <a:gd name="connsiteX4767" fmla="*/ 1755648 w 4070032"/>
                  <a:gd name="connsiteY4767" fmla="*/ 2910840 h 3986212"/>
                  <a:gd name="connsiteX4768" fmla="*/ 1764030 w 4070032"/>
                  <a:gd name="connsiteY4768" fmla="*/ 2903220 h 3986212"/>
                  <a:gd name="connsiteX4769" fmla="*/ 1764792 w 4070032"/>
                  <a:gd name="connsiteY4769" fmla="*/ 2902077 h 3986212"/>
                  <a:gd name="connsiteX4770" fmla="*/ 1758887 w 4070032"/>
                  <a:gd name="connsiteY4770" fmla="*/ 2890933 h 3986212"/>
                  <a:gd name="connsiteX4771" fmla="*/ 1761458 w 4070032"/>
                  <a:gd name="connsiteY4771" fmla="*/ 2878646 h 3986212"/>
                  <a:gd name="connsiteX4772" fmla="*/ 1788509 w 4070032"/>
                  <a:gd name="connsiteY4772" fmla="*/ 2885789 h 3986212"/>
                  <a:gd name="connsiteX4773" fmla="*/ 1805845 w 4070032"/>
                  <a:gd name="connsiteY4773" fmla="*/ 2874740 h 3986212"/>
                  <a:gd name="connsiteX4774" fmla="*/ 1806607 w 4070032"/>
                  <a:gd name="connsiteY4774" fmla="*/ 2873978 h 3986212"/>
                  <a:gd name="connsiteX4775" fmla="*/ 1819561 w 4070032"/>
                  <a:gd name="connsiteY4775" fmla="*/ 2857214 h 3986212"/>
                  <a:gd name="connsiteX4776" fmla="*/ 1849469 w 4070032"/>
                  <a:gd name="connsiteY4776" fmla="*/ 2857214 h 3986212"/>
                  <a:gd name="connsiteX4777" fmla="*/ 1886045 w 4070032"/>
                  <a:gd name="connsiteY4777" fmla="*/ 2840546 h 3986212"/>
                  <a:gd name="connsiteX4778" fmla="*/ 1886045 w 4070032"/>
                  <a:gd name="connsiteY4778" fmla="*/ 2852642 h 3986212"/>
                  <a:gd name="connsiteX4779" fmla="*/ 1901476 w 4070032"/>
                  <a:gd name="connsiteY4779" fmla="*/ 2872740 h 3986212"/>
                  <a:gd name="connsiteX4780" fmla="*/ 1927955 w 4070032"/>
                  <a:gd name="connsiteY4780" fmla="*/ 2891599 h 3986212"/>
                  <a:gd name="connsiteX4781" fmla="*/ 2011775 w 4070032"/>
                  <a:gd name="connsiteY4781" fmla="*/ 2899220 h 3986212"/>
                  <a:gd name="connsiteX4782" fmla="*/ 1989487 w 4070032"/>
                  <a:gd name="connsiteY4782" fmla="*/ 2930271 h 3986212"/>
                  <a:gd name="connsiteX4783" fmla="*/ 2006251 w 4070032"/>
                  <a:gd name="connsiteY4783" fmla="*/ 2936939 h 3986212"/>
                  <a:gd name="connsiteX4784" fmla="*/ 2007680 w 4070032"/>
                  <a:gd name="connsiteY4784" fmla="*/ 2941320 h 3986212"/>
                  <a:gd name="connsiteX4785" fmla="*/ 2005679 w 4070032"/>
                  <a:gd name="connsiteY4785" fmla="*/ 2953512 h 3986212"/>
                  <a:gd name="connsiteX4786" fmla="*/ 2017586 w 4070032"/>
                  <a:gd name="connsiteY4786" fmla="*/ 2975705 h 3986212"/>
                  <a:gd name="connsiteX4787" fmla="*/ 2005965 w 4070032"/>
                  <a:gd name="connsiteY4787" fmla="*/ 2975705 h 3986212"/>
                  <a:gd name="connsiteX4788" fmla="*/ 2030063 w 4070032"/>
                  <a:gd name="connsiteY4788" fmla="*/ 2996851 h 3986212"/>
                  <a:gd name="connsiteX4789" fmla="*/ 2031683 w 4070032"/>
                  <a:gd name="connsiteY4789" fmla="*/ 2991041 h 3986212"/>
                  <a:gd name="connsiteX4790" fmla="*/ 2030159 w 4070032"/>
                  <a:gd name="connsiteY4790" fmla="*/ 2988850 h 3986212"/>
                  <a:gd name="connsiteX4791" fmla="*/ 2025872 w 4070032"/>
                  <a:gd name="connsiteY4791" fmla="*/ 2976086 h 3986212"/>
                  <a:gd name="connsiteX4792" fmla="*/ 2023015 w 4070032"/>
                  <a:gd name="connsiteY4792" fmla="*/ 2976086 h 3986212"/>
                  <a:gd name="connsiteX4793" fmla="*/ 2010728 w 4070032"/>
                  <a:gd name="connsiteY4793" fmla="*/ 2953131 h 3986212"/>
                  <a:gd name="connsiteX4794" fmla="*/ 2012728 w 4070032"/>
                  <a:gd name="connsiteY4794" fmla="*/ 2941415 h 3986212"/>
                  <a:gd name="connsiteX4795" fmla="*/ 2010156 w 4070032"/>
                  <a:gd name="connsiteY4795" fmla="*/ 2933795 h 3986212"/>
                  <a:gd name="connsiteX4796" fmla="*/ 1997012 w 4070032"/>
                  <a:gd name="connsiteY4796" fmla="*/ 2928557 h 3986212"/>
                  <a:gd name="connsiteX4797" fmla="*/ 2017395 w 4070032"/>
                  <a:gd name="connsiteY4797" fmla="*/ 2900172 h 3986212"/>
                  <a:gd name="connsiteX4798" fmla="*/ 2085022 w 4070032"/>
                  <a:gd name="connsiteY4798" fmla="*/ 2905125 h 3986212"/>
                  <a:gd name="connsiteX4799" fmla="*/ 2113979 w 4070032"/>
                  <a:gd name="connsiteY4799" fmla="*/ 2876169 h 3986212"/>
                  <a:gd name="connsiteX4800" fmla="*/ 2156841 w 4070032"/>
                  <a:gd name="connsiteY4800" fmla="*/ 2877217 h 3986212"/>
                  <a:gd name="connsiteX4801" fmla="*/ 2168843 w 4070032"/>
                  <a:gd name="connsiteY4801" fmla="*/ 2865215 h 3986212"/>
                  <a:gd name="connsiteX4802" fmla="*/ 2180844 w 4070032"/>
                  <a:gd name="connsiteY4802" fmla="*/ 2865215 h 3986212"/>
                  <a:gd name="connsiteX4803" fmla="*/ 2197418 w 4070032"/>
                  <a:gd name="connsiteY4803" fmla="*/ 2860262 h 3986212"/>
                  <a:gd name="connsiteX4804" fmla="*/ 2193227 w 4070032"/>
                  <a:gd name="connsiteY4804" fmla="*/ 2853214 h 3986212"/>
                  <a:gd name="connsiteX4805" fmla="*/ 2193227 w 4070032"/>
                  <a:gd name="connsiteY4805" fmla="*/ 2844260 h 3986212"/>
                  <a:gd name="connsiteX4806" fmla="*/ 2209705 w 4070032"/>
                  <a:gd name="connsiteY4806" fmla="*/ 2844260 h 3986212"/>
                  <a:gd name="connsiteX4807" fmla="*/ 2232374 w 4070032"/>
                  <a:gd name="connsiteY4807" fmla="*/ 2870740 h 3986212"/>
                  <a:gd name="connsiteX4808" fmla="*/ 2232374 w 4070032"/>
                  <a:gd name="connsiteY4808" fmla="*/ 2875503 h 3986212"/>
                  <a:gd name="connsiteX4809" fmla="*/ 2222373 w 4070032"/>
                  <a:gd name="connsiteY4809" fmla="*/ 2875503 h 3986212"/>
                  <a:gd name="connsiteX4810" fmla="*/ 2221421 w 4070032"/>
                  <a:gd name="connsiteY4810" fmla="*/ 2877217 h 3986212"/>
                  <a:gd name="connsiteX4811" fmla="*/ 2219611 w 4070032"/>
                  <a:gd name="connsiteY4811" fmla="*/ 2880360 h 3986212"/>
                  <a:gd name="connsiteX4812" fmla="*/ 2219611 w 4070032"/>
                  <a:gd name="connsiteY4812" fmla="*/ 2880360 h 3986212"/>
                  <a:gd name="connsiteX4813" fmla="*/ 2213134 w 4070032"/>
                  <a:gd name="connsiteY4813" fmla="*/ 2891885 h 3986212"/>
                  <a:gd name="connsiteX4814" fmla="*/ 2187607 w 4070032"/>
                  <a:gd name="connsiteY4814" fmla="*/ 2901124 h 3986212"/>
                  <a:gd name="connsiteX4815" fmla="*/ 2183606 w 4070032"/>
                  <a:gd name="connsiteY4815" fmla="*/ 2947130 h 3986212"/>
                  <a:gd name="connsiteX4816" fmla="*/ 2163699 w 4070032"/>
                  <a:gd name="connsiteY4816" fmla="*/ 2955131 h 3986212"/>
                  <a:gd name="connsiteX4817" fmla="*/ 2160651 w 4070032"/>
                  <a:gd name="connsiteY4817" fmla="*/ 2985707 h 3986212"/>
                  <a:gd name="connsiteX4818" fmla="*/ 2153888 w 4070032"/>
                  <a:gd name="connsiteY4818" fmla="*/ 2993327 h 3986212"/>
                  <a:gd name="connsiteX4819" fmla="*/ 2122646 w 4070032"/>
                  <a:gd name="connsiteY4819" fmla="*/ 2993327 h 3986212"/>
                  <a:gd name="connsiteX4820" fmla="*/ 2107978 w 4070032"/>
                  <a:gd name="connsiteY4820" fmla="*/ 2989707 h 3986212"/>
                  <a:gd name="connsiteX4821" fmla="*/ 2104549 w 4070032"/>
                  <a:gd name="connsiteY4821" fmla="*/ 2979515 h 3986212"/>
                  <a:gd name="connsiteX4822" fmla="*/ 2086166 w 4070032"/>
                  <a:gd name="connsiteY4822" fmla="*/ 2987516 h 3986212"/>
                  <a:gd name="connsiteX4823" fmla="*/ 2073116 w 4070032"/>
                  <a:gd name="connsiteY4823" fmla="*/ 2998470 h 3986212"/>
                  <a:gd name="connsiteX4824" fmla="*/ 2018919 w 4070032"/>
                  <a:gd name="connsiteY4824" fmla="*/ 3006662 h 3986212"/>
                  <a:gd name="connsiteX4825" fmla="*/ 2030159 w 4070032"/>
                  <a:gd name="connsiteY4825" fmla="*/ 2997137 h 3986212"/>
                  <a:gd name="connsiteX4826" fmla="*/ 2429828 w 4070032"/>
                  <a:gd name="connsiteY4826" fmla="*/ 3295936 h 3986212"/>
                  <a:gd name="connsiteX4827" fmla="*/ 2407920 w 4070032"/>
                  <a:gd name="connsiteY4827" fmla="*/ 3277934 h 3986212"/>
                  <a:gd name="connsiteX4828" fmla="*/ 2391061 w 4070032"/>
                  <a:gd name="connsiteY4828" fmla="*/ 3271552 h 3986212"/>
                  <a:gd name="connsiteX4829" fmla="*/ 2378202 w 4070032"/>
                  <a:gd name="connsiteY4829" fmla="*/ 3267837 h 3986212"/>
                  <a:gd name="connsiteX4830" fmla="*/ 2375440 w 4070032"/>
                  <a:gd name="connsiteY4830" fmla="*/ 3260408 h 3986212"/>
                  <a:gd name="connsiteX4831" fmla="*/ 2360676 w 4070032"/>
                  <a:gd name="connsiteY4831" fmla="*/ 3247835 h 3986212"/>
                  <a:gd name="connsiteX4832" fmla="*/ 2338197 w 4070032"/>
                  <a:gd name="connsiteY4832" fmla="*/ 3235643 h 3986212"/>
                  <a:gd name="connsiteX4833" fmla="*/ 2293906 w 4070032"/>
                  <a:gd name="connsiteY4833" fmla="*/ 3206972 h 3986212"/>
                  <a:gd name="connsiteX4834" fmla="*/ 2287334 w 4070032"/>
                  <a:gd name="connsiteY4834" fmla="*/ 3204686 h 3986212"/>
                  <a:gd name="connsiteX4835" fmla="*/ 2257139 w 4070032"/>
                  <a:gd name="connsiteY4835" fmla="*/ 3204686 h 3986212"/>
                  <a:gd name="connsiteX4836" fmla="*/ 2239518 w 4070032"/>
                  <a:gd name="connsiteY4836" fmla="*/ 3208591 h 3986212"/>
                  <a:gd name="connsiteX4837" fmla="*/ 2229898 w 4070032"/>
                  <a:gd name="connsiteY4837" fmla="*/ 3207734 h 3986212"/>
                  <a:gd name="connsiteX4838" fmla="*/ 2224850 w 4070032"/>
                  <a:gd name="connsiteY4838" fmla="*/ 3201924 h 3986212"/>
                  <a:gd name="connsiteX4839" fmla="*/ 2221706 w 4070032"/>
                  <a:gd name="connsiteY4839" fmla="*/ 3190399 h 3986212"/>
                  <a:gd name="connsiteX4840" fmla="*/ 2220754 w 4070032"/>
                  <a:gd name="connsiteY4840" fmla="*/ 3189923 h 3986212"/>
                  <a:gd name="connsiteX4841" fmla="*/ 2195894 w 4070032"/>
                  <a:gd name="connsiteY4841" fmla="*/ 3178016 h 3986212"/>
                  <a:gd name="connsiteX4842" fmla="*/ 2175224 w 4070032"/>
                  <a:gd name="connsiteY4842" fmla="*/ 3167158 h 3986212"/>
                  <a:gd name="connsiteX4843" fmla="*/ 2164556 w 4070032"/>
                  <a:gd name="connsiteY4843" fmla="*/ 3160014 h 3986212"/>
                  <a:gd name="connsiteX4844" fmla="*/ 2167223 w 4070032"/>
                  <a:gd name="connsiteY4844" fmla="*/ 3145155 h 3986212"/>
                  <a:gd name="connsiteX4845" fmla="*/ 2175891 w 4070032"/>
                  <a:gd name="connsiteY4845" fmla="*/ 3133249 h 3986212"/>
                  <a:gd name="connsiteX4846" fmla="*/ 2168271 w 4070032"/>
                  <a:gd name="connsiteY4846" fmla="*/ 3121819 h 3986212"/>
                  <a:gd name="connsiteX4847" fmla="*/ 2158460 w 4070032"/>
                  <a:gd name="connsiteY4847" fmla="*/ 3121819 h 3986212"/>
                  <a:gd name="connsiteX4848" fmla="*/ 2149316 w 4070032"/>
                  <a:gd name="connsiteY4848" fmla="*/ 3104483 h 3986212"/>
                  <a:gd name="connsiteX4849" fmla="*/ 2142173 w 4070032"/>
                  <a:gd name="connsiteY4849" fmla="*/ 3095149 h 3986212"/>
                  <a:gd name="connsiteX4850" fmla="*/ 2128266 w 4070032"/>
                  <a:gd name="connsiteY4850" fmla="*/ 3076385 h 3986212"/>
                  <a:gd name="connsiteX4851" fmla="*/ 2132171 w 4070032"/>
                  <a:gd name="connsiteY4851" fmla="*/ 3054191 h 3986212"/>
                  <a:gd name="connsiteX4852" fmla="*/ 2132933 w 4070032"/>
                  <a:gd name="connsiteY4852" fmla="*/ 3052382 h 3986212"/>
                  <a:gd name="connsiteX4853" fmla="*/ 2110359 w 4070032"/>
                  <a:gd name="connsiteY4853" fmla="*/ 3037332 h 3986212"/>
                  <a:gd name="connsiteX4854" fmla="*/ 2075117 w 4070032"/>
                  <a:gd name="connsiteY4854" fmla="*/ 3014186 h 3986212"/>
                  <a:gd name="connsiteX4855" fmla="*/ 2063687 w 4070032"/>
                  <a:gd name="connsiteY4855" fmla="*/ 3012853 h 3986212"/>
                  <a:gd name="connsiteX4856" fmla="*/ 2061591 w 4070032"/>
                  <a:gd name="connsiteY4856" fmla="*/ 3021235 h 3986212"/>
                  <a:gd name="connsiteX4857" fmla="*/ 2061591 w 4070032"/>
                  <a:gd name="connsiteY4857" fmla="*/ 3045714 h 3986212"/>
                  <a:gd name="connsiteX4858" fmla="*/ 2058638 w 4070032"/>
                  <a:gd name="connsiteY4858" fmla="*/ 3064193 h 3986212"/>
                  <a:gd name="connsiteX4859" fmla="*/ 2055876 w 4070032"/>
                  <a:gd name="connsiteY4859" fmla="*/ 3072098 h 3986212"/>
                  <a:gd name="connsiteX4860" fmla="*/ 2054828 w 4070032"/>
                  <a:gd name="connsiteY4860" fmla="*/ 3074099 h 3986212"/>
                  <a:gd name="connsiteX4861" fmla="*/ 2041970 w 4070032"/>
                  <a:gd name="connsiteY4861" fmla="*/ 3074765 h 3986212"/>
                  <a:gd name="connsiteX4862" fmla="*/ 2037969 w 4070032"/>
                  <a:gd name="connsiteY4862" fmla="*/ 3074765 h 3986212"/>
                  <a:gd name="connsiteX4863" fmla="*/ 2035874 w 4070032"/>
                  <a:gd name="connsiteY4863" fmla="*/ 3070003 h 3986212"/>
                  <a:gd name="connsiteX4864" fmla="*/ 2033968 w 4070032"/>
                  <a:gd name="connsiteY4864" fmla="*/ 3064859 h 3986212"/>
                  <a:gd name="connsiteX4865" fmla="*/ 2017205 w 4070032"/>
                  <a:gd name="connsiteY4865" fmla="*/ 3037332 h 3986212"/>
                  <a:gd name="connsiteX4866" fmla="*/ 2009204 w 4070032"/>
                  <a:gd name="connsiteY4866" fmla="*/ 3019235 h 3986212"/>
                  <a:gd name="connsiteX4867" fmla="*/ 2012347 w 4070032"/>
                  <a:gd name="connsiteY4867" fmla="*/ 3012091 h 3986212"/>
                  <a:gd name="connsiteX4868" fmla="*/ 2074926 w 4070032"/>
                  <a:gd name="connsiteY4868" fmla="*/ 3002566 h 3986212"/>
                  <a:gd name="connsiteX4869" fmla="*/ 2088166 w 4070032"/>
                  <a:gd name="connsiteY4869" fmla="*/ 2991422 h 3986212"/>
                  <a:gd name="connsiteX4870" fmla="*/ 2101406 w 4070032"/>
                  <a:gd name="connsiteY4870" fmla="*/ 2985611 h 3986212"/>
                  <a:gd name="connsiteX4871" fmla="*/ 2103977 w 4070032"/>
                  <a:gd name="connsiteY4871" fmla="*/ 2993327 h 3986212"/>
                  <a:gd name="connsiteX4872" fmla="*/ 2121789 w 4070032"/>
                  <a:gd name="connsiteY4872" fmla="*/ 2997708 h 3986212"/>
                  <a:gd name="connsiteX4873" fmla="*/ 2155793 w 4070032"/>
                  <a:gd name="connsiteY4873" fmla="*/ 2997708 h 3986212"/>
                  <a:gd name="connsiteX4874" fmla="*/ 2165033 w 4070032"/>
                  <a:gd name="connsiteY4874" fmla="*/ 2987326 h 3986212"/>
                  <a:gd name="connsiteX4875" fmla="*/ 2167985 w 4070032"/>
                  <a:gd name="connsiteY4875" fmla="*/ 2958084 h 3986212"/>
                  <a:gd name="connsiteX4876" fmla="*/ 2187988 w 4070032"/>
                  <a:gd name="connsiteY4876" fmla="*/ 2950083 h 3986212"/>
                  <a:gd name="connsiteX4877" fmla="*/ 2191988 w 4070032"/>
                  <a:gd name="connsiteY4877" fmla="*/ 2904268 h 3986212"/>
                  <a:gd name="connsiteX4878" fmla="*/ 2216372 w 4070032"/>
                  <a:gd name="connsiteY4878" fmla="*/ 2895505 h 3986212"/>
                  <a:gd name="connsiteX4879" fmla="*/ 2225135 w 4070032"/>
                  <a:gd name="connsiteY4879" fmla="*/ 2879979 h 3986212"/>
                  <a:gd name="connsiteX4880" fmla="*/ 2233898 w 4070032"/>
                  <a:gd name="connsiteY4880" fmla="*/ 2879979 h 3986212"/>
                  <a:gd name="connsiteX4881" fmla="*/ 2293144 w 4070032"/>
                  <a:gd name="connsiteY4881" fmla="*/ 2926366 h 3986212"/>
                  <a:gd name="connsiteX4882" fmla="*/ 2293811 w 4070032"/>
                  <a:gd name="connsiteY4882" fmla="*/ 2926937 h 3986212"/>
                  <a:gd name="connsiteX4883" fmla="*/ 2328386 w 4070032"/>
                  <a:gd name="connsiteY4883" fmla="*/ 2924937 h 3986212"/>
                  <a:gd name="connsiteX4884" fmla="*/ 2336197 w 4070032"/>
                  <a:gd name="connsiteY4884" fmla="*/ 2934748 h 3986212"/>
                  <a:gd name="connsiteX4885" fmla="*/ 2400300 w 4070032"/>
                  <a:gd name="connsiteY4885" fmla="*/ 2943035 h 3986212"/>
                  <a:gd name="connsiteX4886" fmla="*/ 2415445 w 4070032"/>
                  <a:gd name="connsiteY4886" fmla="*/ 2925890 h 3986212"/>
                  <a:gd name="connsiteX4887" fmla="*/ 2432971 w 4070032"/>
                  <a:gd name="connsiteY4887" fmla="*/ 2925032 h 3986212"/>
                  <a:gd name="connsiteX4888" fmla="*/ 2436781 w 4070032"/>
                  <a:gd name="connsiteY4888" fmla="*/ 2939224 h 3986212"/>
                  <a:gd name="connsiteX4889" fmla="*/ 2443734 w 4070032"/>
                  <a:gd name="connsiteY4889" fmla="*/ 2964847 h 3986212"/>
                  <a:gd name="connsiteX4890" fmla="*/ 2443734 w 4070032"/>
                  <a:gd name="connsiteY4890" fmla="*/ 2964942 h 3986212"/>
                  <a:gd name="connsiteX4891" fmla="*/ 2444115 w 4070032"/>
                  <a:gd name="connsiteY4891" fmla="*/ 2966371 h 3986212"/>
                  <a:gd name="connsiteX4892" fmla="*/ 2444496 w 4070032"/>
                  <a:gd name="connsiteY4892" fmla="*/ 2967514 h 3986212"/>
                  <a:gd name="connsiteX4893" fmla="*/ 2454783 w 4070032"/>
                  <a:gd name="connsiteY4893" fmla="*/ 2975610 h 3986212"/>
                  <a:gd name="connsiteX4894" fmla="*/ 2475928 w 4070032"/>
                  <a:gd name="connsiteY4894" fmla="*/ 2986849 h 3986212"/>
                  <a:gd name="connsiteX4895" fmla="*/ 2475167 w 4070032"/>
                  <a:gd name="connsiteY4895" fmla="*/ 2989231 h 3986212"/>
                  <a:gd name="connsiteX4896" fmla="*/ 2470976 w 4070032"/>
                  <a:gd name="connsiteY4896" fmla="*/ 2991041 h 3986212"/>
                  <a:gd name="connsiteX4897" fmla="*/ 2464880 w 4070032"/>
                  <a:gd name="connsiteY4897" fmla="*/ 2993898 h 3986212"/>
                  <a:gd name="connsiteX4898" fmla="*/ 2467070 w 4070032"/>
                  <a:gd name="connsiteY4898" fmla="*/ 3015329 h 3986212"/>
                  <a:gd name="connsiteX4899" fmla="*/ 2467451 w 4070032"/>
                  <a:gd name="connsiteY4899" fmla="*/ 3016091 h 3986212"/>
                  <a:gd name="connsiteX4900" fmla="*/ 2468118 w 4070032"/>
                  <a:gd name="connsiteY4900" fmla="*/ 3016853 h 3986212"/>
                  <a:gd name="connsiteX4901" fmla="*/ 2443258 w 4070032"/>
                  <a:gd name="connsiteY4901" fmla="*/ 3031903 h 3986212"/>
                  <a:gd name="connsiteX4902" fmla="*/ 2433828 w 4070032"/>
                  <a:gd name="connsiteY4902" fmla="*/ 3014948 h 3986212"/>
                  <a:gd name="connsiteX4903" fmla="*/ 2366391 w 4070032"/>
                  <a:gd name="connsiteY4903" fmla="*/ 3009805 h 3986212"/>
                  <a:gd name="connsiteX4904" fmla="*/ 2358485 w 4070032"/>
                  <a:gd name="connsiteY4904" fmla="*/ 3020663 h 3986212"/>
                  <a:gd name="connsiteX4905" fmla="*/ 2319052 w 4070032"/>
                  <a:gd name="connsiteY4905" fmla="*/ 3014853 h 3986212"/>
                  <a:gd name="connsiteX4906" fmla="*/ 2287715 w 4070032"/>
                  <a:gd name="connsiteY4906" fmla="*/ 3009805 h 3986212"/>
                  <a:gd name="connsiteX4907" fmla="*/ 2269808 w 4070032"/>
                  <a:gd name="connsiteY4907" fmla="*/ 3009805 h 3986212"/>
                  <a:gd name="connsiteX4908" fmla="*/ 2260664 w 4070032"/>
                  <a:gd name="connsiteY4908" fmla="*/ 3018949 h 3986212"/>
                  <a:gd name="connsiteX4909" fmla="*/ 2245709 w 4070032"/>
                  <a:gd name="connsiteY4909" fmla="*/ 3020949 h 3986212"/>
                  <a:gd name="connsiteX4910" fmla="*/ 2232660 w 4070032"/>
                  <a:gd name="connsiteY4910" fmla="*/ 3033046 h 3986212"/>
                  <a:gd name="connsiteX4911" fmla="*/ 2223326 w 4070032"/>
                  <a:gd name="connsiteY4911" fmla="*/ 3025426 h 3986212"/>
                  <a:gd name="connsiteX4912" fmla="*/ 2207990 w 4070032"/>
                  <a:gd name="connsiteY4912" fmla="*/ 3020187 h 3986212"/>
                  <a:gd name="connsiteX4913" fmla="*/ 2199227 w 4070032"/>
                  <a:gd name="connsiteY4913" fmla="*/ 3066003 h 3986212"/>
                  <a:gd name="connsiteX4914" fmla="*/ 2216849 w 4070032"/>
                  <a:gd name="connsiteY4914" fmla="*/ 3083624 h 3986212"/>
                  <a:gd name="connsiteX4915" fmla="*/ 2241614 w 4070032"/>
                  <a:gd name="connsiteY4915" fmla="*/ 3127248 h 3986212"/>
                  <a:gd name="connsiteX4916" fmla="*/ 2319623 w 4070032"/>
                  <a:gd name="connsiteY4916" fmla="*/ 3201257 h 3986212"/>
                  <a:gd name="connsiteX4917" fmla="*/ 2336673 w 4070032"/>
                  <a:gd name="connsiteY4917" fmla="*/ 3201257 h 3986212"/>
                  <a:gd name="connsiteX4918" fmla="*/ 2355056 w 4070032"/>
                  <a:gd name="connsiteY4918" fmla="*/ 3215735 h 3986212"/>
                  <a:gd name="connsiteX4919" fmla="*/ 2378964 w 4070032"/>
                  <a:gd name="connsiteY4919" fmla="*/ 3233928 h 3986212"/>
                  <a:gd name="connsiteX4920" fmla="*/ 2378107 w 4070032"/>
                  <a:gd name="connsiteY4920" fmla="*/ 3247168 h 3986212"/>
                  <a:gd name="connsiteX4921" fmla="*/ 2388775 w 4070032"/>
                  <a:gd name="connsiteY4921" fmla="*/ 3260979 h 3986212"/>
                  <a:gd name="connsiteX4922" fmla="*/ 2400681 w 4070032"/>
                  <a:gd name="connsiteY4922" fmla="*/ 3262979 h 3986212"/>
                  <a:gd name="connsiteX4923" fmla="*/ 2416969 w 4070032"/>
                  <a:gd name="connsiteY4923" fmla="*/ 3267647 h 3986212"/>
                  <a:gd name="connsiteX4924" fmla="*/ 2420207 w 4070032"/>
                  <a:gd name="connsiteY4924" fmla="*/ 3270123 h 3986212"/>
                  <a:gd name="connsiteX4925" fmla="*/ 2421541 w 4070032"/>
                  <a:gd name="connsiteY4925" fmla="*/ 3271361 h 3986212"/>
                  <a:gd name="connsiteX4926" fmla="*/ 2423732 w 4070032"/>
                  <a:gd name="connsiteY4926" fmla="*/ 3273362 h 3986212"/>
                  <a:gd name="connsiteX4927" fmla="*/ 2425351 w 4070032"/>
                  <a:gd name="connsiteY4927" fmla="*/ 3274981 h 3986212"/>
                  <a:gd name="connsiteX4928" fmla="*/ 2427256 w 4070032"/>
                  <a:gd name="connsiteY4928" fmla="*/ 3276886 h 3986212"/>
                  <a:gd name="connsiteX4929" fmla="*/ 2428970 w 4070032"/>
                  <a:gd name="connsiteY4929" fmla="*/ 3278600 h 3986212"/>
                  <a:gd name="connsiteX4930" fmla="*/ 2430780 w 4070032"/>
                  <a:gd name="connsiteY4930" fmla="*/ 3280505 h 3986212"/>
                  <a:gd name="connsiteX4931" fmla="*/ 2432304 w 4070032"/>
                  <a:gd name="connsiteY4931" fmla="*/ 3282124 h 3986212"/>
                  <a:gd name="connsiteX4932" fmla="*/ 2434019 w 4070032"/>
                  <a:gd name="connsiteY4932" fmla="*/ 3284030 h 3986212"/>
                  <a:gd name="connsiteX4933" fmla="*/ 2435162 w 4070032"/>
                  <a:gd name="connsiteY4933" fmla="*/ 3285363 h 3986212"/>
                  <a:gd name="connsiteX4934" fmla="*/ 2436781 w 4070032"/>
                  <a:gd name="connsiteY4934" fmla="*/ 3287268 h 3986212"/>
                  <a:gd name="connsiteX4935" fmla="*/ 2437448 w 4070032"/>
                  <a:gd name="connsiteY4935" fmla="*/ 3288030 h 3986212"/>
                  <a:gd name="connsiteX4936" fmla="*/ 2439162 w 4070032"/>
                  <a:gd name="connsiteY4936" fmla="*/ 3290126 h 3986212"/>
                  <a:gd name="connsiteX4937" fmla="*/ 2440782 w 4070032"/>
                  <a:gd name="connsiteY4937" fmla="*/ 3302032 h 3986212"/>
                  <a:gd name="connsiteX4938" fmla="*/ 2429732 w 4070032"/>
                  <a:gd name="connsiteY4938" fmla="*/ 3295745 h 3986212"/>
                  <a:gd name="connsiteX4939" fmla="*/ 2441639 w 4070032"/>
                  <a:gd name="connsiteY4939" fmla="*/ 3285649 h 3986212"/>
                  <a:gd name="connsiteX4940" fmla="*/ 2440972 w 4070032"/>
                  <a:gd name="connsiteY4940" fmla="*/ 3284887 h 3986212"/>
                  <a:gd name="connsiteX4941" fmla="*/ 2440495 w 4070032"/>
                  <a:gd name="connsiteY4941" fmla="*/ 3284315 h 3986212"/>
                  <a:gd name="connsiteX4942" fmla="*/ 2438686 w 4070032"/>
                  <a:gd name="connsiteY4942" fmla="*/ 3282220 h 3986212"/>
                  <a:gd name="connsiteX4943" fmla="*/ 2437829 w 4070032"/>
                  <a:gd name="connsiteY4943" fmla="*/ 3281267 h 3986212"/>
                  <a:gd name="connsiteX4944" fmla="*/ 2434971 w 4070032"/>
                  <a:gd name="connsiteY4944" fmla="*/ 3278124 h 3986212"/>
                  <a:gd name="connsiteX4945" fmla="*/ 2434304 w 4070032"/>
                  <a:gd name="connsiteY4945" fmla="*/ 3277362 h 3986212"/>
                  <a:gd name="connsiteX4946" fmla="*/ 2431447 w 4070032"/>
                  <a:gd name="connsiteY4946" fmla="*/ 3274314 h 3986212"/>
                  <a:gd name="connsiteX4947" fmla="*/ 2430209 w 4070032"/>
                  <a:gd name="connsiteY4947" fmla="*/ 3273076 h 3986212"/>
                  <a:gd name="connsiteX4948" fmla="*/ 2427827 w 4070032"/>
                  <a:gd name="connsiteY4948" fmla="*/ 3270695 h 3986212"/>
                  <a:gd name="connsiteX4949" fmla="*/ 2426494 w 4070032"/>
                  <a:gd name="connsiteY4949" fmla="*/ 3269456 h 3986212"/>
                  <a:gd name="connsiteX4950" fmla="*/ 2424113 w 4070032"/>
                  <a:gd name="connsiteY4950" fmla="*/ 3267266 h 3986212"/>
                  <a:gd name="connsiteX4951" fmla="*/ 2422970 w 4070032"/>
                  <a:gd name="connsiteY4951" fmla="*/ 3266313 h 3986212"/>
                  <a:gd name="connsiteX4952" fmla="*/ 2419636 w 4070032"/>
                  <a:gd name="connsiteY4952" fmla="*/ 3263741 h 3986212"/>
                  <a:gd name="connsiteX4953" fmla="*/ 2401253 w 4070032"/>
                  <a:gd name="connsiteY4953" fmla="*/ 3258312 h 3986212"/>
                  <a:gd name="connsiteX4954" fmla="*/ 2390013 w 4070032"/>
                  <a:gd name="connsiteY4954" fmla="*/ 3256407 h 3986212"/>
                  <a:gd name="connsiteX4955" fmla="*/ 2382774 w 4070032"/>
                  <a:gd name="connsiteY4955" fmla="*/ 3247930 h 3986212"/>
                  <a:gd name="connsiteX4956" fmla="*/ 2383822 w 4070032"/>
                  <a:gd name="connsiteY4956" fmla="*/ 3231737 h 3986212"/>
                  <a:gd name="connsiteX4957" fmla="*/ 2357914 w 4070032"/>
                  <a:gd name="connsiteY4957" fmla="*/ 3212021 h 3986212"/>
                  <a:gd name="connsiteX4958" fmla="*/ 2338292 w 4070032"/>
                  <a:gd name="connsiteY4958" fmla="*/ 3196590 h 3986212"/>
                  <a:gd name="connsiteX4959" fmla="*/ 2321433 w 4070032"/>
                  <a:gd name="connsiteY4959" fmla="*/ 3196590 h 3986212"/>
                  <a:gd name="connsiteX4960" fmla="*/ 2245519 w 4070032"/>
                  <a:gd name="connsiteY4960" fmla="*/ 3124676 h 3986212"/>
                  <a:gd name="connsiteX4961" fmla="*/ 2220754 w 4070032"/>
                  <a:gd name="connsiteY4961" fmla="*/ 3081052 h 3986212"/>
                  <a:gd name="connsiteX4962" fmla="*/ 2204276 w 4070032"/>
                  <a:gd name="connsiteY4962" fmla="*/ 3064478 h 3986212"/>
                  <a:gd name="connsiteX4963" fmla="*/ 2211515 w 4070032"/>
                  <a:gd name="connsiteY4963" fmla="*/ 3026474 h 3986212"/>
                  <a:gd name="connsiteX4964" fmla="*/ 2220468 w 4070032"/>
                  <a:gd name="connsiteY4964" fmla="*/ 3029426 h 3986212"/>
                  <a:gd name="connsiteX4965" fmla="*/ 2232755 w 4070032"/>
                  <a:gd name="connsiteY4965" fmla="*/ 3039428 h 3986212"/>
                  <a:gd name="connsiteX4966" fmla="*/ 2247710 w 4070032"/>
                  <a:gd name="connsiteY4966" fmla="*/ 3025521 h 3986212"/>
                  <a:gd name="connsiteX4967" fmla="*/ 2262759 w 4070032"/>
                  <a:gd name="connsiteY4967" fmla="*/ 3023521 h 3986212"/>
                  <a:gd name="connsiteX4968" fmla="*/ 2271617 w 4070032"/>
                  <a:gd name="connsiteY4968" fmla="*/ 3014663 h 3986212"/>
                  <a:gd name="connsiteX4969" fmla="*/ 2287238 w 4070032"/>
                  <a:gd name="connsiteY4969" fmla="*/ 3014663 h 3986212"/>
                  <a:gd name="connsiteX4970" fmla="*/ 2318195 w 4070032"/>
                  <a:gd name="connsiteY4970" fmla="*/ 3019616 h 3986212"/>
                  <a:gd name="connsiteX4971" fmla="*/ 2360486 w 4070032"/>
                  <a:gd name="connsiteY4971" fmla="*/ 3025807 h 3986212"/>
                  <a:gd name="connsiteX4972" fmla="*/ 2368487 w 4070032"/>
                  <a:gd name="connsiteY4972" fmla="*/ 3014758 h 3986212"/>
                  <a:gd name="connsiteX4973" fmla="*/ 2430780 w 4070032"/>
                  <a:gd name="connsiteY4973" fmla="*/ 3019520 h 3986212"/>
                  <a:gd name="connsiteX4974" fmla="*/ 2441353 w 4070032"/>
                  <a:gd name="connsiteY4974" fmla="*/ 3038570 h 3986212"/>
                  <a:gd name="connsiteX4975" fmla="*/ 2471071 w 4070032"/>
                  <a:gd name="connsiteY4975" fmla="*/ 3020568 h 3986212"/>
                  <a:gd name="connsiteX4976" fmla="*/ 2472500 w 4070032"/>
                  <a:gd name="connsiteY4976" fmla="*/ 3022283 h 3986212"/>
                  <a:gd name="connsiteX4977" fmla="*/ 2474881 w 4070032"/>
                  <a:gd name="connsiteY4977" fmla="*/ 3025331 h 3986212"/>
                  <a:gd name="connsiteX4978" fmla="*/ 2475452 w 4070032"/>
                  <a:gd name="connsiteY4978" fmla="*/ 3026093 h 3986212"/>
                  <a:gd name="connsiteX4979" fmla="*/ 2476500 w 4070032"/>
                  <a:gd name="connsiteY4979" fmla="*/ 3027521 h 3986212"/>
                  <a:gd name="connsiteX4980" fmla="*/ 2477167 w 4070032"/>
                  <a:gd name="connsiteY4980" fmla="*/ 3028379 h 3986212"/>
                  <a:gd name="connsiteX4981" fmla="*/ 2477167 w 4070032"/>
                  <a:gd name="connsiteY4981" fmla="*/ 3028379 h 3986212"/>
                  <a:gd name="connsiteX4982" fmla="*/ 2477453 w 4070032"/>
                  <a:gd name="connsiteY4982" fmla="*/ 3028855 h 3986212"/>
                  <a:gd name="connsiteX4983" fmla="*/ 2477453 w 4070032"/>
                  <a:gd name="connsiteY4983" fmla="*/ 3028855 h 3986212"/>
                  <a:gd name="connsiteX4984" fmla="*/ 2478500 w 4070032"/>
                  <a:gd name="connsiteY4984" fmla="*/ 3030379 h 3986212"/>
                  <a:gd name="connsiteX4985" fmla="*/ 2478500 w 4070032"/>
                  <a:gd name="connsiteY4985" fmla="*/ 3030379 h 3986212"/>
                  <a:gd name="connsiteX4986" fmla="*/ 2478691 w 4070032"/>
                  <a:gd name="connsiteY4986" fmla="*/ 3030665 h 3986212"/>
                  <a:gd name="connsiteX4987" fmla="*/ 2479167 w 4070032"/>
                  <a:gd name="connsiteY4987" fmla="*/ 3031522 h 3986212"/>
                  <a:gd name="connsiteX4988" fmla="*/ 2479167 w 4070032"/>
                  <a:gd name="connsiteY4988" fmla="*/ 3031522 h 3986212"/>
                  <a:gd name="connsiteX4989" fmla="*/ 2479167 w 4070032"/>
                  <a:gd name="connsiteY4989" fmla="*/ 3031522 h 3986212"/>
                  <a:gd name="connsiteX4990" fmla="*/ 2479453 w 4070032"/>
                  <a:gd name="connsiteY4990" fmla="*/ 3032189 h 3986212"/>
                  <a:gd name="connsiteX4991" fmla="*/ 2479453 w 4070032"/>
                  <a:gd name="connsiteY4991" fmla="*/ 3032284 h 3986212"/>
                  <a:gd name="connsiteX4992" fmla="*/ 2479643 w 4070032"/>
                  <a:gd name="connsiteY4992" fmla="*/ 3034094 h 3986212"/>
                  <a:gd name="connsiteX4993" fmla="*/ 2479643 w 4070032"/>
                  <a:gd name="connsiteY4993" fmla="*/ 3034094 h 3986212"/>
                  <a:gd name="connsiteX4994" fmla="*/ 2479643 w 4070032"/>
                  <a:gd name="connsiteY4994" fmla="*/ 3036284 h 3986212"/>
                  <a:gd name="connsiteX4995" fmla="*/ 2479643 w 4070032"/>
                  <a:gd name="connsiteY4995" fmla="*/ 3036570 h 3986212"/>
                  <a:gd name="connsiteX4996" fmla="*/ 2479643 w 4070032"/>
                  <a:gd name="connsiteY4996" fmla="*/ 3036570 h 3986212"/>
                  <a:gd name="connsiteX4997" fmla="*/ 2479643 w 4070032"/>
                  <a:gd name="connsiteY4997" fmla="*/ 3039142 h 3986212"/>
                  <a:gd name="connsiteX4998" fmla="*/ 2479643 w 4070032"/>
                  <a:gd name="connsiteY4998" fmla="*/ 3039428 h 3986212"/>
                  <a:gd name="connsiteX4999" fmla="*/ 2479643 w 4070032"/>
                  <a:gd name="connsiteY4999" fmla="*/ 3039428 h 3986212"/>
                  <a:gd name="connsiteX5000" fmla="*/ 2479643 w 4070032"/>
                  <a:gd name="connsiteY5000" fmla="*/ 3039618 h 3986212"/>
                  <a:gd name="connsiteX5001" fmla="*/ 2479643 w 4070032"/>
                  <a:gd name="connsiteY5001" fmla="*/ 3039618 h 3986212"/>
                  <a:gd name="connsiteX5002" fmla="*/ 2479643 w 4070032"/>
                  <a:gd name="connsiteY5002" fmla="*/ 3040571 h 3986212"/>
                  <a:gd name="connsiteX5003" fmla="*/ 2479453 w 4070032"/>
                  <a:gd name="connsiteY5003" fmla="*/ 3041999 h 3986212"/>
                  <a:gd name="connsiteX5004" fmla="*/ 2473071 w 4070032"/>
                  <a:gd name="connsiteY5004" fmla="*/ 3051239 h 3986212"/>
                  <a:gd name="connsiteX5005" fmla="*/ 2464594 w 4070032"/>
                  <a:gd name="connsiteY5005" fmla="*/ 3076480 h 3986212"/>
                  <a:gd name="connsiteX5006" fmla="*/ 2478310 w 4070032"/>
                  <a:gd name="connsiteY5006" fmla="*/ 3081623 h 3986212"/>
                  <a:gd name="connsiteX5007" fmla="*/ 2498979 w 4070032"/>
                  <a:gd name="connsiteY5007" fmla="*/ 3100864 h 3986212"/>
                  <a:gd name="connsiteX5008" fmla="*/ 2500313 w 4070032"/>
                  <a:gd name="connsiteY5008" fmla="*/ 3115723 h 3986212"/>
                  <a:gd name="connsiteX5009" fmla="*/ 2498122 w 4070032"/>
                  <a:gd name="connsiteY5009" fmla="*/ 3120104 h 3986212"/>
                  <a:gd name="connsiteX5010" fmla="*/ 2496122 w 4070032"/>
                  <a:gd name="connsiteY5010" fmla="*/ 3120485 h 3986212"/>
                  <a:gd name="connsiteX5011" fmla="*/ 2487263 w 4070032"/>
                  <a:gd name="connsiteY5011" fmla="*/ 3117533 h 3986212"/>
                  <a:gd name="connsiteX5012" fmla="*/ 2474119 w 4070032"/>
                  <a:gd name="connsiteY5012" fmla="*/ 3118580 h 3986212"/>
                  <a:gd name="connsiteX5013" fmla="*/ 2484882 w 4070032"/>
                  <a:gd name="connsiteY5013" fmla="*/ 3154109 h 3986212"/>
                  <a:gd name="connsiteX5014" fmla="*/ 2477072 w 4070032"/>
                  <a:gd name="connsiteY5014" fmla="*/ 3159062 h 3986212"/>
                  <a:gd name="connsiteX5015" fmla="*/ 2477072 w 4070032"/>
                  <a:gd name="connsiteY5015" fmla="*/ 3169349 h 3986212"/>
                  <a:gd name="connsiteX5016" fmla="*/ 2471738 w 4070032"/>
                  <a:gd name="connsiteY5016" fmla="*/ 3168491 h 3986212"/>
                  <a:gd name="connsiteX5017" fmla="*/ 2448497 w 4070032"/>
                  <a:gd name="connsiteY5017" fmla="*/ 3162110 h 3986212"/>
                  <a:gd name="connsiteX5018" fmla="*/ 2439448 w 4070032"/>
                  <a:gd name="connsiteY5018" fmla="*/ 3175730 h 3986212"/>
                  <a:gd name="connsiteX5019" fmla="*/ 2447258 w 4070032"/>
                  <a:gd name="connsiteY5019" fmla="*/ 3201543 h 3986212"/>
                  <a:gd name="connsiteX5020" fmla="*/ 2463641 w 4070032"/>
                  <a:gd name="connsiteY5020" fmla="*/ 3222022 h 3986212"/>
                  <a:gd name="connsiteX5021" fmla="*/ 2464213 w 4070032"/>
                  <a:gd name="connsiteY5021" fmla="*/ 3231737 h 3986212"/>
                  <a:gd name="connsiteX5022" fmla="*/ 2454593 w 4070032"/>
                  <a:gd name="connsiteY5022" fmla="*/ 3236881 h 3986212"/>
                  <a:gd name="connsiteX5023" fmla="*/ 2453735 w 4070032"/>
                  <a:gd name="connsiteY5023" fmla="*/ 3256788 h 3986212"/>
                  <a:gd name="connsiteX5024" fmla="*/ 2458498 w 4070032"/>
                  <a:gd name="connsiteY5024" fmla="*/ 3266408 h 3986212"/>
                  <a:gd name="connsiteX5025" fmla="*/ 2441258 w 4070032"/>
                  <a:gd name="connsiteY5025" fmla="*/ 3285649 h 3986212"/>
                  <a:gd name="connsiteX5026" fmla="*/ 2532031 w 4070032"/>
                  <a:gd name="connsiteY5026" fmla="*/ 3328797 h 3986212"/>
                  <a:gd name="connsiteX5027" fmla="*/ 2530221 w 4070032"/>
                  <a:gd name="connsiteY5027" fmla="*/ 3353943 h 3986212"/>
                  <a:gd name="connsiteX5028" fmla="*/ 2525744 w 4070032"/>
                  <a:gd name="connsiteY5028" fmla="*/ 3352324 h 3986212"/>
                  <a:gd name="connsiteX5029" fmla="*/ 2503742 w 4070032"/>
                  <a:gd name="connsiteY5029" fmla="*/ 3340799 h 3986212"/>
                  <a:gd name="connsiteX5030" fmla="*/ 2479643 w 4070032"/>
                  <a:gd name="connsiteY5030" fmla="*/ 3314795 h 3986212"/>
                  <a:gd name="connsiteX5031" fmla="*/ 2468213 w 4070032"/>
                  <a:gd name="connsiteY5031" fmla="*/ 3306413 h 3986212"/>
                  <a:gd name="connsiteX5032" fmla="*/ 2445925 w 4070032"/>
                  <a:gd name="connsiteY5032" fmla="*/ 3303746 h 3986212"/>
                  <a:gd name="connsiteX5033" fmla="*/ 2444306 w 4070032"/>
                  <a:gd name="connsiteY5033" fmla="*/ 3291935 h 3986212"/>
                  <a:gd name="connsiteX5034" fmla="*/ 2444020 w 4070032"/>
                  <a:gd name="connsiteY5034" fmla="*/ 3290030 h 3986212"/>
                  <a:gd name="connsiteX5035" fmla="*/ 2464594 w 4070032"/>
                  <a:gd name="connsiteY5035" fmla="*/ 3267170 h 3986212"/>
                  <a:gd name="connsiteX5036" fmla="*/ 2458879 w 4070032"/>
                  <a:gd name="connsiteY5036" fmla="*/ 3255740 h 3986212"/>
                  <a:gd name="connsiteX5037" fmla="*/ 2459545 w 4070032"/>
                  <a:gd name="connsiteY5037" fmla="*/ 3239738 h 3986212"/>
                  <a:gd name="connsiteX5038" fmla="*/ 2469452 w 4070032"/>
                  <a:gd name="connsiteY5038" fmla="*/ 3234404 h 3986212"/>
                  <a:gd name="connsiteX5039" fmla="*/ 2468594 w 4070032"/>
                  <a:gd name="connsiteY5039" fmla="*/ 3220117 h 3986212"/>
                  <a:gd name="connsiteX5040" fmla="*/ 2451926 w 4070032"/>
                  <a:gd name="connsiteY5040" fmla="*/ 3199638 h 3986212"/>
                  <a:gd name="connsiteX5041" fmla="*/ 2444877 w 4070032"/>
                  <a:gd name="connsiteY5041" fmla="*/ 3176492 h 3986212"/>
                  <a:gd name="connsiteX5042" fmla="*/ 2450783 w 4070032"/>
                  <a:gd name="connsiteY5042" fmla="*/ 3167634 h 3986212"/>
                  <a:gd name="connsiteX5043" fmla="*/ 2470785 w 4070032"/>
                  <a:gd name="connsiteY5043" fmla="*/ 3173159 h 3986212"/>
                  <a:gd name="connsiteX5044" fmla="*/ 2470880 w 4070032"/>
                  <a:gd name="connsiteY5044" fmla="*/ 3173159 h 3986212"/>
                  <a:gd name="connsiteX5045" fmla="*/ 2470976 w 4070032"/>
                  <a:gd name="connsiteY5045" fmla="*/ 3173159 h 3986212"/>
                  <a:gd name="connsiteX5046" fmla="*/ 2484596 w 4070032"/>
                  <a:gd name="connsiteY5046" fmla="*/ 3175349 h 3986212"/>
                  <a:gd name="connsiteX5047" fmla="*/ 2558987 w 4070032"/>
                  <a:gd name="connsiteY5047" fmla="*/ 3231833 h 3986212"/>
                  <a:gd name="connsiteX5048" fmla="*/ 2602135 w 4070032"/>
                  <a:gd name="connsiteY5048" fmla="*/ 3238595 h 3986212"/>
                  <a:gd name="connsiteX5049" fmla="*/ 2599468 w 4070032"/>
                  <a:gd name="connsiteY5049" fmla="*/ 3246025 h 3986212"/>
                  <a:gd name="connsiteX5050" fmla="*/ 2594134 w 4070032"/>
                  <a:gd name="connsiteY5050" fmla="*/ 3253359 h 3986212"/>
                  <a:gd name="connsiteX5051" fmla="*/ 2582704 w 4070032"/>
                  <a:gd name="connsiteY5051" fmla="*/ 3257645 h 3986212"/>
                  <a:gd name="connsiteX5052" fmla="*/ 2575846 w 4070032"/>
                  <a:gd name="connsiteY5052" fmla="*/ 3260598 h 3986212"/>
                  <a:gd name="connsiteX5053" fmla="*/ 2578418 w 4070032"/>
                  <a:gd name="connsiteY5053" fmla="*/ 3280029 h 3986212"/>
                  <a:gd name="connsiteX5054" fmla="*/ 2566416 w 4070032"/>
                  <a:gd name="connsiteY5054" fmla="*/ 3284315 h 3986212"/>
                  <a:gd name="connsiteX5055" fmla="*/ 2557558 w 4070032"/>
                  <a:gd name="connsiteY5055" fmla="*/ 3281839 h 3986212"/>
                  <a:gd name="connsiteX5056" fmla="*/ 2549843 w 4070032"/>
                  <a:gd name="connsiteY5056" fmla="*/ 3268599 h 3986212"/>
                  <a:gd name="connsiteX5057" fmla="*/ 2542603 w 4070032"/>
                  <a:gd name="connsiteY5057" fmla="*/ 3297746 h 3986212"/>
                  <a:gd name="connsiteX5058" fmla="*/ 2531174 w 4070032"/>
                  <a:gd name="connsiteY5058" fmla="*/ 3312986 h 3986212"/>
                  <a:gd name="connsiteX5059" fmla="*/ 2531936 w 4070032"/>
                  <a:gd name="connsiteY5059" fmla="*/ 3328511 h 3986212"/>
                  <a:gd name="connsiteX5060" fmla="*/ 2553653 w 4070032"/>
                  <a:gd name="connsiteY5060" fmla="*/ 3367754 h 3986212"/>
                  <a:gd name="connsiteX5061" fmla="*/ 2551652 w 4070032"/>
                  <a:gd name="connsiteY5061" fmla="*/ 3365278 h 3986212"/>
                  <a:gd name="connsiteX5062" fmla="*/ 2551462 w 4070032"/>
                  <a:gd name="connsiteY5062" fmla="*/ 3365087 h 3986212"/>
                  <a:gd name="connsiteX5063" fmla="*/ 2547176 w 4070032"/>
                  <a:gd name="connsiteY5063" fmla="*/ 3361563 h 3986212"/>
                  <a:gd name="connsiteX5064" fmla="*/ 2536032 w 4070032"/>
                  <a:gd name="connsiteY5064" fmla="*/ 3356515 h 3986212"/>
                  <a:gd name="connsiteX5065" fmla="*/ 2534888 w 4070032"/>
                  <a:gd name="connsiteY5065" fmla="*/ 3356039 h 3986212"/>
                  <a:gd name="connsiteX5066" fmla="*/ 2536793 w 4070032"/>
                  <a:gd name="connsiteY5066" fmla="*/ 3328988 h 3986212"/>
                  <a:gd name="connsiteX5067" fmla="*/ 2536127 w 4070032"/>
                  <a:gd name="connsiteY5067" fmla="*/ 3314891 h 3986212"/>
                  <a:gd name="connsiteX5068" fmla="*/ 2546795 w 4070032"/>
                  <a:gd name="connsiteY5068" fmla="*/ 3300603 h 3986212"/>
                  <a:gd name="connsiteX5069" fmla="*/ 2551748 w 4070032"/>
                  <a:gd name="connsiteY5069" fmla="*/ 3281458 h 3986212"/>
                  <a:gd name="connsiteX5070" fmla="*/ 2554510 w 4070032"/>
                  <a:gd name="connsiteY5070" fmla="*/ 3286220 h 3986212"/>
                  <a:gd name="connsiteX5071" fmla="*/ 2566607 w 4070032"/>
                  <a:gd name="connsiteY5071" fmla="*/ 3289649 h 3986212"/>
                  <a:gd name="connsiteX5072" fmla="*/ 2588800 w 4070032"/>
                  <a:gd name="connsiteY5072" fmla="*/ 3281744 h 3986212"/>
                  <a:gd name="connsiteX5073" fmla="*/ 2601278 w 4070032"/>
                  <a:gd name="connsiteY5073" fmla="*/ 3299746 h 3986212"/>
                  <a:gd name="connsiteX5074" fmla="*/ 2620709 w 4070032"/>
                  <a:gd name="connsiteY5074" fmla="*/ 3311938 h 3986212"/>
                  <a:gd name="connsiteX5075" fmla="*/ 2602897 w 4070032"/>
                  <a:gd name="connsiteY5075" fmla="*/ 3340132 h 3986212"/>
                  <a:gd name="connsiteX5076" fmla="*/ 2558510 w 4070032"/>
                  <a:gd name="connsiteY5076" fmla="*/ 3375184 h 3986212"/>
                  <a:gd name="connsiteX5077" fmla="*/ 2553557 w 4070032"/>
                  <a:gd name="connsiteY5077" fmla="*/ 3367754 h 3986212"/>
                  <a:gd name="connsiteX5078" fmla="*/ 2644140 w 4070032"/>
                  <a:gd name="connsiteY5078" fmla="*/ 3599879 h 3986212"/>
                  <a:gd name="connsiteX5079" fmla="*/ 2640997 w 4070032"/>
                  <a:gd name="connsiteY5079" fmla="*/ 3594068 h 3986212"/>
                  <a:gd name="connsiteX5080" fmla="*/ 2640330 w 4070032"/>
                  <a:gd name="connsiteY5080" fmla="*/ 3592735 h 3986212"/>
                  <a:gd name="connsiteX5081" fmla="*/ 2634615 w 4070032"/>
                  <a:gd name="connsiteY5081" fmla="*/ 3592735 h 3986212"/>
                  <a:gd name="connsiteX5082" fmla="*/ 2631948 w 4070032"/>
                  <a:gd name="connsiteY5082" fmla="*/ 3584924 h 3986212"/>
                  <a:gd name="connsiteX5083" fmla="*/ 2613755 w 4070032"/>
                  <a:gd name="connsiteY5083" fmla="*/ 3554635 h 3986212"/>
                  <a:gd name="connsiteX5084" fmla="*/ 2606326 w 4070032"/>
                  <a:gd name="connsiteY5084" fmla="*/ 3546158 h 3986212"/>
                  <a:gd name="connsiteX5085" fmla="*/ 2581275 w 4070032"/>
                  <a:gd name="connsiteY5085" fmla="*/ 3538919 h 3986212"/>
                  <a:gd name="connsiteX5086" fmla="*/ 2570988 w 4070032"/>
                  <a:gd name="connsiteY5086" fmla="*/ 3537966 h 3986212"/>
                  <a:gd name="connsiteX5087" fmla="*/ 2561749 w 4070032"/>
                  <a:gd name="connsiteY5087" fmla="*/ 3529013 h 3986212"/>
                  <a:gd name="connsiteX5088" fmla="*/ 2564797 w 4070032"/>
                  <a:gd name="connsiteY5088" fmla="*/ 3527012 h 3986212"/>
                  <a:gd name="connsiteX5089" fmla="*/ 2565845 w 4070032"/>
                  <a:gd name="connsiteY5089" fmla="*/ 3525965 h 3986212"/>
                  <a:gd name="connsiteX5090" fmla="*/ 2570988 w 4070032"/>
                  <a:gd name="connsiteY5090" fmla="*/ 3524536 h 3986212"/>
                  <a:gd name="connsiteX5091" fmla="*/ 2574798 w 4070032"/>
                  <a:gd name="connsiteY5091" fmla="*/ 3519964 h 3986212"/>
                  <a:gd name="connsiteX5092" fmla="*/ 2567559 w 4070032"/>
                  <a:gd name="connsiteY5092" fmla="*/ 3511487 h 3986212"/>
                  <a:gd name="connsiteX5093" fmla="*/ 2558891 w 4070032"/>
                  <a:gd name="connsiteY5093" fmla="*/ 3506153 h 3986212"/>
                  <a:gd name="connsiteX5094" fmla="*/ 2554700 w 4070032"/>
                  <a:gd name="connsiteY5094" fmla="*/ 3497675 h 3986212"/>
                  <a:gd name="connsiteX5095" fmla="*/ 2565178 w 4070032"/>
                  <a:gd name="connsiteY5095" fmla="*/ 3477578 h 3986212"/>
                  <a:gd name="connsiteX5096" fmla="*/ 2565464 w 4070032"/>
                  <a:gd name="connsiteY5096" fmla="*/ 3471482 h 3986212"/>
                  <a:gd name="connsiteX5097" fmla="*/ 2562511 w 4070032"/>
                  <a:gd name="connsiteY5097" fmla="*/ 3461195 h 3986212"/>
                  <a:gd name="connsiteX5098" fmla="*/ 2562511 w 4070032"/>
                  <a:gd name="connsiteY5098" fmla="*/ 3454051 h 3986212"/>
                  <a:gd name="connsiteX5099" fmla="*/ 2569655 w 4070032"/>
                  <a:gd name="connsiteY5099" fmla="*/ 3436715 h 3986212"/>
                  <a:gd name="connsiteX5100" fmla="*/ 2565273 w 4070032"/>
                  <a:gd name="connsiteY5100" fmla="*/ 3421380 h 3986212"/>
                  <a:gd name="connsiteX5101" fmla="*/ 2561177 w 4070032"/>
                  <a:gd name="connsiteY5101" fmla="*/ 3417284 h 3986212"/>
                  <a:gd name="connsiteX5102" fmla="*/ 2558510 w 4070032"/>
                  <a:gd name="connsiteY5102" fmla="*/ 3410236 h 3986212"/>
                  <a:gd name="connsiteX5103" fmla="*/ 2558510 w 4070032"/>
                  <a:gd name="connsiteY5103" fmla="*/ 3395663 h 3986212"/>
                  <a:gd name="connsiteX5104" fmla="*/ 2562225 w 4070032"/>
                  <a:gd name="connsiteY5104" fmla="*/ 3383756 h 3986212"/>
                  <a:gd name="connsiteX5105" fmla="*/ 2562797 w 4070032"/>
                  <a:gd name="connsiteY5105" fmla="*/ 3382613 h 3986212"/>
                  <a:gd name="connsiteX5106" fmla="*/ 2562225 w 4070032"/>
                  <a:gd name="connsiteY5106" fmla="*/ 3381566 h 3986212"/>
                  <a:gd name="connsiteX5107" fmla="*/ 2561082 w 4070032"/>
                  <a:gd name="connsiteY5107" fmla="*/ 3379375 h 3986212"/>
                  <a:gd name="connsiteX5108" fmla="*/ 2606326 w 4070032"/>
                  <a:gd name="connsiteY5108" fmla="*/ 3343656 h 3986212"/>
                  <a:gd name="connsiteX5109" fmla="*/ 2624900 w 4070032"/>
                  <a:gd name="connsiteY5109" fmla="*/ 3314414 h 3986212"/>
                  <a:gd name="connsiteX5110" fmla="*/ 2630615 w 4070032"/>
                  <a:gd name="connsiteY5110" fmla="*/ 3317939 h 3986212"/>
                  <a:gd name="connsiteX5111" fmla="*/ 2636901 w 4070032"/>
                  <a:gd name="connsiteY5111" fmla="*/ 3333941 h 3986212"/>
                  <a:gd name="connsiteX5112" fmla="*/ 2636615 w 4070032"/>
                  <a:gd name="connsiteY5112" fmla="*/ 3352610 h 3986212"/>
                  <a:gd name="connsiteX5113" fmla="*/ 2634615 w 4070032"/>
                  <a:gd name="connsiteY5113" fmla="*/ 3370898 h 3986212"/>
                  <a:gd name="connsiteX5114" fmla="*/ 2634996 w 4070032"/>
                  <a:gd name="connsiteY5114" fmla="*/ 3372231 h 3986212"/>
                  <a:gd name="connsiteX5115" fmla="*/ 2635568 w 4070032"/>
                  <a:gd name="connsiteY5115" fmla="*/ 3374136 h 3986212"/>
                  <a:gd name="connsiteX5116" fmla="*/ 2635568 w 4070032"/>
                  <a:gd name="connsiteY5116" fmla="*/ 3374136 h 3986212"/>
                  <a:gd name="connsiteX5117" fmla="*/ 2640616 w 4070032"/>
                  <a:gd name="connsiteY5117" fmla="*/ 3391091 h 3986212"/>
                  <a:gd name="connsiteX5118" fmla="*/ 2645569 w 4070032"/>
                  <a:gd name="connsiteY5118" fmla="*/ 3416999 h 3986212"/>
                  <a:gd name="connsiteX5119" fmla="*/ 2652236 w 4070032"/>
                  <a:gd name="connsiteY5119" fmla="*/ 3437191 h 3986212"/>
                  <a:gd name="connsiteX5120" fmla="*/ 2652427 w 4070032"/>
                  <a:gd name="connsiteY5120" fmla="*/ 3437382 h 3986212"/>
                  <a:gd name="connsiteX5121" fmla="*/ 2692527 w 4070032"/>
                  <a:gd name="connsiteY5121" fmla="*/ 3459290 h 3986212"/>
                  <a:gd name="connsiteX5122" fmla="*/ 2693480 w 4070032"/>
                  <a:gd name="connsiteY5122" fmla="*/ 3487960 h 3986212"/>
                  <a:gd name="connsiteX5123" fmla="*/ 2685478 w 4070032"/>
                  <a:gd name="connsiteY5123" fmla="*/ 3526822 h 3986212"/>
                  <a:gd name="connsiteX5124" fmla="*/ 2681764 w 4070032"/>
                  <a:gd name="connsiteY5124" fmla="*/ 3542729 h 3986212"/>
                  <a:gd name="connsiteX5125" fmla="*/ 2666048 w 4070032"/>
                  <a:gd name="connsiteY5125" fmla="*/ 3550634 h 3986212"/>
                  <a:gd name="connsiteX5126" fmla="*/ 2644140 w 4070032"/>
                  <a:gd name="connsiteY5126" fmla="*/ 3599974 h 3986212"/>
                  <a:gd name="connsiteX5127" fmla="*/ 3118580 w 4070032"/>
                  <a:gd name="connsiteY5127" fmla="*/ 3354800 h 3986212"/>
                  <a:gd name="connsiteX5128" fmla="*/ 3118295 w 4070032"/>
                  <a:gd name="connsiteY5128" fmla="*/ 3355753 h 3986212"/>
                  <a:gd name="connsiteX5129" fmla="*/ 3116866 w 4070032"/>
                  <a:gd name="connsiteY5129" fmla="*/ 3360325 h 3986212"/>
                  <a:gd name="connsiteX5130" fmla="*/ 3115913 w 4070032"/>
                  <a:gd name="connsiteY5130" fmla="*/ 3363278 h 3986212"/>
                  <a:gd name="connsiteX5131" fmla="*/ 3115342 w 4070032"/>
                  <a:gd name="connsiteY5131" fmla="*/ 3365278 h 3986212"/>
                  <a:gd name="connsiteX5132" fmla="*/ 3033046 w 4070032"/>
                  <a:gd name="connsiteY5132" fmla="*/ 3364325 h 3986212"/>
                  <a:gd name="connsiteX5133" fmla="*/ 3006947 w 4070032"/>
                  <a:gd name="connsiteY5133" fmla="*/ 3383471 h 3986212"/>
                  <a:gd name="connsiteX5134" fmla="*/ 2996184 w 4070032"/>
                  <a:gd name="connsiteY5134" fmla="*/ 3385280 h 3986212"/>
                  <a:gd name="connsiteX5135" fmla="*/ 2990088 w 4070032"/>
                  <a:gd name="connsiteY5135" fmla="*/ 3379280 h 3986212"/>
                  <a:gd name="connsiteX5136" fmla="*/ 2988850 w 4070032"/>
                  <a:gd name="connsiteY5136" fmla="*/ 3377470 h 3986212"/>
                  <a:gd name="connsiteX5137" fmla="*/ 2967038 w 4070032"/>
                  <a:gd name="connsiteY5137" fmla="*/ 3390614 h 3986212"/>
                  <a:gd name="connsiteX5138" fmla="*/ 2949226 w 4070032"/>
                  <a:gd name="connsiteY5138" fmla="*/ 3412141 h 3986212"/>
                  <a:gd name="connsiteX5139" fmla="*/ 2918174 w 4070032"/>
                  <a:gd name="connsiteY5139" fmla="*/ 3410045 h 3986212"/>
                  <a:gd name="connsiteX5140" fmla="*/ 2921222 w 4070032"/>
                  <a:gd name="connsiteY5140" fmla="*/ 3420618 h 3986212"/>
                  <a:gd name="connsiteX5141" fmla="*/ 2927509 w 4070032"/>
                  <a:gd name="connsiteY5141" fmla="*/ 3434144 h 3986212"/>
                  <a:gd name="connsiteX5142" fmla="*/ 2941034 w 4070032"/>
                  <a:gd name="connsiteY5142" fmla="*/ 3443478 h 3986212"/>
                  <a:gd name="connsiteX5143" fmla="*/ 2958560 w 4070032"/>
                  <a:gd name="connsiteY5143" fmla="*/ 3447764 h 3986212"/>
                  <a:gd name="connsiteX5144" fmla="*/ 2978849 w 4070032"/>
                  <a:gd name="connsiteY5144" fmla="*/ 3454527 h 3986212"/>
                  <a:gd name="connsiteX5145" fmla="*/ 2986183 w 4070032"/>
                  <a:gd name="connsiteY5145" fmla="*/ 3460623 h 3986212"/>
                  <a:gd name="connsiteX5146" fmla="*/ 2989802 w 4070032"/>
                  <a:gd name="connsiteY5146" fmla="*/ 3463862 h 3986212"/>
                  <a:gd name="connsiteX5147" fmla="*/ 2987612 w 4070032"/>
                  <a:gd name="connsiteY5147" fmla="*/ 3473101 h 3986212"/>
                  <a:gd name="connsiteX5148" fmla="*/ 2983992 w 4070032"/>
                  <a:gd name="connsiteY5148" fmla="*/ 3470624 h 3986212"/>
                  <a:gd name="connsiteX5149" fmla="*/ 2979611 w 4070032"/>
                  <a:gd name="connsiteY5149" fmla="*/ 3467386 h 3986212"/>
                  <a:gd name="connsiteX5150" fmla="*/ 2959418 w 4070032"/>
                  <a:gd name="connsiteY5150" fmla="*/ 3455289 h 3986212"/>
                  <a:gd name="connsiteX5151" fmla="*/ 2944940 w 4070032"/>
                  <a:gd name="connsiteY5151" fmla="*/ 3453956 h 3986212"/>
                  <a:gd name="connsiteX5152" fmla="*/ 2940368 w 4070032"/>
                  <a:gd name="connsiteY5152" fmla="*/ 3454051 h 3986212"/>
                  <a:gd name="connsiteX5153" fmla="*/ 2935034 w 4070032"/>
                  <a:gd name="connsiteY5153" fmla="*/ 3456432 h 3986212"/>
                  <a:gd name="connsiteX5154" fmla="*/ 2934081 w 4070032"/>
                  <a:gd name="connsiteY5154" fmla="*/ 3464052 h 3986212"/>
                  <a:gd name="connsiteX5155" fmla="*/ 2934367 w 4070032"/>
                  <a:gd name="connsiteY5155" fmla="*/ 3464909 h 3986212"/>
                  <a:gd name="connsiteX5156" fmla="*/ 2935129 w 4070032"/>
                  <a:gd name="connsiteY5156" fmla="*/ 3465386 h 3986212"/>
                  <a:gd name="connsiteX5157" fmla="*/ 2948369 w 4070032"/>
                  <a:gd name="connsiteY5157" fmla="*/ 3473482 h 3986212"/>
                  <a:gd name="connsiteX5158" fmla="*/ 2959322 w 4070032"/>
                  <a:gd name="connsiteY5158" fmla="*/ 3486531 h 3986212"/>
                  <a:gd name="connsiteX5159" fmla="*/ 2960370 w 4070032"/>
                  <a:gd name="connsiteY5159" fmla="*/ 3489674 h 3986212"/>
                  <a:gd name="connsiteX5160" fmla="*/ 2959418 w 4070032"/>
                  <a:gd name="connsiteY5160" fmla="*/ 3489960 h 3986212"/>
                  <a:gd name="connsiteX5161" fmla="*/ 2958656 w 4070032"/>
                  <a:gd name="connsiteY5161" fmla="*/ 3489960 h 3986212"/>
                  <a:gd name="connsiteX5162" fmla="*/ 2953798 w 4070032"/>
                  <a:gd name="connsiteY5162" fmla="*/ 3493199 h 3986212"/>
                  <a:gd name="connsiteX5163" fmla="*/ 2941892 w 4070032"/>
                  <a:gd name="connsiteY5163" fmla="*/ 3480435 h 3986212"/>
                  <a:gd name="connsiteX5164" fmla="*/ 2930938 w 4070032"/>
                  <a:gd name="connsiteY5164" fmla="*/ 3472434 h 3986212"/>
                  <a:gd name="connsiteX5165" fmla="*/ 2913317 w 4070032"/>
                  <a:gd name="connsiteY5165" fmla="*/ 3468910 h 3986212"/>
                  <a:gd name="connsiteX5166" fmla="*/ 2904553 w 4070032"/>
                  <a:gd name="connsiteY5166" fmla="*/ 3472624 h 3986212"/>
                  <a:gd name="connsiteX5167" fmla="*/ 2901982 w 4070032"/>
                  <a:gd name="connsiteY5167" fmla="*/ 3483959 h 3986212"/>
                  <a:gd name="connsiteX5168" fmla="*/ 2913221 w 4070032"/>
                  <a:gd name="connsiteY5168" fmla="*/ 3496342 h 3986212"/>
                  <a:gd name="connsiteX5169" fmla="*/ 2919508 w 4070032"/>
                  <a:gd name="connsiteY5169" fmla="*/ 3498437 h 3986212"/>
                  <a:gd name="connsiteX5170" fmla="*/ 2935034 w 4070032"/>
                  <a:gd name="connsiteY5170" fmla="*/ 3506153 h 3986212"/>
                  <a:gd name="connsiteX5171" fmla="*/ 2935891 w 4070032"/>
                  <a:gd name="connsiteY5171" fmla="*/ 3507200 h 3986212"/>
                  <a:gd name="connsiteX5172" fmla="*/ 2932652 w 4070032"/>
                  <a:gd name="connsiteY5172" fmla="*/ 3506820 h 3986212"/>
                  <a:gd name="connsiteX5173" fmla="*/ 2913221 w 4070032"/>
                  <a:gd name="connsiteY5173" fmla="*/ 3504914 h 3986212"/>
                  <a:gd name="connsiteX5174" fmla="*/ 2892552 w 4070032"/>
                  <a:gd name="connsiteY5174" fmla="*/ 3477959 h 3986212"/>
                  <a:gd name="connsiteX5175" fmla="*/ 2892171 w 4070032"/>
                  <a:gd name="connsiteY5175" fmla="*/ 3477292 h 3986212"/>
                  <a:gd name="connsiteX5176" fmla="*/ 2891504 w 4070032"/>
                  <a:gd name="connsiteY5176" fmla="*/ 3477006 h 3986212"/>
                  <a:gd name="connsiteX5177" fmla="*/ 2863691 w 4070032"/>
                  <a:gd name="connsiteY5177" fmla="*/ 3467862 h 3986212"/>
                  <a:gd name="connsiteX5178" fmla="*/ 2856548 w 4070032"/>
                  <a:gd name="connsiteY5178" fmla="*/ 3463957 h 3986212"/>
                  <a:gd name="connsiteX5179" fmla="*/ 2864168 w 4070032"/>
                  <a:gd name="connsiteY5179" fmla="*/ 3455099 h 3986212"/>
                  <a:gd name="connsiteX5180" fmla="*/ 2865692 w 4070032"/>
                  <a:gd name="connsiteY5180" fmla="*/ 3453860 h 3986212"/>
                  <a:gd name="connsiteX5181" fmla="*/ 2859024 w 4070032"/>
                  <a:gd name="connsiteY5181" fmla="*/ 3441954 h 3986212"/>
                  <a:gd name="connsiteX5182" fmla="*/ 2853595 w 4070032"/>
                  <a:gd name="connsiteY5182" fmla="*/ 3441954 h 3986212"/>
                  <a:gd name="connsiteX5183" fmla="*/ 2838545 w 4070032"/>
                  <a:gd name="connsiteY5183" fmla="*/ 3459099 h 3986212"/>
                  <a:gd name="connsiteX5184" fmla="*/ 2835212 w 4070032"/>
                  <a:gd name="connsiteY5184" fmla="*/ 3515011 h 3986212"/>
                  <a:gd name="connsiteX5185" fmla="*/ 2835212 w 4070032"/>
                  <a:gd name="connsiteY5185" fmla="*/ 3515963 h 3986212"/>
                  <a:gd name="connsiteX5186" fmla="*/ 2860929 w 4070032"/>
                  <a:gd name="connsiteY5186" fmla="*/ 3544824 h 3986212"/>
                  <a:gd name="connsiteX5187" fmla="*/ 2896648 w 4070032"/>
                  <a:gd name="connsiteY5187" fmla="*/ 3573209 h 3986212"/>
                  <a:gd name="connsiteX5188" fmla="*/ 2914460 w 4070032"/>
                  <a:gd name="connsiteY5188" fmla="*/ 3580733 h 3986212"/>
                  <a:gd name="connsiteX5189" fmla="*/ 2920556 w 4070032"/>
                  <a:gd name="connsiteY5189" fmla="*/ 3596354 h 3986212"/>
                  <a:gd name="connsiteX5190" fmla="*/ 2911602 w 4070032"/>
                  <a:gd name="connsiteY5190" fmla="*/ 3603689 h 3986212"/>
                  <a:gd name="connsiteX5191" fmla="*/ 2909983 w 4070032"/>
                  <a:gd name="connsiteY5191" fmla="*/ 3603974 h 3986212"/>
                  <a:gd name="connsiteX5192" fmla="*/ 2910745 w 4070032"/>
                  <a:gd name="connsiteY5192" fmla="*/ 3597593 h 3986212"/>
                  <a:gd name="connsiteX5193" fmla="*/ 2906078 w 4070032"/>
                  <a:gd name="connsiteY5193" fmla="*/ 3585210 h 3986212"/>
                  <a:gd name="connsiteX5194" fmla="*/ 2895028 w 4070032"/>
                  <a:gd name="connsiteY5194" fmla="*/ 3582543 h 3986212"/>
                  <a:gd name="connsiteX5195" fmla="*/ 2894362 w 4070032"/>
                  <a:gd name="connsiteY5195" fmla="*/ 3582734 h 3986212"/>
                  <a:gd name="connsiteX5196" fmla="*/ 2882932 w 4070032"/>
                  <a:gd name="connsiteY5196" fmla="*/ 3591020 h 3986212"/>
                  <a:gd name="connsiteX5197" fmla="*/ 2879122 w 4070032"/>
                  <a:gd name="connsiteY5197" fmla="*/ 3597593 h 3986212"/>
                  <a:gd name="connsiteX5198" fmla="*/ 2883122 w 4070032"/>
                  <a:gd name="connsiteY5198" fmla="*/ 3605403 h 3986212"/>
                  <a:gd name="connsiteX5199" fmla="*/ 2884551 w 4070032"/>
                  <a:gd name="connsiteY5199" fmla="*/ 3607022 h 3986212"/>
                  <a:gd name="connsiteX5200" fmla="*/ 2887980 w 4070032"/>
                  <a:gd name="connsiteY5200" fmla="*/ 3622739 h 3986212"/>
                  <a:gd name="connsiteX5201" fmla="*/ 2881027 w 4070032"/>
                  <a:gd name="connsiteY5201" fmla="*/ 3628835 h 3986212"/>
                  <a:gd name="connsiteX5202" fmla="*/ 2861882 w 4070032"/>
                  <a:gd name="connsiteY5202" fmla="*/ 3643408 h 3986212"/>
                  <a:gd name="connsiteX5203" fmla="*/ 2859215 w 4070032"/>
                  <a:gd name="connsiteY5203" fmla="*/ 3645980 h 3986212"/>
                  <a:gd name="connsiteX5204" fmla="*/ 2860548 w 4070032"/>
                  <a:gd name="connsiteY5204" fmla="*/ 3652933 h 3986212"/>
                  <a:gd name="connsiteX5205" fmla="*/ 2861120 w 4070032"/>
                  <a:gd name="connsiteY5205" fmla="*/ 3653790 h 3986212"/>
                  <a:gd name="connsiteX5206" fmla="*/ 2876455 w 4070032"/>
                  <a:gd name="connsiteY5206" fmla="*/ 3657029 h 3986212"/>
                  <a:gd name="connsiteX5207" fmla="*/ 2876836 w 4070032"/>
                  <a:gd name="connsiteY5207" fmla="*/ 3657029 h 3986212"/>
                  <a:gd name="connsiteX5208" fmla="*/ 2903601 w 4070032"/>
                  <a:gd name="connsiteY5208" fmla="*/ 3655028 h 3986212"/>
                  <a:gd name="connsiteX5209" fmla="*/ 2906363 w 4070032"/>
                  <a:gd name="connsiteY5209" fmla="*/ 3655505 h 3986212"/>
                  <a:gd name="connsiteX5210" fmla="*/ 2911507 w 4070032"/>
                  <a:gd name="connsiteY5210" fmla="*/ 3665791 h 3986212"/>
                  <a:gd name="connsiteX5211" fmla="*/ 2912174 w 4070032"/>
                  <a:gd name="connsiteY5211" fmla="*/ 3667030 h 3986212"/>
                  <a:gd name="connsiteX5212" fmla="*/ 2922651 w 4070032"/>
                  <a:gd name="connsiteY5212" fmla="*/ 3667030 h 3986212"/>
                  <a:gd name="connsiteX5213" fmla="*/ 2927033 w 4070032"/>
                  <a:gd name="connsiteY5213" fmla="*/ 3661791 h 3986212"/>
                  <a:gd name="connsiteX5214" fmla="*/ 2930747 w 4070032"/>
                  <a:gd name="connsiteY5214" fmla="*/ 3664268 h 3986212"/>
                  <a:gd name="connsiteX5215" fmla="*/ 2941415 w 4070032"/>
                  <a:gd name="connsiteY5215" fmla="*/ 3675983 h 3986212"/>
                  <a:gd name="connsiteX5216" fmla="*/ 2969895 w 4070032"/>
                  <a:gd name="connsiteY5216" fmla="*/ 3675983 h 3986212"/>
                  <a:gd name="connsiteX5217" fmla="*/ 2970086 w 4070032"/>
                  <a:gd name="connsiteY5217" fmla="*/ 3673888 h 3986212"/>
                  <a:gd name="connsiteX5218" fmla="*/ 2965418 w 4070032"/>
                  <a:gd name="connsiteY5218" fmla="*/ 3660839 h 3986212"/>
                  <a:gd name="connsiteX5219" fmla="*/ 2945416 w 4070032"/>
                  <a:gd name="connsiteY5219" fmla="*/ 3651599 h 3986212"/>
                  <a:gd name="connsiteX5220" fmla="*/ 2918460 w 4070032"/>
                  <a:gd name="connsiteY5220" fmla="*/ 3639788 h 3986212"/>
                  <a:gd name="connsiteX5221" fmla="*/ 2903601 w 4070032"/>
                  <a:gd name="connsiteY5221" fmla="*/ 3638741 h 3986212"/>
                  <a:gd name="connsiteX5222" fmla="*/ 2917984 w 4070032"/>
                  <a:gd name="connsiteY5222" fmla="*/ 3620738 h 3986212"/>
                  <a:gd name="connsiteX5223" fmla="*/ 2944559 w 4070032"/>
                  <a:gd name="connsiteY5223" fmla="*/ 3623310 h 3986212"/>
                  <a:gd name="connsiteX5224" fmla="*/ 2943701 w 4070032"/>
                  <a:gd name="connsiteY5224" fmla="*/ 3630645 h 3986212"/>
                  <a:gd name="connsiteX5225" fmla="*/ 2947797 w 4070032"/>
                  <a:gd name="connsiteY5225" fmla="*/ 3633978 h 3986212"/>
                  <a:gd name="connsiteX5226" fmla="*/ 2995422 w 4070032"/>
                  <a:gd name="connsiteY5226" fmla="*/ 3638455 h 3986212"/>
                  <a:gd name="connsiteX5227" fmla="*/ 3007709 w 4070032"/>
                  <a:gd name="connsiteY5227" fmla="*/ 3646646 h 3986212"/>
                  <a:gd name="connsiteX5228" fmla="*/ 3021330 w 4070032"/>
                  <a:gd name="connsiteY5228" fmla="*/ 3691985 h 3986212"/>
                  <a:gd name="connsiteX5229" fmla="*/ 3049715 w 4070032"/>
                  <a:gd name="connsiteY5229" fmla="*/ 3699415 h 3986212"/>
                  <a:gd name="connsiteX5230" fmla="*/ 3051620 w 4070032"/>
                  <a:gd name="connsiteY5230" fmla="*/ 3706178 h 3986212"/>
                  <a:gd name="connsiteX5231" fmla="*/ 3041047 w 4070032"/>
                  <a:gd name="connsiteY5231" fmla="*/ 3708559 h 3986212"/>
                  <a:gd name="connsiteX5232" fmla="*/ 3014282 w 4070032"/>
                  <a:gd name="connsiteY5232" fmla="*/ 3704368 h 3986212"/>
                  <a:gd name="connsiteX5233" fmla="*/ 2999042 w 4070032"/>
                  <a:gd name="connsiteY5233" fmla="*/ 3670840 h 3986212"/>
                  <a:gd name="connsiteX5234" fmla="*/ 2972562 w 4070032"/>
                  <a:gd name="connsiteY5234" fmla="*/ 3677126 h 3986212"/>
                  <a:gd name="connsiteX5235" fmla="*/ 2969324 w 4070032"/>
                  <a:gd name="connsiteY5235" fmla="*/ 3678079 h 3986212"/>
                  <a:gd name="connsiteX5236" fmla="*/ 2971228 w 4070032"/>
                  <a:gd name="connsiteY5236" fmla="*/ 3680936 h 3986212"/>
                  <a:gd name="connsiteX5237" fmla="*/ 2985992 w 4070032"/>
                  <a:gd name="connsiteY5237" fmla="*/ 3689604 h 3986212"/>
                  <a:gd name="connsiteX5238" fmla="*/ 2999423 w 4070032"/>
                  <a:gd name="connsiteY5238" fmla="*/ 3697605 h 3986212"/>
                  <a:gd name="connsiteX5239" fmla="*/ 2995708 w 4070032"/>
                  <a:gd name="connsiteY5239" fmla="*/ 3710749 h 3986212"/>
                  <a:gd name="connsiteX5240" fmla="*/ 3006090 w 4070032"/>
                  <a:gd name="connsiteY5240" fmla="*/ 3730466 h 3986212"/>
                  <a:gd name="connsiteX5241" fmla="*/ 3011995 w 4070032"/>
                  <a:gd name="connsiteY5241" fmla="*/ 3742944 h 3986212"/>
                  <a:gd name="connsiteX5242" fmla="*/ 3009995 w 4070032"/>
                  <a:gd name="connsiteY5242" fmla="*/ 3742182 h 3986212"/>
                  <a:gd name="connsiteX5243" fmla="*/ 3000470 w 4070032"/>
                  <a:gd name="connsiteY5243" fmla="*/ 3740372 h 3986212"/>
                  <a:gd name="connsiteX5244" fmla="*/ 2987707 w 4070032"/>
                  <a:gd name="connsiteY5244" fmla="*/ 3738182 h 3986212"/>
                  <a:gd name="connsiteX5245" fmla="*/ 2980658 w 4070032"/>
                  <a:gd name="connsiteY5245" fmla="*/ 3730847 h 3986212"/>
                  <a:gd name="connsiteX5246" fmla="*/ 2980849 w 4070032"/>
                  <a:gd name="connsiteY5246" fmla="*/ 3729038 h 3986212"/>
                  <a:gd name="connsiteX5247" fmla="*/ 2959037 w 4070032"/>
                  <a:gd name="connsiteY5247" fmla="*/ 3719894 h 3986212"/>
                  <a:gd name="connsiteX5248" fmla="*/ 2947226 w 4070032"/>
                  <a:gd name="connsiteY5248" fmla="*/ 3727418 h 3986212"/>
                  <a:gd name="connsiteX5249" fmla="*/ 2925985 w 4070032"/>
                  <a:gd name="connsiteY5249" fmla="*/ 3738086 h 3986212"/>
                  <a:gd name="connsiteX5250" fmla="*/ 2925985 w 4070032"/>
                  <a:gd name="connsiteY5250" fmla="*/ 3754565 h 3986212"/>
                  <a:gd name="connsiteX5251" fmla="*/ 2937986 w 4070032"/>
                  <a:gd name="connsiteY5251" fmla="*/ 3756565 h 3986212"/>
                  <a:gd name="connsiteX5252" fmla="*/ 2937986 w 4070032"/>
                  <a:gd name="connsiteY5252" fmla="*/ 3762566 h 3986212"/>
                  <a:gd name="connsiteX5253" fmla="*/ 2938272 w 4070032"/>
                  <a:gd name="connsiteY5253" fmla="*/ 3763613 h 3986212"/>
                  <a:gd name="connsiteX5254" fmla="*/ 2943035 w 4070032"/>
                  <a:gd name="connsiteY5254" fmla="*/ 3776567 h 3986212"/>
                  <a:gd name="connsiteX5255" fmla="*/ 2946845 w 4070032"/>
                  <a:gd name="connsiteY5255" fmla="*/ 3782854 h 3986212"/>
                  <a:gd name="connsiteX5256" fmla="*/ 2958465 w 4070032"/>
                  <a:gd name="connsiteY5256" fmla="*/ 3784949 h 3986212"/>
                  <a:gd name="connsiteX5257" fmla="*/ 2963132 w 4070032"/>
                  <a:gd name="connsiteY5257" fmla="*/ 3782568 h 3986212"/>
                  <a:gd name="connsiteX5258" fmla="*/ 2963132 w 4070032"/>
                  <a:gd name="connsiteY5258" fmla="*/ 3779711 h 3986212"/>
                  <a:gd name="connsiteX5259" fmla="*/ 2967133 w 4070032"/>
                  <a:gd name="connsiteY5259" fmla="*/ 3778187 h 3986212"/>
                  <a:gd name="connsiteX5260" fmla="*/ 2980182 w 4070032"/>
                  <a:gd name="connsiteY5260" fmla="*/ 3788188 h 3986212"/>
                  <a:gd name="connsiteX5261" fmla="*/ 2958656 w 4070032"/>
                  <a:gd name="connsiteY5261" fmla="*/ 3800189 h 3986212"/>
                  <a:gd name="connsiteX5262" fmla="*/ 2944844 w 4070032"/>
                  <a:gd name="connsiteY5262" fmla="*/ 3803428 h 3986212"/>
                  <a:gd name="connsiteX5263" fmla="*/ 2943987 w 4070032"/>
                  <a:gd name="connsiteY5263" fmla="*/ 3795046 h 3986212"/>
                  <a:gd name="connsiteX5264" fmla="*/ 2940653 w 4070032"/>
                  <a:gd name="connsiteY5264" fmla="*/ 3789426 h 3986212"/>
                  <a:gd name="connsiteX5265" fmla="*/ 2931890 w 4070032"/>
                  <a:gd name="connsiteY5265" fmla="*/ 3787902 h 3986212"/>
                  <a:gd name="connsiteX5266" fmla="*/ 2912555 w 4070032"/>
                  <a:gd name="connsiteY5266" fmla="*/ 3779330 h 3986212"/>
                  <a:gd name="connsiteX5267" fmla="*/ 2911507 w 4070032"/>
                  <a:gd name="connsiteY5267" fmla="*/ 3781330 h 3986212"/>
                  <a:gd name="connsiteX5268" fmla="*/ 2905411 w 4070032"/>
                  <a:gd name="connsiteY5268" fmla="*/ 3800094 h 3986212"/>
                  <a:gd name="connsiteX5269" fmla="*/ 2935129 w 4070032"/>
                  <a:gd name="connsiteY5269" fmla="*/ 3837146 h 3986212"/>
                  <a:gd name="connsiteX5270" fmla="*/ 2952178 w 4070032"/>
                  <a:gd name="connsiteY5270" fmla="*/ 3864864 h 3986212"/>
                  <a:gd name="connsiteX5271" fmla="*/ 2955132 w 4070032"/>
                  <a:gd name="connsiteY5271" fmla="*/ 3893058 h 3986212"/>
                  <a:gd name="connsiteX5272" fmla="*/ 2956465 w 4070032"/>
                  <a:gd name="connsiteY5272" fmla="*/ 3900869 h 3986212"/>
                  <a:gd name="connsiteX5273" fmla="*/ 2951798 w 4070032"/>
                  <a:gd name="connsiteY5273" fmla="*/ 3898964 h 3986212"/>
                  <a:gd name="connsiteX5274" fmla="*/ 2940177 w 4070032"/>
                  <a:gd name="connsiteY5274" fmla="*/ 3894678 h 3986212"/>
                  <a:gd name="connsiteX5275" fmla="*/ 2930938 w 4070032"/>
                  <a:gd name="connsiteY5275" fmla="*/ 3882390 h 3986212"/>
                  <a:gd name="connsiteX5276" fmla="*/ 2923985 w 4070032"/>
                  <a:gd name="connsiteY5276" fmla="*/ 3871722 h 3986212"/>
                  <a:gd name="connsiteX5277" fmla="*/ 2911221 w 4070032"/>
                  <a:gd name="connsiteY5277" fmla="*/ 3870484 h 3986212"/>
                  <a:gd name="connsiteX5278" fmla="*/ 2903506 w 4070032"/>
                  <a:gd name="connsiteY5278" fmla="*/ 3885914 h 3986212"/>
                  <a:gd name="connsiteX5279" fmla="*/ 2903220 w 4070032"/>
                  <a:gd name="connsiteY5279" fmla="*/ 3920776 h 3986212"/>
                  <a:gd name="connsiteX5280" fmla="*/ 2895314 w 4070032"/>
                  <a:gd name="connsiteY5280" fmla="*/ 3914966 h 3986212"/>
                  <a:gd name="connsiteX5281" fmla="*/ 2889980 w 4070032"/>
                  <a:gd name="connsiteY5281" fmla="*/ 3911060 h 3986212"/>
                  <a:gd name="connsiteX5282" fmla="*/ 2889980 w 4070032"/>
                  <a:gd name="connsiteY5282" fmla="*/ 3881247 h 3986212"/>
                  <a:gd name="connsiteX5283" fmla="*/ 2890171 w 4070032"/>
                  <a:gd name="connsiteY5283" fmla="*/ 3879723 h 3986212"/>
                  <a:gd name="connsiteX5284" fmla="*/ 2888742 w 4070032"/>
                  <a:gd name="connsiteY5284" fmla="*/ 3878961 h 3986212"/>
                  <a:gd name="connsiteX5285" fmla="*/ 2873693 w 4070032"/>
                  <a:gd name="connsiteY5285" fmla="*/ 3870960 h 3986212"/>
                  <a:gd name="connsiteX5286" fmla="*/ 2871978 w 4070032"/>
                  <a:gd name="connsiteY5286" fmla="*/ 3859340 h 3986212"/>
                  <a:gd name="connsiteX5287" fmla="*/ 2872169 w 4070032"/>
                  <a:gd name="connsiteY5287" fmla="*/ 3857054 h 3986212"/>
                  <a:gd name="connsiteX5288" fmla="*/ 2848261 w 4070032"/>
                  <a:gd name="connsiteY5288" fmla="*/ 3854577 h 3986212"/>
                  <a:gd name="connsiteX5289" fmla="*/ 2848261 w 4070032"/>
                  <a:gd name="connsiteY5289" fmla="*/ 3878199 h 3986212"/>
                  <a:gd name="connsiteX5290" fmla="*/ 2845118 w 4070032"/>
                  <a:gd name="connsiteY5290" fmla="*/ 3888200 h 3986212"/>
                  <a:gd name="connsiteX5291" fmla="*/ 2844737 w 4070032"/>
                  <a:gd name="connsiteY5291" fmla="*/ 3888677 h 3986212"/>
                  <a:gd name="connsiteX5292" fmla="*/ 2844070 w 4070032"/>
                  <a:gd name="connsiteY5292" fmla="*/ 3889439 h 3986212"/>
                  <a:gd name="connsiteX5293" fmla="*/ 2843784 w 4070032"/>
                  <a:gd name="connsiteY5293" fmla="*/ 3889058 h 3986212"/>
                  <a:gd name="connsiteX5294" fmla="*/ 2843499 w 4070032"/>
                  <a:gd name="connsiteY5294" fmla="*/ 3888391 h 3986212"/>
                  <a:gd name="connsiteX5295" fmla="*/ 2842832 w 4070032"/>
                  <a:gd name="connsiteY5295" fmla="*/ 3888010 h 3986212"/>
                  <a:gd name="connsiteX5296" fmla="*/ 2816352 w 4070032"/>
                  <a:gd name="connsiteY5296" fmla="*/ 3869341 h 3986212"/>
                  <a:gd name="connsiteX5297" fmla="*/ 2811590 w 4070032"/>
                  <a:gd name="connsiteY5297" fmla="*/ 3863721 h 3986212"/>
                  <a:gd name="connsiteX5298" fmla="*/ 2812733 w 4070032"/>
                  <a:gd name="connsiteY5298" fmla="*/ 3863435 h 3986212"/>
                  <a:gd name="connsiteX5299" fmla="*/ 2814733 w 4070032"/>
                  <a:gd name="connsiteY5299" fmla="*/ 3863435 h 3986212"/>
                  <a:gd name="connsiteX5300" fmla="*/ 2818162 w 4070032"/>
                  <a:gd name="connsiteY5300" fmla="*/ 3841623 h 3986212"/>
                  <a:gd name="connsiteX5301" fmla="*/ 2805970 w 4070032"/>
                  <a:gd name="connsiteY5301" fmla="*/ 3821240 h 3986212"/>
                  <a:gd name="connsiteX5302" fmla="*/ 2800826 w 4070032"/>
                  <a:gd name="connsiteY5302" fmla="*/ 3795427 h 3986212"/>
                  <a:gd name="connsiteX5303" fmla="*/ 2755868 w 4070032"/>
                  <a:gd name="connsiteY5303" fmla="*/ 3779520 h 3986212"/>
                  <a:gd name="connsiteX5304" fmla="*/ 2759774 w 4070032"/>
                  <a:gd name="connsiteY5304" fmla="*/ 3776567 h 3986212"/>
                  <a:gd name="connsiteX5305" fmla="*/ 2767965 w 4070032"/>
                  <a:gd name="connsiteY5305" fmla="*/ 3775424 h 3986212"/>
                  <a:gd name="connsiteX5306" fmla="*/ 2768156 w 4070032"/>
                  <a:gd name="connsiteY5306" fmla="*/ 3773615 h 3986212"/>
                  <a:gd name="connsiteX5307" fmla="*/ 2771108 w 4070032"/>
                  <a:gd name="connsiteY5307" fmla="*/ 3745611 h 3986212"/>
                  <a:gd name="connsiteX5308" fmla="*/ 2784824 w 4070032"/>
                  <a:gd name="connsiteY5308" fmla="*/ 3746373 h 3986212"/>
                  <a:gd name="connsiteX5309" fmla="*/ 2790730 w 4070032"/>
                  <a:gd name="connsiteY5309" fmla="*/ 3746849 h 3986212"/>
                  <a:gd name="connsiteX5310" fmla="*/ 2798731 w 4070032"/>
                  <a:gd name="connsiteY5310" fmla="*/ 3743801 h 3986212"/>
                  <a:gd name="connsiteX5311" fmla="*/ 2803874 w 4070032"/>
                  <a:gd name="connsiteY5311" fmla="*/ 3740563 h 3986212"/>
                  <a:gd name="connsiteX5312" fmla="*/ 2812447 w 4070032"/>
                  <a:gd name="connsiteY5312" fmla="*/ 3732181 h 3986212"/>
                  <a:gd name="connsiteX5313" fmla="*/ 2816352 w 4070032"/>
                  <a:gd name="connsiteY5313" fmla="*/ 3727228 h 3986212"/>
                  <a:gd name="connsiteX5314" fmla="*/ 2818733 w 4070032"/>
                  <a:gd name="connsiteY5314" fmla="*/ 3725704 h 3986212"/>
                  <a:gd name="connsiteX5315" fmla="*/ 2819400 w 4070032"/>
                  <a:gd name="connsiteY5315" fmla="*/ 3726466 h 3986212"/>
                  <a:gd name="connsiteX5316" fmla="*/ 2819972 w 4070032"/>
                  <a:gd name="connsiteY5316" fmla="*/ 3727799 h 3986212"/>
                  <a:gd name="connsiteX5317" fmla="*/ 2821495 w 4070032"/>
                  <a:gd name="connsiteY5317" fmla="*/ 3727799 h 3986212"/>
                  <a:gd name="connsiteX5318" fmla="*/ 2837688 w 4070032"/>
                  <a:gd name="connsiteY5318" fmla="*/ 3728942 h 3986212"/>
                  <a:gd name="connsiteX5319" fmla="*/ 2845689 w 4070032"/>
                  <a:gd name="connsiteY5319" fmla="*/ 3731705 h 3986212"/>
                  <a:gd name="connsiteX5320" fmla="*/ 2869120 w 4070032"/>
                  <a:gd name="connsiteY5320" fmla="*/ 3741801 h 3986212"/>
                  <a:gd name="connsiteX5321" fmla="*/ 2902553 w 4070032"/>
                  <a:gd name="connsiteY5321" fmla="*/ 3747897 h 3986212"/>
                  <a:gd name="connsiteX5322" fmla="*/ 2911031 w 4070032"/>
                  <a:gd name="connsiteY5322" fmla="*/ 3745802 h 3986212"/>
                  <a:gd name="connsiteX5323" fmla="*/ 2921032 w 4070032"/>
                  <a:gd name="connsiteY5323" fmla="*/ 3737420 h 3986212"/>
                  <a:gd name="connsiteX5324" fmla="*/ 2919699 w 4070032"/>
                  <a:gd name="connsiteY5324" fmla="*/ 3730752 h 3986212"/>
                  <a:gd name="connsiteX5325" fmla="*/ 2917603 w 4070032"/>
                  <a:gd name="connsiteY5325" fmla="*/ 3725037 h 3986212"/>
                  <a:gd name="connsiteX5326" fmla="*/ 2924270 w 4070032"/>
                  <a:gd name="connsiteY5326" fmla="*/ 3722846 h 3986212"/>
                  <a:gd name="connsiteX5327" fmla="*/ 2930652 w 4070032"/>
                  <a:gd name="connsiteY5327" fmla="*/ 3716750 h 3986212"/>
                  <a:gd name="connsiteX5328" fmla="*/ 2921794 w 4070032"/>
                  <a:gd name="connsiteY5328" fmla="*/ 3705320 h 3986212"/>
                  <a:gd name="connsiteX5329" fmla="*/ 2911221 w 4070032"/>
                  <a:gd name="connsiteY5329" fmla="*/ 3704273 h 3986212"/>
                  <a:gd name="connsiteX5330" fmla="*/ 2885885 w 4070032"/>
                  <a:gd name="connsiteY5330" fmla="*/ 3697224 h 3986212"/>
                  <a:gd name="connsiteX5331" fmla="*/ 2864358 w 4070032"/>
                  <a:gd name="connsiteY5331" fmla="*/ 3698272 h 3986212"/>
                  <a:gd name="connsiteX5332" fmla="*/ 2860167 w 4070032"/>
                  <a:gd name="connsiteY5332" fmla="*/ 3704558 h 3986212"/>
                  <a:gd name="connsiteX5333" fmla="*/ 2851499 w 4070032"/>
                  <a:gd name="connsiteY5333" fmla="*/ 3707130 h 3986212"/>
                  <a:gd name="connsiteX5334" fmla="*/ 2839593 w 4070032"/>
                  <a:gd name="connsiteY5334" fmla="*/ 3705130 h 3986212"/>
                  <a:gd name="connsiteX5335" fmla="*/ 2827115 w 4070032"/>
                  <a:gd name="connsiteY5335" fmla="*/ 3708559 h 3986212"/>
                  <a:gd name="connsiteX5336" fmla="*/ 2826639 w 4070032"/>
                  <a:gd name="connsiteY5336" fmla="*/ 3709511 h 3986212"/>
                  <a:gd name="connsiteX5337" fmla="*/ 2823020 w 4070032"/>
                  <a:gd name="connsiteY5337" fmla="*/ 3715988 h 3986212"/>
                  <a:gd name="connsiteX5338" fmla="*/ 2805684 w 4070032"/>
                  <a:gd name="connsiteY5338" fmla="*/ 3715607 h 3986212"/>
                  <a:gd name="connsiteX5339" fmla="*/ 2799874 w 4070032"/>
                  <a:gd name="connsiteY5339" fmla="*/ 3715131 h 3986212"/>
                  <a:gd name="connsiteX5340" fmla="*/ 2790253 w 4070032"/>
                  <a:gd name="connsiteY5340" fmla="*/ 3714750 h 3986212"/>
                  <a:gd name="connsiteX5341" fmla="*/ 2773966 w 4070032"/>
                  <a:gd name="connsiteY5341" fmla="*/ 3714179 h 3986212"/>
                  <a:gd name="connsiteX5342" fmla="*/ 2755487 w 4070032"/>
                  <a:gd name="connsiteY5342" fmla="*/ 3723894 h 3986212"/>
                  <a:gd name="connsiteX5343" fmla="*/ 2748820 w 4070032"/>
                  <a:gd name="connsiteY5343" fmla="*/ 3721608 h 3986212"/>
                  <a:gd name="connsiteX5344" fmla="*/ 2739390 w 4070032"/>
                  <a:gd name="connsiteY5344" fmla="*/ 3699986 h 3986212"/>
                  <a:gd name="connsiteX5345" fmla="*/ 2721959 w 4070032"/>
                  <a:gd name="connsiteY5345" fmla="*/ 3684365 h 3986212"/>
                  <a:gd name="connsiteX5346" fmla="*/ 2711006 w 4070032"/>
                  <a:gd name="connsiteY5346" fmla="*/ 3680365 h 3986212"/>
                  <a:gd name="connsiteX5347" fmla="*/ 2707482 w 4070032"/>
                  <a:gd name="connsiteY5347" fmla="*/ 3677793 h 3986212"/>
                  <a:gd name="connsiteX5348" fmla="*/ 2710529 w 4070032"/>
                  <a:gd name="connsiteY5348" fmla="*/ 3673602 h 3986212"/>
                  <a:gd name="connsiteX5349" fmla="*/ 2715959 w 4070032"/>
                  <a:gd name="connsiteY5349" fmla="*/ 3669983 h 3986212"/>
                  <a:gd name="connsiteX5350" fmla="*/ 2746153 w 4070032"/>
                  <a:gd name="connsiteY5350" fmla="*/ 3669983 h 3986212"/>
                  <a:gd name="connsiteX5351" fmla="*/ 2749963 w 4070032"/>
                  <a:gd name="connsiteY5351" fmla="*/ 3668459 h 3986212"/>
                  <a:gd name="connsiteX5352" fmla="*/ 2749963 w 4070032"/>
                  <a:gd name="connsiteY5352" fmla="*/ 3663791 h 3986212"/>
                  <a:gd name="connsiteX5353" fmla="*/ 2749487 w 4070032"/>
                  <a:gd name="connsiteY5353" fmla="*/ 3661696 h 3986212"/>
                  <a:gd name="connsiteX5354" fmla="*/ 2733389 w 4070032"/>
                  <a:gd name="connsiteY5354" fmla="*/ 3647694 h 3986212"/>
                  <a:gd name="connsiteX5355" fmla="*/ 2732532 w 4070032"/>
                  <a:gd name="connsiteY5355" fmla="*/ 3647218 h 3986212"/>
                  <a:gd name="connsiteX5356" fmla="*/ 2720245 w 4070032"/>
                  <a:gd name="connsiteY5356" fmla="*/ 3650266 h 3986212"/>
                  <a:gd name="connsiteX5357" fmla="*/ 2686526 w 4070032"/>
                  <a:gd name="connsiteY5357" fmla="*/ 3640646 h 3986212"/>
                  <a:gd name="connsiteX5358" fmla="*/ 2672906 w 4070032"/>
                  <a:gd name="connsiteY5358" fmla="*/ 3628168 h 3986212"/>
                  <a:gd name="connsiteX5359" fmla="*/ 2672906 w 4070032"/>
                  <a:gd name="connsiteY5359" fmla="*/ 3628168 h 3986212"/>
                  <a:gd name="connsiteX5360" fmla="*/ 2671572 w 4070032"/>
                  <a:gd name="connsiteY5360" fmla="*/ 3626930 h 3986212"/>
                  <a:gd name="connsiteX5361" fmla="*/ 2659761 w 4070032"/>
                  <a:gd name="connsiteY5361" fmla="*/ 3616071 h 3986212"/>
                  <a:gd name="connsiteX5362" fmla="*/ 2658142 w 4070032"/>
                  <a:gd name="connsiteY5362" fmla="*/ 3614547 h 3986212"/>
                  <a:gd name="connsiteX5363" fmla="*/ 2657856 w 4070032"/>
                  <a:gd name="connsiteY5363" fmla="*/ 3614357 h 3986212"/>
                  <a:gd name="connsiteX5364" fmla="*/ 2654237 w 4070032"/>
                  <a:gd name="connsiteY5364" fmla="*/ 3611023 h 3986212"/>
                  <a:gd name="connsiteX5365" fmla="*/ 2654046 w 4070032"/>
                  <a:gd name="connsiteY5365" fmla="*/ 3610832 h 3986212"/>
                  <a:gd name="connsiteX5366" fmla="*/ 2654046 w 4070032"/>
                  <a:gd name="connsiteY5366" fmla="*/ 3610832 h 3986212"/>
                  <a:gd name="connsiteX5367" fmla="*/ 2653094 w 4070032"/>
                  <a:gd name="connsiteY5367" fmla="*/ 3609975 h 3986212"/>
                  <a:gd name="connsiteX5368" fmla="*/ 2653094 w 4070032"/>
                  <a:gd name="connsiteY5368" fmla="*/ 3609975 h 3986212"/>
                  <a:gd name="connsiteX5369" fmla="*/ 2652808 w 4070032"/>
                  <a:gd name="connsiteY5369" fmla="*/ 3609785 h 3986212"/>
                  <a:gd name="connsiteX5370" fmla="*/ 2650427 w 4070032"/>
                  <a:gd name="connsiteY5370" fmla="*/ 3607594 h 3986212"/>
                  <a:gd name="connsiteX5371" fmla="*/ 2650427 w 4070032"/>
                  <a:gd name="connsiteY5371" fmla="*/ 3607594 h 3986212"/>
                  <a:gd name="connsiteX5372" fmla="*/ 2650236 w 4070032"/>
                  <a:gd name="connsiteY5372" fmla="*/ 3607403 h 3986212"/>
                  <a:gd name="connsiteX5373" fmla="*/ 2650236 w 4070032"/>
                  <a:gd name="connsiteY5373" fmla="*/ 3607403 h 3986212"/>
                  <a:gd name="connsiteX5374" fmla="*/ 2649188 w 4070032"/>
                  <a:gd name="connsiteY5374" fmla="*/ 3606356 h 3986212"/>
                  <a:gd name="connsiteX5375" fmla="*/ 2647855 w 4070032"/>
                  <a:gd name="connsiteY5375" fmla="*/ 3604641 h 3986212"/>
                  <a:gd name="connsiteX5376" fmla="*/ 2670334 w 4070032"/>
                  <a:gd name="connsiteY5376" fmla="*/ 3553873 h 3986212"/>
                  <a:gd name="connsiteX5377" fmla="*/ 2686526 w 4070032"/>
                  <a:gd name="connsiteY5377" fmla="*/ 3545777 h 3986212"/>
                  <a:gd name="connsiteX5378" fmla="*/ 2690813 w 4070032"/>
                  <a:gd name="connsiteY5378" fmla="*/ 3527679 h 3986212"/>
                  <a:gd name="connsiteX5379" fmla="*/ 2698814 w 4070032"/>
                  <a:gd name="connsiteY5379" fmla="*/ 3488246 h 3986212"/>
                  <a:gd name="connsiteX5380" fmla="*/ 2697861 w 4070032"/>
                  <a:gd name="connsiteY5380" fmla="*/ 3459004 h 3986212"/>
                  <a:gd name="connsiteX5381" fmla="*/ 2721864 w 4070032"/>
                  <a:gd name="connsiteY5381" fmla="*/ 3449765 h 3986212"/>
                  <a:gd name="connsiteX5382" fmla="*/ 2747867 w 4070032"/>
                  <a:gd name="connsiteY5382" fmla="*/ 3447764 h 3986212"/>
                  <a:gd name="connsiteX5383" fmla="*/ 2758440 w 4070032"/>
                  <a:gd name="connsiteY5383" fmla="*/ 3425762 h 3986212"/>
                  <a:gd name="connsiteX5384" fmla="*/ 2777109 w 4070032"/>
                  <a:gd name="connsiteY5384" fmla="*/ 3408045 h 3986212"/>
                  <a:gd name="connsiteX5385" fmla="*/ 2802732 w 4070032"/>
                  <a:gd name="connsiteY5385" fmla="*/ 3410045 h 3986212"/>
                  <a:gd name="connsiteX5386" fmla="*/ 2828163 w 4070032"/>
                  <a:gd name="connsiteY5386" fmla="*/ 3396329 h 3986212"/>
                  <a:gd name="connsiteX5387" fmla="*/ 2832164 w 4070032"/>
                  <a:gd name="connsiteY5387" fmla="*/ 3384233 h 3986212"/>
                  <a:gd name="connsiteX5388" fmla="*/ 2849594 w 4070032"/>
                  <a:gd name="connsiteY5388" fmla="*/ 3372231 h 3986212"/>
                  <a:gd name="connsiteX5389" fmla="*/ 2922556 w 4070032"/>
                  <a:gd name="connsiteY5389" fmla="*/ 3356420 h 3986212"/>
                  <a:gd name="connsiteX5390" fmla="*/ 2923413 w 4070032"/>
                  <a:gd name="connsiteY5390" fmla="*/ 3356229 h 3986212"/>
                  <a:gd name="connsiteX5391" fmla="*/ 2946464 w 4070032"/>
                  <a:gd name="connsiteY5391" fmla="*/ 3324606 h 3986212"/>
                  <a:gd name="connsiteX5392" fmla="*/ 2972372 w 4070032"/>
                  <a:gd name="connsiteY5392" fmla="*/ 3324606 h 3986212"/>
                  <a:gd name="connsiteX5393" fmla="*/ 2985802 w 4070032"/>
                  <a:gd name="connsiteY5393" fmla="*/ 3339274 h 3986212"/>
                  <a:gd name="connsiteX5394" fmla="*/ 3020949 w 4070032"/>
                  <a:gd name="connsiteY5394" fmla="*/ 3339274 h 3986212"/>
                  <a:gd name="connsiteX5395" fmla="*/ 3049429 w 4070032"/>
                  <a:gd name="connsiteY5395" fmla="*/ 3341751 h 3986212"/>
                  <a:gd name="connsiteX5396" fmla="*/ 3049715 w 4070032"/>
                  <a:gd name="connsiteY5396" fmla="*/ 3341751 h 3986212"/>
                  <a:gd name="connsiteX5397" fmla="*/ 3085052 w 4070032"/>
                  <a:gd name="connsiteY5397" fmla="*/ 3331464 h 3986212"/>
                  <a:gd name="connsiteX5398" fmla="*/ 3095244 w 4070032"/>
                  <a:gd name="connsiteY5398" fmla="*/ 3325845 h 3986212"/>
                  <a:gd name="connsiteX5399" fmla="*/ 3116485 w 4070032"/>
                  <a:gd name="connsiteY5399" fmla="*/ 3308795 h 3986212"/>
                  <a:gd name="connsiteX5400" fmla="*/ 3116485 w 4070032"/>
                  <a:gd name="connsiteY5400" fmla="*/ 3279077 h 3986212"/>
                  <a:gd name="connsiteX5401" fmla="*/ 3128486 w 4070032"/>
                  <a:gd name="connsiteY5401" fmla="*/ 3264980 h 3986212"/>
                  <a:gd name="connsiteX5402" fmla="*/ 3140012 w 4070032"/>
                  <a:gd name="connsiteY5402" fmla="*/ 3272409 h 3986212"/>
                  <a:gd name="connsiteX5403" fmla="*/ 3140869 w 4070032"/>
                  <a:gd name="connsiteY5403" fmla="*/ 3286220 h 3986212"/>
                  <a:gd name="connsiteX5404" fmla="*/ 3123819 w 4070032"/>
                  <a:gd name="connsiteY5404" fmla="*/ 3306223 h 3986212"/>
                  <a:gd name="connsiteX5405" fmla="*/ 3126867 w 4070032"/>
                  <a:gd name="connsiteY5405" fmla="*/ 3329654 h 3986212"/>
                  <a:gd name="connsiteX5406" fmla="*/ 3118961 w 4070032"/>
                  <a:gd name="connsiteY5406" fmla="*/ 3354896 h 3986212"/>
                  <a:gd name="connsiteX5407" fmla="*/ 2915031 w 4070032"/>
                  <a:gd name="connsiteY5407" fmla="*/ 3732371 h 3986212"/>
                  <a:gd name="connsiteX5408" fmla="*/ 2915793 w 4070032"/>
                  <a:gd name="connsiteY5408" fmla="*/ 3735991 h 3986212"/>
                  <a:gd name="connsiteX5409" fmla="*/ 2909316 w 4070032"/>
                  <a:gd name="connsiteY5409" fmla="*/ 3741706 h 3986212"/>
                  <a:gd name="connsiteX5410" fmla="*/ 2902363 w 4070032"/>
                  <a:gd name="connsiteY5410" fmla="*/ 3743420 h 3986212"/>
                  <a:gd name="connsiteX5411" fmla="*/ 2870454 w 4070032"/>
                  <a:gd name="connsiteY5411" fmla="*/ 3737705 h 3986212"/>
                  <a:gd name="connsiteX5412" fmla="*/ 2847594 w 4070032"/>
                  <a:gd name="connsiteY5412" fmla="*/ 3727799 h 3986212"/>
                  <a:gd name="connsiteX5413" fmla="*/ 2837593 w 4070032"/>
                  <a:gd name="connsiteY5413" fmla="*/ 3724561 h 3986212"/>
                  <a:gd name="connsiteX5414" fmla="*/ 2823020 w 4070032"/>
                  <a:gd name="connsiteY5414" fmla="*/ 3723704 h 3986212"/>
                  <a:gd name="connsiteX5415" fmla="*/ 2820353 w 4070032"/>
                  <a:gd name="connsiteY5415" fmla="*/ 3721703 h 3986212"/>
                  <a:gd name="connsiteX5416" fmla="*/ 2826639 w 4070032"/>
                  <a:gd name="connsiteY5416" fmla="*/ 3719322 h 3986212"/>
                  <a:gd name="connsiteX5417" fmla="*/ 2830259 w 4070032"/>
                  <a:gd name="connsiteY5417" fmla="*/ 3713036 h 3986212"/>
                  <a:gd name="connsiteX5418" fmla="*/ 2839688 w 4070032"/>
                  <a:gd name="connsiteY5418" fmla="*/ 3710464 h 3986212"/>
                  <a:gd name="connsiteX5419" fmla="*/ 2851690 w 4070032"/>
                  <a:gd name="connsiteY5419" fmla="*/ 3712464 h 3986212"/>
                  <a:gd name="connsiteX5420" fmla="*/ 2863025 w 4070032"/>
                  <a:gd name="connsiteY5420" fmla="*/ 3709035 h 3986212"/>
                  <a:gd name="connsiteX5421" fmla="*/ 2866835 w 4070032"/>
                  <a:gd name="connsiteY5421" fmla="*/ 3703320 h 3986212"/>
                  <a:gd name="connsiteX5422" fmla="*/ 2885218 w 4070032"/>
                  <a:gd name="connsiteY5422" fmla="*/ 3702368 h 3986212"/>
                  <a:gd name="connsiteX5423" fmla="*/ 2910174 w 4070032"/>
                  <a:gd name="connsiteY5423" fmla="*/ 3709321 h 3986212"/>
                  <a:gd name="connsiteX5424" fmla="*/ 2919127 w 4070032"/>
                  <a:gd name="connsiteY5424" fmla="*/ 3710178 h 3986212"/>
                  <a:gd name="connsiteX5425" fmla="*/ 2924175 w 4070032"/>
                  <a:gd name="connsiteY5425" fmla="*/ 3716655 h 3986212"/>
                  <a:gd name="connsiteX5426" fmla="*/ 2922080 w 4070032"/>
                  <a:gd name="connsiteY5426" fmla="*/ 3718751 h 3986212"/>
                  <a:gd name="connsiteX5427" fmla="*/ 2911316 w 4070032"/>
                  <a:gd name="connsiteY5427" fmla="*/ 3722370 h 3986212"/>
                  <a:gd name="connsiteX5428" fmla="*/ 2915031 w 4070032"/>
                  <a:gd name="connsiteY5428" fmla="*/ 3732276 h 3986212"/>
                  <a:gd name="connsiteX5429" fmla="*/ 3244120 w 4070032"/>
                  <a:gd name="connsiteY5429" fmla="*/ 3198209 h 3986212"/>
                  <a:gd name="connsiteX5430" fmla="*/ 3245549 w 4070032"/>
                  <a:gd name="connsiteY5430" fmla="*/ 3200781 h 3986212"/>
                  <a:gd name="connsiteX5431" fmla="*/ 3246025 w 4070032"/>
                  <a:gd name="connsiteY5431" fmla="*/ 3201448 h 3986212"/>
                  <a:gd name="connsiteX5432" fmla="*/ 3274600 w 4070032"/>
                  <a:gd name="connsiteY5432" fmla="*/ 3225546 h 3986212"/>
                  <a:gd name="connsiteX5433" fmla="*/ 3301460 w 4070032"/>
                  <a:gd name="connsiteY5433" fmla="*/ 3246501 h 3986212"/>
                  <a:gd name="connsiteX5434" fmla="*/ 3302032 w 4070032"/>
                  <a:gd name="connsiteY5434" fmla="*/ 3246978 h 3986212"/>
                  <a:gd name="connsiteX5435" fmla="*/ 3347180 w 4070032"/>
                  <a:gd name="connsiteY5435" fmla="*/ 3248406 h 3986212"/>
                  <a:gd name="connsiteX5436" fmla="*/ 3349847 w 4070032"/>
                  <a:gd name="connsiteY5436" fmla="*/ 3274505 h 3986212"/>
                  <a:gd name="connsiteX5437" fmla="*/ 3340989 w 4070032"/>
                  <a:gd name="connsiteY5437" fmla="*/ 3285744 h 3986212"/>
                  <a:gd name="connsiteX5438" fmla="*/ 3319177 w 4070032"/>
                  <a:gd name="connsiteY5438" fmla="*/ 3284791 h 3986212"/>
                  <a:gd name="connsiteX5439" fmla="*/ 3310319 w 4070032"/>
                  <a:gd name="connsiteY5439" fmla="*/ 3284125 h 3986212"/>
                  <a:gd name="connsiteX5440" fmla="*/ 3286887 w 4070032"/>
                  <a:gd name="connsiteY5440" fmla="*/ 3291840 h 3986212"/>
                  <a:gd name="connsiteX5441" fmla="*/ 3230499 w 4070032"/>
                  <a:gd name="connsiteY5441" fmla="*/ 3317748 h 3986212"/>
                  <a:gd name="connsiteX5442" fmla="*/ 3229642 w 4070032"/>
                  <a:gd name="connsiteY5442" fmla="*/ 3318129 h 3986212"/>
                  <a:gd name="connsiteX5443" fmla="*/ 3226213 w 4070032"/>
                  <a:gd name="connsiteY5443" fmla="*/ 3326321 h 3986212"/>
                  <a:gd name="connsiteX5444" fmla="*/ 3218307 w 4070032"/>
                  <a:gd name="connsiteY5444" fmla="*/ 3355848 h 3986212"/>
                  <a:gd name="connsiteX5445" fmla="*/ 3205829 w 4070032"/>
                  <a:gd name="connsiteY5445" fmla="*/ 3373184 h 3986212"/>
                  <a:gd name="connsiteX5446" fmla="*/ 3178016 w 4070032"/>
                  <a:gd name="connsiteY5446" fmla="*/ 3392520 h 3986212"/>
                  <a:gd name="connsiteX5447" fmla="*/ 3150203 w 4070032"/>
                  <a:gd name="connsiteY5447" fmla="*/ 3436525 h 3986212"/>
                  <a:gd name="connsiteX5448" fmla="*/ 3142678 w 4070032"/>
                  <a:gd name="connsiteY5448" fmla="*/ 3427571 h 3986212"/>
                  <a:gd name="connsiteX5449" fmla="*/ 3161633 w 4070032"/>
                  <a:gd name="connsiteY5449" fmla="*/ 3398139 h 3986212"/>
                  <a:gd name="connsiteX5450" fmla="*/ 3164967 w 4070032"/>
                  <a:gd name="connsiteY5450" fmla="*/ 3392710 h 3986212"/>
                  <a:gd name="connsiteX5451" fmla="*/ 3167729 w 4070032"/>
                  <a:gd name="connsiteY5451" fmla="*/ 3388138 h 3986212"/>
                  <a:gd name="connsiteX5452" fmla="*/ 3172111 w 4070032"/>
                  <a:gd name="connsiteY5452" fmla="*/ 3385852 h 3986212"/>
                  <a:gd name="connsiteX5453" fmla="*/ 3184017 w 4070032"/>
                  <a:gd name="connsiteY5453" fmla="*/ 3384233 h 3986212"/>
                  <a:gd name="connsiteX5454" fmla="*/ 3193352 w 4070032"/>
                  <a:gd name="connsiteY5454" fmla="*/ 3377946 h 3986212"/>
                  <a:gd name="connsiteX5455" fmla="*/ 3187827 w 4070032"/>
                  <a:gd name="connsiteY5455" fmla="*/ 3368897 h 3986212"/>
                  <a:gd name="connsiteX5456" fmla="*/ 3186970 w 4070032"/>
                  <a:gd name="connsiteY5456" fmla="*/ 3368326 h 3986212"/>
                  <a:gd name="connsiteX5457" fmla="*/ 3157061 w 4070032"/>
                  <a:gd name="connsiteY5457" fmla="*/ 3375565 h 3986212"/>
                  <a:gd name="connsiteX5458" fmla="*/ 3139631 w 4070032"/>
                  <a:gd name="connsiteY5458" fmla="*/ 3378518 h 3986212"/>
                  <a:gd name="connsiteX5459" fmla="*/ 3131153 w 4070032"/>
                  <a:gd name="connsiteY5459" fmla="*/ 3376327 h 3986212"/>
                  <a:gd name="connsiteX5460" fmla="*/ 3126677 w 4070032"/>
                  <a:gd name="connsiteY5460" fmla="*/ 3374898 h 3986212"/>
                  <a:gd name="connsiteX5461" fmla="*/ 3126677 w 4070032"/>
                  <a:gd name="connsiteY5461" fmla="*/ 3374898 h 3986212"/>
                  <a:gd name="connsiteX5462" fmla="*/ 3126295 w 4070032"/>
                  <a:gd name="connsiteY5462" fmla="*/ 3374708 h 3986212"/>
                  <a:gd name="connsiteX5463" fmla="*/ 3126295 w 4070032"/>
                  <a:gd name="connsiteY5463" fmla="*/ 3374708 h 3986212"/>
                  <a:gd name="connsiteX5464" fmla="*/ 3124867 w 4070032"/>
                  <a:gd name="connsiteY5464" fmla="*/ 3374517 h 3986212"/>
                  <a:gd name="connsiteX5465" fmla="*/ 3124867 w 4070032"/>
                  <a:gd name="connsiteY5465" fmla="*/ 3374517 h 3986212"/>
                  <a:gd name="connsiteX5466" fmla="*/ 3124010 w 4070032"/>
                  <a:gd name="connsiteY5466" fmla="*/ 3373850 h 3986212"/>
                  <a:gd name="connsiteX5467" fmla="*/ 3124010 w 4070032"/>
                  <a:gd name="connsiteY5467" fmla="*/ 3373850 h 3986212"/>
                  <a:gd name="connsiteX5468" fmla="*/ 3124010 w 4070032"/>
                  <a:gd name="connsiteY5468" fmla="*/ 3373850 h 3986212"/>
                  <a:gd name="connsiteX5469" fmla="*/ 3119533 w 4070032"/>
                  <a:gd name="connsiteY5469" fmla="*/ 3367849 h 3986212"/>
                  <a:gd name="connsiteX5470" fmla="*/ 3123438 w 4070032"/>
                  <a:gd name="connsiteY5470" fmla="*/ 3354896 h 3986212"/>
                  <a:gd name="connsiteX5471" fmla="*/ 3130963 w 4070032"/>
                  <a:gd name="connsiteY5471" fmla="*/ 3330702 h 3986212"/>
                  <a:gd name="connsiteX5472" fmla="*/ 3131153 w 4070032"/>
                  <a:gd name="connsiteY5472" fmla="*/ 3330226 h 3986212"/>
                  <a:gd name="connsiteX5473" fmla="*/ 3128201 w 4070032"/>
                  <a:gd name="connsiteY5473" fmla="*/ 3307842 h 3986212"/>
                  <a:gd name="connsiteX5474" fmla="*/ 3145060 w 4070032"/>
                  <a:gd name="connsiteY5474" fmla="*/ 3287935 h 3986212"/>
                  <a:gd name="connsiteX5475" fmla="*/ 3143917 w 4070032"/>
                  <a:gd name="connsiteY5475" fmla="*/ 3269837 h 3986212"/>
                  <a:gd name="connsiteX5476" fmla="*/ 3130963 w 4070032"/>
                  <a:gd name="connsiteY5476" fmla="*/ 3261455 h 3986212"/>
                  <a:gd name="connsiteX5477" fmla="*/ 3136583 w 4070032"/>
                  <a:gd name="connsiteY5477" fmla="*/ 3254883 h 3986212"/>
                  <a:gd name="connsiteX5478" fmla="*/ 3136583 w 4070032"/>
                  <a:gd name="connsiteY5478" fmla="*/ 3254216 h 3986212"/>
                  <a:gd name="connsiteX5479" fmla="*/ 3147155 w 4070032"/>
                  <a:gd name="connsiteY5479" fmla="*/ 3224403 h 3986212"/>
                  <a:gd name="connsiteX5480" fmla="*/ 3188113 w 4070032"/>
                  <a:gd name="connsiteY5480" fmla="*/ 3209925 h 3986212"/>
                  <a:gd name="connsiteX5481" fmla="*/ 3199543 w 4070032"/>
                  <a:gd name="connsiteY5481" fmla="*/ 3214497 h 3986212"/>
                  <a:gd name="connsiteX5482" fmla="*/ 3218212 w 4070032"/>
                  <a:gd name="connsiteY5482" fmla="*/ 3214688 h 3986212"/>
                  <a:gd name="connsiteX5483" fmla="*/ 3243929 w 4070032"/>
                  <a:gd name="connsiteY5483" fmla="*/ 3198495 h 3986212"/>
                  <a:gd name="connsiteX5484" fmla="*/ 3248216 w 4070032"/>
                  <a:gd name="connsiteY5484" fmla="*/ 3004661 h 3986212"/>
                  <a:gd name="connsiteX5485" fmla="*/ 3239738 w 4070032"/>
                  <a:gd name="connsiteY5485" fmla="*/ 3034474 h 3986212"/>
                  <a:gd name="connsiteX5486" fmla="*/ 3229070 w 4070032"/>
                  <a:gd name="connsiteY5486" fmla="*/ 3037141 h 3986212"/>
                  <a:gd name="connsiteX5487" fmla="*/ 3206306 w 4070032"/>
                  <a:gd name="connsiteY5487" fmla="*/ 3056287 h 3986212"/>
                  <a:gd name="connsiteX5488" fmla="*/ 3206306 w 4070032"/>
                  <a:gd name="connsiteY5488" fmla="*/ 3083052 h 3986212"/>
                  <a:gd name="connsiteX5489" fmla="*/ 3208020 w 4070032"/>
                  <a:gd name="connsiteY5489" fmla="*/ 3126581 h 3986212"/>
                  <a:gd name="connsiteX5490" fmla="*/ 3197257 w 4070032"/>
                  <a:gd name="connsiteY5490" fmla="*/ 3150775 h 3986212"/>
                  <a:gd name="connsiteX5491" fmla="*/ 3197257 w 4070032"/>
                  <a:gd name="connsiteY5491" fmla="*/ 3150775 h 3986212"/>
                  <a:gd name="connsiteX5492" fmla="*/ 3196019 w 4070032"/>
                  <a:gd name="connsiteY5492" fmla="*/ 3153632 h 3986212"/>
                  <a:gd name="connsiteX5493" fmla="*/ 3194590 w 4070032"/>
                  <a:gd name="connsiteY5493" fmla="*/ 3156966 h 3986212"/>
                  <a:gd name="connsiteX5494" fmla="*/ 3198209 w 4070032"/>
                  <a:gd name="connsiteY5494" fmla="*/ 3156966 h 3986212"/>
                  <a:gd name="connsiteX5495" fmla="*/ 3208115 w 4070032"/>
                  <a:gd name="connsiteY5495" fmla="*/ 3158395 h 3986212"/>
                  <a:gd name="connsiteX5496" fmla="*/ 3221545 w 4070032"/>
                  <a:gd name="connsiteY5496" fmla="*/ 3168682 h 3986212"/>
                  <a:gd name="connsiteX5497" fmla="*/ 3228308 w 4070032"/>
                  <a:gd name="connsiteY5497" fmla="*/ 3174587 h 3986212"/>
                  <a:gd name="connsiteX5498" fmla="*/ 3229070 w 4070032"/>
                  <a:gd name="connsiteY5498" fmla="*/ 3175254 h 3986212"/>
                  <a:gd name="connsiteX5499" fmla="*/ 3229070 w 4070032"/>
                  <a:gd name="connsiteY5499" fmla="*/ 3175254 h 3986212"/>
                  <a:gd name="connsiteX5500" fmla="*/ 3229832 w 4070032"/>
                  <a:gd name="connsiteY5500" fmla="*/ 3176111 h 3986212"/>
                  <a:gd name="connsiteX5501" fmla="*/ 3229832 w 4070032"/>
                  <a:gd name="connsiteY5501" fmla="*/ 3176111 h 3986212"/>
                  <a:gd name="connsiteX5502" fmla="*/ 3229832 w 4070032"/>
                  <a:gd name="connsiteY5502" fmla="*/ 3176111 h 3986212"/>
                  <a:gd name="connsiteX5503" fmla="*/ 3232404 w 4070032"/>
                  <a:gd name="connsiteY5503" fmla="*/ 3179540 h 3986212"/>
                  <a:gd name="connsiteX5504" fmla="*/ 3232404 w 4070032"/>
                  <a:gd name="connsiteY5504" fmla="*/ 3179540 h 3986212"/>
                  <a:gd name="connsiteX5505" fmla="*/ 3233261 w 4070032"/>
                  <a:gd name="connsiteY5505" fmla="*/ 3180874 h 3986212"/>
                  <a:gd name="connsiteX5506" fmla="*/ 3233261 w 4070032"/>
                  <a:gd name="connsiteY5506" fmla="*/ 3182493 h 3986212"/>
                  <a:gd name="connsiteX5507" fmla="*/ 3234404 w 4070032"/>
                  <a:gd name="connsiteY5507" fmla="*/ 3182493 h 3986212"/>
                  <a:gd name="connsiteX5508" fmla="*/ 3241548 w 4070032"/>
                  <a:gd name="connsiteY5508" fmla="*/ 3194018 h 3986212"/>
                  <a:gd name="connsiteX5509" fmla="*/ 3216878 w 4070032"/>
                  <a:gd name="connsiteY5509" fmla="*/ 3209544 h 3986212"/>
                  <a:gd name="connsiteX5510" fmla="*/ 3200876 w 4070032"/>
                  <a:gd name="connsiteY5510" fmla="*/ 3209544 h 3986212"/>
                  <a:gd name="connsiteX5511" fmla="*/ 3188208 w 4070032"/>
                  <a:gd name="connsiteY5511" fmla="*/ 3204496 h 3986212"/>
                  <a:gd name="connsiteX5512" fmla="*/ 3187351 w 4070032"/>
                  <a:gd name="connsiteY5512" fmla="*/ 3204782 h 3986212"/>
                  <a:gd name="connsiteX5513" fmla="*/ 3145917 w 4070032"/>
                  <a:gd name="connsiteY5513" fmla="*/ 3219450 h 3986212"/>
                  <a:gd name="connsiteX5514" fmla="*/ 3132106 w 4070032"/>
                  <a:gd name="connsiteY5514" fmla="*/ 3252597 h 3986212"/>
                  <a:gd name="connsiteX5515" fmla="*/ 3127058 w 4070032"/>
                  <a:gd name="connsiteY5515" fmla="*/ 3258598 h 3986212"/>
                  <a:gd name="connsiteX5516" fmla="*/ 3127058 w 4070032"/>
                  <a:gd name="connsiteY5516" fmla="*/ 3258598 h 3986212"/>
                  <a:gd name="connsiteX5517" fmla="*/ 3125438 w 4070032"/>
                  <a:gd name="connsiteY5517" fmla="*/ 3260503 h 3986212"/>
                  <a:gd name="connsiteX5518" fmla="*/ 3123914 w 4070032"/>
                  <a:gd name="connsiteY5518" fmla="*/ 3262217 h 3986212"/>
                  <a:gd name="connsiteX5519" fmla="*/ 3123914 w 4070032"/>
                  <a:gd name="connsiteY5519" fmla="*/ 3262217 h 3986212"/>
                  <a:gd name="connsiteX5520" fmla="*/ 3111151 w 4070032"/>
                  <a:gd name="connsiteY5520" fmla="*/ 3277172 h 3986212"/>
                  <a:gd name="connsiteX5521" fmla="*/ 3111151 w 4070032"/>
                  <a:gd name="connsiteY5521" fmla="*/ 3308604 h 3986212"/>
                  <a:gd name="connsiteX5522" fmla="*/ 3092482 w 4070032"/>
                  <a:gd name="connsiteY5522" fmla="*/ 3321368 h 3986212"/>
                  <a:gd name="connsiteX5523" fmla="*/ 3081433 w 4070032"/>
                  <a:gd name="connsiteY5523" fmla="*/ 3327559 h 3986212"/>
                  <a:gd name="connsiteX5524" fmla="*/ 3048572 w 4070032"/>
                  <a:gd name="connsiteY5524" fmla="*/ 3336798 h 3986212"/>
                  <a:gd name="connsiteX5525" fmla="*/ 3020473 w 4070032"/>
                  <a:gd name="connsiteY5525" fmla="*/ 3334417 h 3986212"/>
                  <a:gd name="connsiteX5526" fmla="*/ 2987231 w 4070032"/>
                  <a:gd name="connsiteY5526" fmla="*/ 3334417 h 3986212"/>
                  <a:gd name="connsiteX5527" fmla="*/ 2973800 w 4070032"/>
                  <a:gd name="connsiteY5527" fmla="*/ 3319748 h 3986212"/>
                  <a:gd name="connsiteX5528" fmla="*/ 2943416 w 4070032"/>
                  <a:gd name="connsiteY5528" fmla="*/ 3319748 h 3986212"/>
                  <a:gd name="connsiteX5529" fmla="*/ 2919984 w 4070032"/>
                  <a:gd name="connsiteY5529" fmla="*/ 3351848 h 3986212"/>
                  <a:gd name="connsiteX5530" fmla="*/ 2849690 w 4070032"/>
                  <a:gd name="connsiteY5530" fmla="*/ 3367088 h 3986212"/>
                  <a:gd name="connsiteX5531" fmla="*/ 2835307 w 4070032"/>
                  <a:gd name="connsiteY5531" fmla="*/ 3303556 h 3986212"/>
                  <a:gd name="connsiteX5532" fmla="*/ 2833307 w 4070032"/>
                  <a:gd name="connsiteY5532" fmla="*/ 3302318 h 3986212"/>
                  <a:gd name="connsiteX5533" fmla="*/ 2816066 w 4070032"/>
                  <a:gd name="connsiteY5533" fmla="*/ 3292031 h 3986212"/>
                  <a:gd name="connsiteX5534" fmla="*/ 2815685 w 4070032"/>
                  <a:gd name="connsiteY5534" fmla="*/ 3291840 h 3986212"/>
                  <a:gd name="connsiteX5535" fmla="*/ 2800826 w 4070032"/>
                  <a:gd name="connsiteY5535" fmla="*/ 3286030 h 3986212"/>
                  <a:gd name="connsiteX5536" fmla="*/ 2782062 w 4070032"/>
                  <a:gd name="connsiteY5536" fmla="*/ 3277457 h 3986212"/>
                  <a:gd name="connsiteX5537" fmla="*/ 2781395 w 4070032"/>
                  <a:gd name="connsiteY5537" fmla="*/ 3276600 h 3986212"/>
                  <a:gd name="connsiteX5538" fmla="*/ 2779681 w 4070032"/>
                  <a:gd name="connsiteY5538" fmla="*/ 3271933 h 3986212"/>
                  <a:gd name="connsiteX5539" fmla="*/ 2779681 w 4070032"/>
                  <a:gd name="connsiteY5539" fmla="*/ 3271933 h 3986212"/>
                  <a:gd name="connsiteX5540" fmla="*/ 2779014 w 4070032"/>
                  <a:gd name="connsiteY5540" fmla="*/ 3268885 h 3986212"/>
                  <a:gd name="connsiteX5541" fmla="*/ 2779014 w 4070032"/>
                  <a:gd name="connsiteY5541" fmla="*/ 3268599 h 3986212"/>
                  <a:gd name="connsiteX5542" fmla="*/ 2776919 w 4070032"/>
                  <a:gd name="connsiteY5542" fmla="*/ 3250597 h 3986212"/>
                  <a:gd name="connsiteX5543" fmla="*/ 2782919 w 4070032"/>
                  <a:gd name="connsiteY5543" fmla="*/ 3220403 h 3986212"/>
                  <a:gd name="connsiteX5544" fmla="*/ 2819781 w 4070032"/>
                  <a:gd name="connsiteY5544" fmla="*/ 3163253 h 3986212"/>
                  <a:gd name="connsiteX5545" fmla="*/ 2787968 w 4070032"/>
                  <a:gd name="connsiteY5545" fmla="*/ 3151346 h 3986212"/>
                  <a:gd name="connsiteX5546" fmla="*/ 2765870 w 4070032"/>
                  <a:gd name="connsiteY5546" fmla="*/ 3130868 h 3986212"/>
                  <a:gd name="connsiteX5547" fmla="*/ 2757011 w 4070032"/>
                  <a:gd name="connsiteY5547" fmla="*/ 3115532 h 3986212"/>
                  <a:gd name="connsiteX5548" fmla="*/ 2749010 w 4070032"/>
                  <a:gd name="connsiteY5548" fmla="*/ 3101816 h 3986212"/>
                  <a:gd name="connsiteX5549" fmla="*/ 2753678 w 4070032"/>
                  <a:gd name="connsiteY5549" fmla="*/ 3087624 h 3986212"/>
                  <a:gd name="connsiteX5550" fmla="*/ 2757392 w 4070032"/>
                  <a:gd name="connsiteY5550" fmla="*/ 3052763 h 3986212"/>
                  <a:gd name="connsiteX5551" fmla="*/ 2784253 w 4070032"/>
                  <a:gd name="connsiteY5551" fmla="*/ 3059430 h 3986212"/>
                  <a:gd name="connsiteX5552" fmla="*/ 2784253 w 4070032"/>
                  <a:gd name="connsiteY5552" fmla="*/ 3072765 h 3986212"/>
                  <a:gd name="connsiteX5553" fmla="*/ 2785872 w 4070032"/>
                  <a:gd name="connsiteY5553" fmla="*/ 3073337 h 3986212"/>
                  <a:gd name="connsiteX5554" fmla="*/ 2840545 w 4070032"/>
                  <a:gd name="connsiteY5554" fmla="*/ 3085433 h 3986212"/>
                  <a:gd name="connsiteX5555" fmla="*/ 2842451 w 4070032"/>
                  <a:gd name="connsiteY5555" fmla="*/ 3085433 h 3986212"/>
                  <a:gd name="connsiteX5556" fmla="*/ 2842451 w 4070032"/>
                  <a:gd name="connsiteY5556" fmla="*/ 3085433 h 3986212"/>
                  <a:gd name="connsiteX5557" fmla="*/ 2842451 w 4070032"/>
                  <a:gd name="connsiteY5557" fmla="*/ 3085433 h 3986212"/>
                  <a:gd name="connsiteX5558" fmla="*/ 2843117 w 4070032"/>
                  <a:gd name="connsiteY5558" fmla="*/ 3085433 h 3986212"/>
                  <a:gd name="connsiteX5559" fmla="*/ 2843117 w 4070032"/>
                  <a:gd name="connsiteY5559" fmla="*/ 3085433 h 3986212"/>
                  <a:gd name="connsiteX5560" fmla="*/ 2843117 w 4070032"/>
                  <a:gd name="connsiteY5560" fmla="*/ 3085433 h 3986212"/>
                  <a:gd name="connsiteX5561" fmla="*/ 2844451 w 4070032"/>
                  <a:gd name="connsiteY5561" fmla="*/ 3085433 h 3986212"/>
                  <a:gd name="connsiteX5562" fmla="*/ 2844451 w 4070032"/>
                  <a:gd name="connsiteY5562" fmla="*/ 3085433 h 3986212"/>
                  <a:gd name="connsiteX5563" fmla="*/ 2845308 w 4070032"/>
                  <a:gd name="connsiteY5563" fmla="*/ 3085433 h 3986212"/>
                  <a:gd name="connsiteX5564" fmla="*/ 2845308 w 4070032"/>
                  <a:gd name="connsiteY5564" fmla="*/ 3085433 h 3986212"/>
                  <a:gd name="connsiteX5565" fmla="*/ 2846642 w 4070032"/>
                  <a:gd name="connsiteY5565" fmla="*/ 3085433 h 3986212"/>
                  <a:gd name="connsiteX5566" fmla="*/ 2846642 w 4070032"/>
                  <a:gd name="connsiteY5566" fmla="*/ 3085433 h 3986212"/>
                  <a:gd name="connsiteX5567" fmla="*/ 2847785 w 4070032"/>
                  <a:gd name="connsiteY5567" fmla="*/ 3085433 h 3986212"/>
                  <a:gd name="connsiteX5568" fmla="*/ 2847785 w 4070032"/>
                  <a:gd name="connsiteY5568" fmla="*/ 3085433 h 3986212"/>
                  <a:gd name="connsiteX5569" fmla="*/ 2849023 w 4070032"/>
                  <a:gd name="connsiteY5569" fmla="*/ 3085433 h 3986212"/>
                  <a:gd name="connsiteX5570" fmla="*/ 2850261 w 4070032"/>
                  <a:gd name="connsiteY5570" fmla="*/ 3085433 h 3986212"/>
                  <a:gd name="connsiteX5571" fmla="*/ 2850261 w 4070032"/>
                  <a:gd name="connsiteY5571" fmla="*/ 3085338 h 3986212"/>
                  <a:gd name="connsiteX5572" fmla="*/ 2851595 w 4070032"/>
                  <a:gd name="connsiteY5572" fmla="*/ 3085243 h 3986212"/>
                  <a:gd name="connsiteX5573" fmla="*/ 2851595 w 4070032"/>
                  <a:gd name="connsiteY5573" fmla="*/ 3085243 h 3986212"/>
                  <a:gd name="connsiteX5574" fmla="*/ 2853024 w 4070032"/>
                  <a:gd name="connsiteY5574" fmla="*/ 3085148 h 3986212"/>
                  <a:gd name="connsiteX5575" fmla="*/ 2853024 w 4070032"/>
                  <a:gd name="connsiteY5575" fmla="*/ 3085148 h 3986212"/>
                  <a:gd name="connsiteX5576" fmla="*/ 2854357 w 4070032"/>
                  <a:gd name="connsiteY5576" fmla="*/ 3085053 h 3986212"/>
                  <a:gd name="connsiteX5577" fmla="*/ 2854357 w 4070032"/>
                  <a:gd name="connsiteY5577" fmla="*/ 3085053 h 3986212"/>
                  <a:gd name="connsiteX5578" fmla="*/ 2855881 w 4070032"/>
                  <a:gd name="connsiteY5578" fmla="*/ 3084862 h 3986212"/>
                  <a:gd name="connsiteX5579" fmla="*/ 2855881 w 4070032"/>
                  <a:gd name="connsiteY5579" fmla="*/ 3084862 h 3986212"/>
                  <a:gd name="connsiteX5580" fmla="*/ 2857405 w 4070032"/>
                  <a:gd name="connsiteY5580" fmla="*/ 3084671 h 3986212"/>
                  <a:gd name="connsiteX5581" fmla="*/ 2857405 w 4070032"/>
                  <a:gd name="connsiteY5581" fmla="*/ 3084671 h 3986212"/>
                  <a:gd name="connsiteX5582" fmla="*/ 2858262 w 4070032"/>
                  <a:gd name="connsiteY5582" fmla="*/ 3084671 h 3986212"/>
                  <a:gd name="connsiteX5583" fmla="*/ 2859977 w 4070032"/>
                  <a:gd name="connsiteY5583" fmla="*/ 3084481 h 3986212"/>
                  <a:gd name="connsiteX5584" fmla="*/ 2859977 w 4070032"/>
                  <a:gd name="connsiteY5584" fmla="*/ 3084481 h 3986212"/>
                  <a:gd name="connsiteX5585" fmla="*/ 2861882 w 4070032"/>
                  <a:gd name="connsiteY5585" fmla="*/ 3084290 h 3986212"/>
                  <a:gd name="connsiteX5586" fmla="*/ 2861882 w 4070032"/>
                  <a:gd name="connsiteY5586" fmla="*/ 3084290 h 3986212"/>
                  <a:gd name="connsiteX5587" fmla="*/ 2864358 w 4070032"/>
                  <a:gd name="connsiteY5587" fmla="*/ 3084005 h 3986212"/>
                  <a:gd name="connsiteX5588" fmla="*/ 2865120 w 4070032"/>
                  <a:gd name="connsiteY5588" fmla="*/ 3084005 h 3986212"/>
                  <a:gd name="connsiteX5589" fmla="*/ 2918555 w 4070032"/>
                  <a:gd name="connsiteY5589" fmla="*/ 3076861 h 3986212"/>
                  <a:gd name="connsiteX5590" fmla="*/ 2919222 w 4070032"/>
                  <a:gd name="connsiteY5590" fmla="*/ 3076670 h 3986212"/>
                  <a:gd name="connsiteX5591" fmla="*/ 2925794 w 4070032"/>
                  <a:gd name="connsiteY5591" fmla="*/ 3074099 h 3986212"/>
                  <a:gd name="connsiteX5592" fmla="*/ 2967419 w 4070032"/>
                  <a:gd name="connsiteY5592" fmla="*/ 3067907 h 3986212"/>
                  <a:gd name="connsiteX5593" fmla="*/ 3012091 w 4070032"/>
                  <a:gd name="connsiteY5593" fmla="*/ 3072384 h 3986212"/>
                  <a:gd name="connsiteX5594" fmla="*/ 3012948 w 4070032"/>
                  <a:gd name="connsiteY5594" fmla="*/ 3072384 h 3986212"/>
                  <a:gd name="connsiteX5595" fmla="*/ 3025712 w 4070032"/>
                  <a:gd name="connsiteY5595" fmla="*/ 3064574 h 3986212"/>
                  <a:gd name="connsiteX5596" fmla="*/ 3047524 w 4070032"/>
                  <a:gd name="connsiteY5596" fmla="*/ 3027616 h 3986212"/>
                  <a:gd name="connsiteX5597" fmla="*/ 3080766 w 4070032"/>
                  <a:gd name="connsiteY5597" fmla="*/ 2995898 h 3986212"/>
                  <a:gd name="connsiteX5598" fmla="*/ 3101435 w 4070032"/>
                  <a:gd name="connsiteY5598" fmla="*/ 2986278 h 3986212"/>
                  <a:gd name="connsiteX5599" fmla="*/ 3135154 w 4070032"/>
                  <a:gd name="connsiteY5599" fmla="*/ 2973705 h 3986212"/>
                  <a:gd name="connsiteX5600" fmla="*/ 3191161 w 4070032"/>
                  <a:gd name="connsiteY5600" fmla="*/ 2989993 h 3986212"/>
                  <a:gd name="connsiteX5601" fmla="*/ 3195542 w 4070032"/>
                  <a:gd name="connsiteY5601" fmla="*/ 2991231 h 3986212"/>
                  <a:gd name="connsiteX5602" fmla="*/ 3197638 w 4070032"/>
                  <a:gd name="connsiteY5602" fmla="*/ 2991612 h 3986212"/>
                  <a:gd name="connsiteX5603" fmla="*/ 3201543 w 4070032"/>
                  <a:gd name="connsiteY5603" fmla="*/ 2992374 h 3986212"/>
                  <a:gd name="connsiteX5604" fmla="*/ 3204591 w 4070032"/>
                  <a:gd name="connsiteY5604" fmla="*/ 2992850 h 3986212"/>
                  <a:gd name="connsiteX5605" fmla="*/ 3208687 w 4070032"/>
                  <a:gd name="connsiteY5605" fmla="*/ 2993422 h 3986212"/>
                  <a:gd name="connsiteX5606" fmla="*/ 3212402 w 4070032"/>
                  <a:gd name="connsiteY5606" fmla="*/ 2993898 h 3986212"/>
                  <a:gd name="connsiteX5607" fmla="*/ 3216593 w 4070032"/>
                  <a:gd name="connsiteY5607" fmla="*/ 2994374 h 3986212"/>
                  <a:gd name="connsiteX5608" fmla="*/ 3220593 w 4070032"/>
                  <a:gd name="connsiteY5608" fmla="*/ 2994755 h 3986212"/>
                  <a:gd name="connsiteX5609" fmla="*/ 3224879 w 4070032"/>
                  <a:gd name="connsiteY5609" fmla="*/ 2995232 h 3986212"/>
                  <a:gd name="connsiteX5610" fmla="*/ 3228689 w 4070032"/>
                  <a:gd name="connsiteY5610" fmla="*/ 2995613 h 3986212"/>
                  <a:gd name="connsiteX5611" fmla="*/ 3233357 w 4070032"/>
                  <a:gd name="connsiteY5611" fmla="*/ 2995994 h 3986212"/>
                  <a:gd name="connsiteX5612" fmla="*/ 3235928 w 4070032"/>
                  <a:gd name="connsiteY5612" fmla="*/ 2996184 h 3986212"/>
                  <a:gd name="connsiteX5613" fmla="*/ 3241643 w 4070032"/>
                  <a:gd name="connsiteY5613" fmla="*/ 2996660 h 3986212"/>
                  <a:gd name="connsiteX5614" fmla="*/ 3242501 w 4070032"/>
                  <a:gd name="connsiteY5614" fmla="*/ 2996660 h 3986212"/>
                  <a:gd name="connsiteX5615" fmla="*/ 3247168 w 4070032"/>
                  <a:gd name="connsiteY5615" fmla="*/ 2997041 h 3986212"/>
                  <a:gd name="connsiteX5616" fmla="*/ 3248025 w 4070032"/>
                  <a:gd name="connsiteY5616" fmla="*/ 3005233 h 3986212"/>
                  <a:gd name="connsiteX5617" fmla="*/ 3288792 w 4070032"/>
                  <a:gd name="connsiteY5617" fmla="*/ 2793302 h 3986212"/>
                  <a:gd name="connsiteX5618" fmla="*/ 3288507 w 4070032"/>
                  <a:gd name="connsiteY5618" fmla="*/ 2803493 h 3986212"/>
                  <a:gd name="connsiteX5619" fmla="*/ 3287078 w 4070032"/>
                  <a:gd name="connsiteY5619" fmla="*/ 2811875 h 3986212"/>
                  <a:gd name="connsiteX5620" fmla="*/ 3287078 w 4070032"/>
                  <a:gd name="connsiteY5620" fmla="*/ 2844832 h 3986212"/>
                  <a:gd name="connsiteX5621" fmla="*/ 3258312 w 4070032"/>
                  <a:gd name="connsiteY5621" fmla="*/ 2858548 h 3986212"/>
                  <a:gd name="connsiteX5622" fmla="*/ 3254407 w 4070032"/>
                  <a:gd name="connsiteY5622" fmla="*/ 2855690 h 3986212"/>
                  <a:gd name="connsiteX5623" fmla="*/ 3254407 w 4070032"/>
                  <a:gd name="connsiteY5623" fmla="*/ 2843403 h 3986212"/>
                  <a:gd name="connsiteX5624" fmla="*/ 3252407 w 4070032"/>
                  <a:gd name="connsiteY5624" fmla="*/ 2839307 h 3986212"/>
                  <a:gd name="connsiteX5625" fmla="*/ 3235071 w 4070032"/>
                  <a:gd name="connsiteY5625" fmla="*/ 2838069 h 3986212"/>
                  <a:gd name="connsiteX5626" fmla="*/ 3233738 w 4070032"/>
                  <a:gd name="connsiteY5626" fmla="*/ 2838355 h 3986212"/>
                  <a:gd name="connsiteX5627" fmla="*/ 3228689 w 4070032"/>
                  <a:gd name="connsiteY5627" fmla="*/ 2853595 h 3986212"/>
                  <a:gd name="connsiteX5628" fmla="*/ 3230213 w 4070032"/>
                  <a:gd name="connsiteY5628" fmla="*/ 2886837 h 3986212"/>
                  <a:gd name="connsiteX5629" fmla="*/ 3230213 w 4070032"/>
                  <a:gd name="connsiteY5629" fmla="*/ 2918555 h 3986212"/>
                  <a:gd name="connsiteX5630" fmla="*/ 3232309 w 4070032"/>
                  <a:gd name="connsiteY5630" fmla="*/ 2933891 h 3986212"/>
                  <a:gd name="connsiteX5631" fmla="*/ 3232309 w 4070032"/>
                  <a:gd name="connsiteY5631" fmla="*/ 2933891 h 3986212"/>
                  <a:gd name="connsiteX5632" fmla="*/ 3232499 w 4070032"/>
                  <a:gd name="connsiteY5632" fmla="*/ 2935510 h 3986212"/>
                  <a:gd name="connsiteX5633" fmla="*/ 3233261 w 4070032"/>
                  <a:gd name="connsiteY5633" fmla="*/ 2940939 h 3986212"/>
                  <a:gd name="connsiteX5634" fmla="*/ 3233261 w 4070032"/>
                  <a:gd name="connsiteY5634" fmla="*/ 2940939 h 3986212"/>
                  <a:gd name="connsiteX5635" fmla="*/ 3233452 w 4070032"/>
                  <a:gd name="connsiteY5635" fmla="*/ 2942558 h 3986212"/>
                  <a:gd name="connsiteX5636" fmla="*/ 3233452 w 4070032"/>
                  <a:gd name="connsiteY5636" fmla="*/ 2942558 h 3986212"/>
                  <a:gd name="connsiteX5637" fmla="*/ 3233547 w 4070032"/>
                  <a:gd name="connsiteY5637" fmla="*/ 2943320 h 3986212"/>
                  <a:gd name="connsiteX5638" fmla="*/ 3233738 w 4070032"/>
                  <a:gd name="connsiteY5638" fmla="*/ 2944749 h 3986212"/>
                  <a:gd name="connsiteX5639" fmla="*/ 3233738 w 4070032"/>
                  <a:gd name="connsiteY5639" fmla="*/ 2944749 h 3986212"/>
                  <a:gd name="connsiteX5640" fmla="*/ 3233833 w 4070032"/>
                  <a:gd name="connsiteY5640" fmla="*/ 2945606 h 3986212"/>
                  <a:gd name="connsiteX5641" fmla="*/ 3233833 w 4070032"/>
                  <a:gd name="connsiteY5641" fmla="*/ 2945606 h 3986212"/>
                  <a:gd name="connsiteX5642" fmla="*/ 3234024 w 4070032"/>
                  <a:gd name="connsiteY5642" fmla="*/ 2946940 h 3986212"/>
                  <a:gd name="connsiteX5643" fmla="*/ 3234024 w 4070032"/>
                  <a:gd name="connsiteY5643" fmla="*/ 2946940 h 3986212"/>
                  <a:gd name="connsiteX5644" fmla="*/ 3234119 w 4070032"/>
                  <a:gd name="connsiteY5644" fmla="*/ 2947702 h 3986212"/>
                  <a:gd name="connsiteX5645" fmla="*/ 3234119 w 4070032"/>
                  <a:gd name="connsiteY5645" fmla="*/ 2947702 h 3986212"/>
                  <a:gd name="connsiteX5646" fmla="*/ 3234309 w 4070032"/>
                  <a:gd name="connsiteY5646" fmla="*/ 2949131 h 3986212"/>
                  <a:gd name="connsiteX5647" fmla="*/ 3234309 w 4070032"/>
                  <a:gd name="connsiteY5647" fmla="*/ 2949131 h 3986212"/>
                  <a:gd name="connsiteX5648" fmla="*/ 3234404 w 4070032"/>
                  <a:gd name="connsiteY5648" fmla="*/ 2949893 h 3986212"/>
                  <a:gd name="connsiteX5649" fmla="*/ 3234404 w 4070032"/>
                  <a:gd name="connsiteY5649" fmla="*/ 2949893 h 3986212"/>
                  <a:gd name="connsiteX5650" fmla="*/ 3234690 w 4070032"/>
                  <a:gd name="connsiteY5650" fmla="*/ 2951512 h 3986212"/>
                  <a:gd name="connsiteX5651" fmla="*/ 3234690 w 4070032"/>
                  <a:gd name="connsiteY5651" fmla="*/ 2951512 h 3986212"/>
                  <a:gd name="connsiteX5652" fmla="*/ 3234690 w 4070032"/>
                  <a:gd name="connsiteY5652" fmla="*/ 2952083 h 3986212"/>
                  <a:gd name="connsiteX5653" fmla="*/ 3234690 w 4070032"/>
                  <a:gd name="connsiteY5653" fmla="*/ 2952083 h 3986212"/>
                  <a:gd name="connsiteX5654" fmla="*/ 3235071 w 4070032"/>
                  <a:gd name="connsiteY5654" fmla="*/ 2954179 h 3986212"/>
                  <a:gd name="connsiteX5655" fmla="*/ 3235071 w 4070032"/>
                  <a:gd name="connsiteY5655" fmla="*/ 2954179 h 3986212"/>
                  <a:gd name="connsiteX5656" fmla="*/ 3235071 w 4070032"/>
                  <a:gd name="connsiteY5656" fmla="*/ 2954655 h 3986212"/>
                  <a:gd name="connsiteX5657" fmla="*/ 3235071 w 4070032"/>
                  <a:gd name="connsiteY5657" fmla="*/ 2954655 h 3986212"/>
                  <a:gd name="connsiteX5658" fmla="*/ 3235357 w 4070032"/>
                  <a:gd name="connsiteY5658" fmla="*/ 2956179 h 3986212"/>
                  <a:gd name="connsiteX5659" fmla="*/ 3235357 w 4070032"/>
                  <a:gd name="connsiteY5659" fmla="*/ 2956179 h 3986212"/>
                  <a:gd name="connsiteX5660" fmla="*/ 3235452 w 4070032"/>
                  <a:gd name="connsiteY5660" fmla="*/ 2956846 h 3986212"/>
                  <a:gd name="connsiteX5661" fmla="*/ 3235452 w 4070032"/>
                  <a:gd name="connsiteY5661" fmla="*/ 2956846 h 3986212"/>
                  <a:gd name="connsiteX5662" fmla="*/ 3235643 w 4070032"/>
                  <a:gd name="connsiteY5662" fmla="*/ 2958179 h 3986212"/>
                  <a:gd name="connsiteX5663" fmla="*/ 3235643 w 4070032"/>
                  <a:gd name="connsiteY5663" fmla="*/ 2958179 h 3986212"/>
                  <a:gd name="connsiteX5664" fmla="*/ 3235738 w 4070032"/>
                  <a:gd name="connsiteY5664" fmla="*/ 2958846 h 3986212"/>
                  <a:gd name="connsiteX5665" fmla="*/ 3235738 w 4070032"/>
                  <a:gd name="connsiteY5665" fmla="*/ 2958846 h 3986212"/>
                  <a:gd name="connsiteX5666" fmla="*/ 3235928 w 4070032"/>
                  <a:gd name="connsiteY5666" fmla="*/ 2959989 h 3986212"/>
                  <a:gd name="connsiteX5667" fmla="*/ 3235928 w 4070032"/>
                  <a:gd name="connsiteY5667" fmla="*/ 2959989 h 3986212"/>
                  <a:gd name="connsiteX5668" fmla="*/ 3236024 w 4070032"/>
                  <a:gd name="connsiteY5668" fmla="*/ 2960751 h 3986212"/>
                  <a:gd name="connsiteX5669" fmla="*/ 3236024 w 4070032"/>
                  <a:gd name="connsiteY5669" fmla="*/ 2960751 h 3986212"/>
                  <a:gd name="connsiteX5670" fmla="*/ 3236214 w 4070032"/>
                  <a:gd name="connsiteY5670" fmla="*/ 2961799 h 3986212"/>
                  <a:gd name="connsiteX5671" fmla="*/ 3236214 w 4070032"/>
                  <a:gd name="connsiteY5671" fmla="*/ 2961799 h 3986212"/>
                  <a:gd name="connsiteX5672" fmla="*/ 3236405 w 4070032"/>
                  <a:gd name="connsiteY5672" fmla="*/ 2962561 h 3986212"/>
                  <a:gd name="connsiteX5673" fmla="*/ 3236405 w 4070032"/>
                  <a:gd name="connsiteY5673" fmla="*/ 2962561 h 3986212"/>
                  <a:gd name="connsiteX5674" fmla="*/ 3236595 w 4070032"/>
                  <a:gd name="connsiteY5674" fmla="*/ 2963513 h 3986212"/>
                  <a:gd name="connsiteX5675" fmla="*/ 3236595 w 4070032"/>
                  <a:gd name="connsiteY5675" fmla="*/ 2963513 h 3986212"/>
                  <a:gd name="connsiteX5676" fmla="*/ 3236786 w 4070032"/>
                  <a:gd name="connsiteY5676" fmla="*/ 2964561 h 3986212"/>
                  <a:gd name="connsiteX5677" fmla="*/ 3236786 w 4070032"/>
                  <a:gd name="connsiteY5677" fmla="*/ 2965228 h 3986212"/>
                  <a:gd name="connsiteX5678" fmla="*/ 3236881 w 4070032"/>
                  <a:gd name="connsiteY5678" fmla="*/ 2965228 h 3986212"/>
                  <a:gd name="connsiteX5679" fmla="*/ 3236976 w 4070032"/>
                  <a:gd name="connsiteY5679" fmla="*/ 2965704 h 3986212"/>
                  <a:gd name="connsiteX5680" fmla="*/ 3236976 w 4070032"/>
                  <a:gd name="connsiteY5680" fmla="*/ 2965704 h 3986212"/>
                  <a:gd name="connsiteX5681" fmla="*/ 3237262 w 4070032"/>
                  <a:gd name="connsiteY5681" fmla="*/ 2967038 h 3986212"/>
                  <a:gd name="connsiteX5682" fmla="*/ 3237262 w 4070032"/>
                  <a:gd name="connsiteY5682" fmla="*/ 2967038 h 3986212"/>
                  <a:gd name="connsiteX5683" fmla="*/ 3239072 w 4070032"/>
                  <a:gd name="connsiteY5683" fmla="*/ 2975515 h 3986212"/>
                  <a:gd name="connsiteX5684" fmla="*/ 3243453 w 4070032"/>
                  <a:gd name="connsiteY5684" fmla="*/ 2987135 h 3986212"/>
                  <a:gd name="connsiteX5685" fmla="*/ 3245453 w 4070032"/>
                  <a:gd name="connsiteY5685" fmla="*/ 2991707 h 3986212"/>
                  <a:gd name="connsiteX5686" fmla="*/ 3245549 w 4070032"/>
                  <a:gd name="connsiteY5686" fmla="*/ 2992088 h 3986212"/>
                  <a:gd name="connsiteX5687" fmla="*/ 3243167 w 4070032"/>
                  <a:gd name="connsiteY5687" fmla="*/ 2991898 h 3986212"/>
                  <a:gd name="connsiteX5688" fmla="*/ 3236976 w 4070032"/>
                  <a:gd name="connsiteY5688" fmla="*/ 2991422 h 3986212"/>
                  <a:gd name="connsiteX5689" fmla="*/ 3232023 w 4070032"/>
                  <a:gd name="connsiteY5689" fmla="*/ 2991041 h 3986212"/>
                  <a:gd name="connsiteX5690" fmla="*/ 3227832 w 4070032"/>
                  <a:gd name="connsiteY5690" fmla="*/ 2990660 h 3986212"/>
                  <a:gd name="connsiteX5691" fmla="*/ 3222498 w 4070032"/>
                  <a:gd name="connsiteY5691" fmla="*/ 2990088 h 3986212"/>
                  <a:gd name="connsiteX5692" fmla="*/ 3219450 w 4070032"/>
                  <a:gd name="connsiteY5692" fmla="*/ 2989803 h 3986212"/>
                  <a:gd name="connsiteX5693" fmla="*/ 3214211 w 4070032"/>
                  <a:gd name="connsiteY5693" fmla="*/ 2989231 h 3986212"/>
                  <a:gd name="connsiteX5694" fmla="*/ 3211830 w 4070032"/>
                  <a:gd name="connsiteY5694" fmla="*/ 2988945 h 3986212"/>
                  <a:gd name="connsiteX5695" fmla="*/ 3207068 w 4070032"/>
                  <a:gd name="connsiteY5695" fmla="*/ 2988278 h 3986212"/>
                  <a:gd name="connsiteX5696" fmla="*/ 3205258 w 4070032"/>
                  <a:gd name="connsiteY5696" fmla="*/ 2987993 h 3986212"/>
                  <a:gd name="connsiteX5697" fmla="*/ 3201353 w 4070032"/>
                  <a:gd name="connsiteY5697" fmla="*/ 2987326 h 3986212"/>
                  <a:gd name="connsiteX5698" fmla="*/ 3199733 w 4070032"/>
                  <a:gd name="connsiteY5698" fmla="*/ 2987040 h 3986212"/>
                  <a:gd name="connsiteX5699" fmla="*/ 3196685 w 4070032"/>
                  <a:gd name="connsiteY5699" fmla="*/ 2986373 h 3986212"/>
                  <a:gd name="connsiteX5700" fmla="*/ 3195447 w 4070032"/>
                  <a:gd name="connsiteY5700" fmla="*/ 2986088 h 3986212"/>
                  <a:gd name="connsiteX5701" fmla="*/ 3192399 w 4070032"/>
                  <a:gd name="connsiteY5701" fmla="*/ 2985230 h 3986212"/>
                  <a:gd name="connsiteX5702" fmla="*/ 3134678 w 4070032"/>
                  <a:gd name="connsiteY5702" fmla="*/ 2968657 h 3986212"/>
                  <a:gd name="connsiteX5703" fmla="*/ 3098864 w 4070032"/>
                  <a:gd name="connsiteY5703" fmla="*/ 2981706 h 3986212"/>
                  <a:gd name="connsiteX5704" fmla="*/ 3078385 w 4070032"/>
                  <a:gd name="connsiteY5704" fmla="*/ 2991326 h 3986212"/>
                  <a:gd name="connsiteX5705" fmla="*/ 3042857 w 4070032"/>
                  <a:gd name="connsiteY5705" fmla="*/ 3025235 h 3986212"/>
                  <a:gd name="connsiteX5706" fmla="*/ 3022187 w 4070032"/>
                  <a:gd name="connsiteY5706" fmla="*/ 3060668 h 3986212"/>
                  <a:gd name="connsiteX5707" fmla="*/ 3011424 w 4070032"/>
                  <a:gd name="connsiteY5707" fmla="*/ 3067336 h 3986212"/>
                  <a:gd name="connsiteX5708" fmla="*/ 2967133 w 4070032"/>
                  <a:gd name="connsiteY5708" fmla="*/ 3062954 h 3986212"/>
                  <a:gd name="connsiteX5709" fmla="*/ 2916936 w 4070032"/>
                  <a:gd name="connsiteY5709" fmla="*/ 3072003 h 3986212"/>
                  <a:gd name="connsiteX5710" fmla="*/ 2863977 w 4070032"/>
                  <a:gd name="connsiteY5710" fmla="*/ 3079052 h 3986212"/>
                  <a:gd name="connsiteX5711" fmla="*/ 2863977 w 4070032"/>
                  <a:gd name="connsiteY5711" fmla="*/ 3079052 h 3986212"/>
                  <a:gd name="connsiteX5712" fmla="*/ 2863691 w 4070032"/>
                  <a:gd name="connsiteY5712" fmla="*/ 3079052 h 3986212"/>
                  <a:gd name="connsiteX5713" fmla="*/ 2839784 w 4070032"/>
                  <a:gd name="connsiteY5713" fmla="*/ 3080957 h 3986212"/>
                  <a:gd name="connsiteX5714" fmla="*/ 2788253 w 4070032"/>
                  <a:gd name="connsiteY5714" fmla="*/ 3069622 h 3986212"/>
                  <a:gd name="connsiteX5715" fmla="*/ 2788253 w 4070032"/>
                  <a:gd name="connsiteY5715" fmla="*/ 3056001 h 3986212"/>
                  <a:gd name="connsiteX5716" fmla="*/ 2757392 w 4070032"/>
                  <a:gd name="connsiteY5716" fmla="*/ 3048286 h 3986212"/>
                  <a:gd name="connsiteX5717" fmla="*/ 2745295 w 4070032"/>
                  <a:gd name="connsiteY5717" fmla="*/ 3030855 h 3986212"/>
                  <a:gd name="connsiteX5718" fmla="*/ 2750249 w 4070032"/>
                  <a:gd name="connsiteY5718" fmla="*/ 3023426 h 3986212"/>
                  <a:gd name="connsiteX5719" fmla="*/ 2757297 w 4070032"/>
                  <a:gd name="connsiteY5719" fmla="*/ 3014663 h 3986212"/>
                  <a:gd name="connsiteX5720" fmla="*/ 2751201 w 4070032"/>
                  <a:gd name="connsiteY5720" fmla="*/ 3004471 h 3986212"/>
                  <a:gd name="connsiteX5721" fmla="*/ 2732437 w 4070032"/>
                  <a:gd name="connsiteY5721" fmla="*/ 3006185 h 3986212"/>
                  <a:gd name="connsiteX5722" fmla="*/ 2711577 w 4070032"/>
                  <a:gd name="connsiteY5722" fmla="*/ 3025521 h 3986212"/>
                  <a:gd name="connsiteX5723" fmla="*/ 2698052 w 4070032"/>
                  <a:gd name="connsiteY5723" fmla="*/ 3025521 h 3986212"/>
                  <a:gd name="connsiteX5724" fmla="*/ 2658237 w 4070032"/>
                  <a:gd name="connsiteY5724" fmla="*/ 3007805 h 3986212"/>
                  <a:gd name="connsiteX5725" fmla="*/ 2653570 w 4070032"/>
                  <a:gd name="connsiteY5725" fmla="*/ 2978468 h 3986212"/>
                  <a:gd name="connsiteX5726" fmla="*/ 2653570 w 4070032"/>
                  <a:gd name="connsiteY5726" fmla="*/ 2977515 h 3986212"/>
                  <a:gd name="connsiteX5727" fmla="*/ 2630519 w 4070032"/>
                  <a:gd name="connsiteY5727" fmla="*/ 2952845 h 3986212"/>
                  <a:gd name="connsiteX5728" fmla="*/ 2602325 w 4070032"/>
                  <a:gd name="connsiteY5728" fmla="*/ 2940749 h 3986212"/>
                  <a:gd name="connsiteX5729" fmla="*/ 2593277 w 4070032"/>
                  <a:gd name="connsiteY5729" fmla="*/ 2912174 h 3986212"/>
                  <a:gd name="connsiteX5730" fmla="*/ 2573084 w 4070032"/>
                  <a:gd name="connsiteY5730" fmla="*/ 2905982 h 3986212"/>
                  <a:gd name="connsiteX5731" fmla="*/ 2546604 w 4070032"/>
                  <a:gd name="connsiteY5731" fmla="*/ 2883694 h 3986212"/>
                  <a:gd name="connsiteX5732" fmla="*/ 2546890 w 4070032"/>
                  <a:gd name="connsiteY5732" fmla="*/ 2883313 h 3986212"/>
                  <a:gd name="connsiteX5733" fmla="*/ 2548700 w 4070032"/>
                  <a:gd name="connsiteY5733" fmla="*/ 2880836 h 3986212"/>
                  <a:gd name="connsiteX5734" fmla="*/ 2549652 w 4070032"/>
                  <a:gd name="connsiteY5734" fmla="*/ 2879693 h 3986212"/>
                  <a:gd name="connsiteX5735" fmla="*/ 2553843 w 4070032"/>
                  <a:gd name="connsiteY5735" fmla="*/ 2875693 h 3986212"/>
                  <a:gd name="connsiteX5736" fmla="*/ 2561368 w 4070032"/>
                  <a:gd name="connsiteY5736" fmla="*/ 2869597 h 3986212"/>
                  <a:gd name="connsiteX5737" fmla="*/ 2569940 w 4070032"/>
                  <a:gd name="connsiteY5737" fmla="*/ 2862453 h 3986212"/>
                  <a:gd name="connsiteX5738" fmla="*/ 2600611 w 4070032"/>
                  <a:gd name="connsiteY5738" fmla="*/ 2854738 h 3986212"/>
                  <a:gd name="connsiteX5739" fmla="*/ 2640044 w 4070032"/>
                  <a:gd name="connsiteY5739" fmla="*/ 2728913 h 3986212"/>
                  <a:gd name="connsiteX5740" fmla="*/ 2644616 w 4070032"/>
                  <a:gd name="connsiteY5740" fmla="*/ 2701385 h 3986212"/>
                  <a:gd name="connsiteX5741" fmla="*/ 2640520 w 4070032"/>
                  <a:gd name="connsiteY5741" fmla="*/ 2689193 h 3986212"/>
                  <a:gd name="connsiteX5742" fmla="*/ 2691670 w 4070032"/>
                  <a:gd name="connsiteY5742" fmla="*/ 2659095 h 3986212"/>
                  <a:gd name="connsiteX5743" fmla="*/ 2674430 w 4070032"/>
                  <a:gd name="connsiteY5743" fmla="*/ 2623090 h 3986212"/>
                  <a:gd name="connsiteX5744" fmla="*/ 2691575 w 4070032"/>
                  <a:gd name="connsiteY5744" fmla="*/ 2623090 h 3986212"/>
                  <a:gd name="connsiteX5745" fmla="*/ 2704528 w 4070032"/>
                  <a:gd name="connsiteY5745" fmla="*/ 2623376 h 3986212"/>
                  <a:gd name="connsiteX5746" fmla="*/ 2738247 w 4070032"/>
                  <a:gd name="connsiteY5746" fmla="*/ 2623090 h 3986212"/>
                  <a:gd name="connsiteX5747" fmla="*/ 2778728 w 4070032"/>
                  <a:gd name="connsiteY5747" fmla="*/ 2620042 h 3986212"/>
                  <a:gd name="connsiteX5748" fmla="*/ 2816733 w 4070032"/>
                  <a:gd name="connsiteY5748" fmla="*/ 2614232 h 3986212"/>
                  <a:gd name="connsiteX5749" fmla="*/ 2833974 w 4070032"/>
                  <a:gd name="connsiteY5749" fmla="*/ 2625757 h 3986212"/>
                  <a:gd name="connsiteX5750" fmla="*/ 2853404 w 4070032"/>
                  <a:gd name="connsiteY5750" fmla="*/ 2628424 h 3986212"/>
                  <a:gd name="connsiteX5751" fmla="*/ 2857119 w 4070032"/>
                  <a:gd name="connsiteY5751" fmla="*/ 2624995 h 3986212"/>
                  <a:gd name="connsiteX5752" fmla="*/ 2865501 w 4070032"/>
                  <a:gd name="connsiteY5752" fmla="*/ 2616232 h 3986212"/>
                  <a:gd name="connsiteX5753" fmla="*/ 2885789 w 4070032"/>
                  <a:gd name="connsiteY5753" fmla="*/ 2595848 h 3986212"/>
                  <a:gd name="connsiteX5754" fmla="*/ 2898743 w 4070032"/>
                  <a:gd name="connsiteY5754" fmla="*/ 2588705 h 3986212"/>
                  <a:gd name="connsiteX5755" fmla="*/ 2923985 w 4070032"/>
                  <a:gd name="connsiteY5755" fmla="*/ 2588705 h 3986212"/>
                  <a:gd name="connsiteX5756" fmla="*/ 2944559 w 4070032"/>
                  <a:gd name="connsiteY5756" fmla="*/ 2584799 h 3986212"/>
                  <a:gd name="connsiteX5757" fmla="*/ 2945035 w 4070032"/>
                  <a:gd name="connsiteY5757" fmla="*/ 2583561 h 3986212"/>
                  <a:gd name="connsiteX5758" fmla="*/ 2949702 w 4070032"/>
                  <a:gd name="connsiteY5758" fmla="*/ 2572226 h 3986212"/>
                  <a:gd name="connsiteX5759" fmla="*/ 2965609 w 4070032"/>
                  <a:gd name="connsiteY5759" fmla="*/ 2535079 h 3986212"/>
                  <a:gd name="connsiteX5760" fmla="*/ 2966085 w 4070032"/>
                  <a:gd name="connsiteY5760" fmla="*/ 2534031 h 3986212"/>
                  <a:gd name="connsiteX5761" fmla="*/ 2995136 w 4070032"/>
                  <a:gd name="connsiteY5761" fmla="*/ 2534888 h 3986212"/>
                  <a:gd name="connsiteX5762" fmla="*/ 3076003 w 4070032"/>
                  <a:gd name="connsiteY5762" fmla="*/ 2635187 h 3986212"/>
                  <a:gd name="connsiteX5763" fmla="*/ 3076670 w 4070032"/>
                  <a:gd name="connsiteY5763" fmla="*/ 2635758 h 3986212"/>
                  <a:gd name="connsiteX5764" fmla="*/ 3096101 w 4070032"/>
                  <a:gd name="connsiteY5764" fmla="*/ 2644045 h 3986212"/>
                  <a:gd name="connsiteX5765" fmla="*/ 3118104 w 4070032"/>
                  <a:gd name="connsiteY5765" fmla="*/ 2644712 h 3986212"/>
                  <a:gd name="connsiteX5766" fmla="*/ 3144774 w 4070032"/>
                  <a:gd name="connsiteY5766" fmla="*/ 2790349 h 3986212"/>
                  <a:gd name="connsiteX5767" fmla="*/ 3152394 w 4070032"/>
                  <a:gd name="connsiteY5767" fmla="*/ 2810256 h 3986212"/>
                  <a:gd name="connsiteX5768" fmla="*/ 3173444 w 4070032"/>
                  <a:gd name="connsiteY5768" fmla="*/ 2819019 h 3986212"/>
                  <a:gd name="connsiteX5769" fmla="*/ 3201638 w 4070032"/>
                  <a:gd name="connsiteY5769" fmla="*/ 2832449 h 3986212"/>
                  <a:gd name="connsiteX5770" fmla="*/ 3229166 w 4070032"/>
                  <a:gd name="connsiteY5770" fmla="*/ 2803684 h 3986212"/>
                  <a:gd name="connsiteX5771" fmla="*/ 3274028 w 4070032"/>
                  <a:gd name="connsiteY5771" fmla="*/ 2781205 h 3986212"/>
                  <a:gd name="connsiteX5772" fmla="*/ 3285649 w 4070032"/>
                  <a:gd name="connsiteY5772" fmla="*/ 2786824 h 3986212"/>
                  <a:gd name="connsiteX5773" fmla="*/ 3287935 w 4070032"/>
                  <a:gd name="connsiteY5773" fmla="*/ 2793683 h 3986212"/>
                  <a:gd name="connsiteX5774" fmla="*/ 3197257 w 4070032"/>
                  <a:gd name="connsiteY5774" fmla="*/ 2729103 h 3986212"/>
                  <a:gd name="connsiteX5775" fmla="*/ 3191447 w 4070032"/>
                  <a:gd name="connsiteY5775" fmla="*/ 2761488 h 3986212"/>
                  <a:gd name="connsiteX5776" fmla="*/ 3184589 w 4070032"/>
                  <a:gd name="connsiteY5776" fmla="*/ 2793587 h 3986212"/>
                  <a:gd name="connsiteX5777" fmla="*/ 3174207 w 4070032"/>
                  <a:gd name="connsiteY5777" fmla="*/ 2813399 h 3986212"/>
                  <a:gd name="connsiteX5778" fmla="*/ 3156966 w 4070032"/>
                  <a:gd name="connsiteY5778" fmla="*/ 2806160 h 3986212"/>
                  <a:gd name="connsiteX5779" fmla="*/ 3150203 w 4070032"/>
                  <a:gd name="connsiteY5779" fmla="*/ 2788634 h 3986212"/>
                  <a:gd name="connsiteX5780" fmla="*/ 3122962 w 4070032"/>
                  <a:gd name="connsiteY5780" fmla="*/ 2639663 h 3986212"/>
                  <a:gd name="connsiteX5781" fmla="*/ 3121057 w 4070032"/>
                  <a:gd name="connsiteY5781" fmla="*/ 2639663 h 3986212"/>
                  <a:gd name="connsiteX5782" fmla="*/ 3096959 w 4070032"/>
                  <a:gd name="connsiteY5782" fmla="*/ 2638901 h 3986212"/>
                  <a:gd name="connsiteX5783" fmla="*/ 3080290 w 4070032"/>
                  <a:gd name="connsiteY5783" fmla="*/ 2631472 h 3986212"/>
                  <a:gd name="connsiteX5784" fmla="*/ 2998375 w 4070032"/>
                  <a:gd name="connsiteY5784" fmla="*/ 2529745 h 3986212"/>
                  <a:gd name="connsiteX5785" fmla="*/ 2972276 w 4070032"/>
                  <a:gd name="connsiteY5785" fmla="*/ 2528983 h 3986212"/>
                  <a:gd name="connsiteX5786" fmla="*/ 3020663 w 4070032"/>
                  <a:gd name="connsiteY5786" fmla="*/ 2507456 h 3986212"/>
                  <a:gd name="connsiteX5787" fmla="*/ 3087053 w 4070032"/>
                  <a:gd name="connsiteY5787" fmla="*/ 2514791 h 3986212"/>
                  <a:gd name="connsiteX5788" fmla="*/ 3104007 w 4070032"/>
                  <a:gd name="connsiteY5788" fmla="*/ 2519458 h 3986212"/>
                  <a:gd name="connsiteX5789" fmla="*/ 3138392 w 4070032"/>
                  <a:gd name="connsiteY5789" fmla="*/ 2513457 h 3986212"/>
                  <a:gd name="connsiteX5790" fmla="*/ 3159633 w 4070032"/>
                  <a:gd name="connsiteY5790" fmla="*/ 2520506 h 3986212"/>
                  <a:gd name="connsiteX5791" fmla="*/ 3173920 w 4070032"/>
                  <a:gd name="connsiteY5791" fmla="*/ 2539079 h 3986212"/>
                  <a:gd name="connsiteX5792" fmla="*/ 3184303 w 4070032"/>
                  <a:gd name="connsiteY5792" fmla="*/ 2574608 h 3986212"/>
                  <a:gd name="connsiteX5793" fmla="*/ 3192399 w 4070032"/>
                  <a:gd name="connsiteY5793" fmla="*/ 2583085 h 3986212"/>
                  <a:gd name="connsiteX5794" fmla="*/ 3212020 w 4070032"/>
                  <a:gd name="connsiteY5794" fmla="*/ 2589466 h 3986212"/>
                  <a:gd name="connsiteX5795" fmla="*/ 3246025 w 4070032"/>
                  <a:gd name="connsiteY5795" fmla="*/ 2638139 h 3986212"/>
                  <a:gd name="connsiteX5796" fmla="*/ 3265932 w 4070032"/>
                  <a:gd name="connsiteY5796" fmla="*/ 2649093 h 3986212"/>
                  <a:gd name="connsiteX5797" fmla="*/ 3271076 w 4070032"/>
                  <a:gd name="connsiteY5797" fmla="*/ 2653379 h 3986212"/>
                  <a:gd name="connsiteX5798" fmla="*/ 3271076 w 4070032"/>
                  <a:gd name="connsiteY5798" fmla="*/ 2666810 h 3986212"/>
                  <a:gd name="connsiteX5799" fmla="*/ 3239929 w 4070032"/>
                  <a:gd name="connsiteY5799" fmla="*/ 2685383 h 3986212"/>
                  <a:gd name="connsiteX5800" fmla="*/ 3207068 w 4070032"/>
                  <a:gd name="connsiteY5800" fmla="*/ 2683002 h 3986212"/>
                  <a:gd name="connsiteX5801" fmla="*/ 3197543 w 4070032"/>
                  <a:gd name="connsiteY5801" fmla="*/ 2693861 h 3986212"/>
                  <a:gd name="connsiteX5802" fmla="*/ 3197543 w 4070032"/>
                  <a:gd name="connsiteY5802" fmla="*/ 2729103 h 3986212"/>
                  <a:gd name="connsiteX5803" fmla="*/ 3292602 w 4070032"/>
                  <a:gd name="connsiteY5803" fmla="*/ 2682049 h 3986212"/>
                  <a:gd name="connsiteX5804" fmla="*/ 3302889 w 4070032"/>
                  <a:gd name="connsiteY5804" fmla="*/ 2692337 h 3986212"/>
                  <a:gd name="connsiteX5805" fmla="*/ 3304889 w 4070032"/>
                  <a:gd name="connsiteY5805" fmla="*/ 2695861 h 3986212"/>
                  <a:gd name="connsiteX5806" fmla="*/ 3303556 w 4070032"/>
                  <a:gd name="connsiteY5806" fmla="*/ 2697480 h 3986212"/>
                  <a:gd name="connsiteX5807" fmla="*/ 3282220 w 4070032"/>
                  <a:gd name="connsiteY5807" fmla="*/ 2727389 h 3986212"/>
                  <a:gd name="connsiteX5808" fmla="*/ 3269647 w 4070032"/>
                  <a:gd name="connsiteY5808" fmla="*/ 2730151 h 3986212"/>
                  <a:gd name="connsiteX5809" fmla="*/ 3261836 w 4070032"/>
                  <a:gd name="connsiteY5809" fmla="*/ 2735771 h 3986212"/>
                  <a:gd name="connsiteX5810" fmla="*/ 3261836 w 4070032"/>
                  <a:gd name="connsiteY5810" fmla="*/ 2765298 h 3986212"/>
                  <a:gd name="connsiteX5811" fmla="*/ 3284506 w 4070032"/>
                  <a:gd name="connsiteY5811" fmla="*/ 2777395 h 3986212"/>
                  <a:gd name="connsiteX5812" fmla="*/ 3285077 w 4070032"/>
                  <a:gd name="connsiteY5812" fmla="*/ 2780253 h 3986212"/>
                  <a:gd name="connsiteX5813" fmla="*/ 3274981 w 4070032"/>
                  <a:gd name="connsiteY5813" fmla="*/ 2775299 h 3986212"/>
                  <a:gd name="connsiteX5814" fmla="*/ 3227642 w 4070032"/>
                  <a:gd name="connsiteY5814" fmla="*/ 2799016 h 3986212"/>
                  <a:gd name="connsiteX5815" fmla="*/ 3201543 w 4070032"/>
                  <a:gd name="connsiteY5815" fmla="*/ 2826068 h 3986212"/>
                  <a:gd name="connsiteX5816" fmla="*/ 3178683 w 4070032"/>
                  <a:gd name="connsiteY5816" fmla="*/ 2815114 h 3986212"/>
                  <a:gd name="connsiteX5817" fmla="*/ 3189161 w 4070032"/>
                  <a:gd name="connsiteY5817" fmla="*/ 2795302 h 3986212"/>
                  <a:gd name="connsiteX5818" fmla="*/ 3196304 w 4070032"/>
                  <a:gd name="connsiteY5818" fmla="*/ 2762155 h 3986212"/>
                  <a:gd name="connsiteX5819" fmla="*/ 3202115 w 4070032"/>
                  <a:gd name="connsiteY5819" fmla="*/ 2729294 h 3986212"/>
                  <a:gd name="connsiteX5820" fmla="*/ 3202115 w 4070032"/>
                  <a:gd name="connsiteY5820" fmla="*/ 2695480 h 3986212"/>
                  <a:gd name="connsiteX5821" fmla="*/ 3208877 w 4070032"/>
                  <a:gd name="connsiteY5821" fmla="*/ 2687765 h 3986212"/>
                  <a:gd name="connsiteX5822" fmla="*/ 3240882 w 4070032"/>
                  <a:gd name="connsiteY5822" fmla="*/ 2690051 h 3986212"/>
                  <a:gd name="connsiteX5823" fmla="*/ 3273266 w 4070032"/>
                  <a:gd name="connsiteY5823" fmla="*/ 2670715 h 3986212"/>
                  <a:gd name="connsiteX5824" fmla="*/ 3292697 w 4070032"/>
                  <a:gd name="connsiteY5824" fmla="*/ 2681859 h 3986212"/>
                  <a:gd name="connsiteX5825" fmla="*/ 3811048 w 4070032"/>
                  <a:gd name="connsiteY5825" fmla="*/ 2374202 h 3986212"/>
                  <a:gd name="connsiteX5826" fmla="*/ 3785330 w 4070032"/>
                  <a:gd name="connsiteY5826" fmla="*/ 2385346 h 3986212"/>
                  <a:gd name="connsiteX5827" fmla="*/ 3785616 w 4070032"/>
                  <a:gd name="connsiteY5827" fmla="*/ 2387156 h 3986212"/>
                  <a:gd name="connsiteX5828" fmla="*/ 3787045 w 4070032"/>
                  <a:gd name="connsiteY5828" fmla="*/ 2406301 h 3986212"/>
                  <a:gd name="connsiteX5829" fmla="*/ 3786092 w 4070032"/>
                  <a:gd name="connsiteY5829" fmla="*/ 2409254 h 3986212"/>
                  <a:gd name="connsiteX5830" fmla="*/ 3781425 w 4070032"/>
                  <a:gd name="connsiteY5830" fmla="*/ 2408682 h 3986212"/>
                  <a:gd name="connsiteX5831" fmla="*/ 3779711 w 4070032"/>
                  <a:gd name="connsiteY5831" fmla="*/ 2407825 h 3986212"/>
                  <a:gd name="connsiteX5832" fmla="*/ 3778568 w 4070032"/>
                  <a:gd name="connsiteY5832" fmla="*/ 2409349 h 3986212"/>
                  <a:gd name="connsiteX5833" fmla="*/ 3763899 w 4070032"/>
                  <a:gd name="connsiteY5833" fmla="*/ 2424017 h 3986212"/>
                  <a:gd name="connsiteX5834" fmla="*/ 3734657 w 4070032"/>
                  <a:gd name="connsiteY5834" fmla="*/ 2453831 h 3986212"/>
                  <a:gd name="connsiteX5835" fmla="*/ 3692652 w 4070032"/>
                  <a:gd name="connsiteY5835" fmla="*/ 2474595 h 3986212"/>
                  <a:gd name="connsiteX5836" fmla="*/ 3677698 w 4070032"/>
                  <a:gd name="connsiteY5836" fmla="*/ 2487740 h 3986212"/>
                  <a:gd name="connsiteX5837" fmla="*/ 3677698 w 4070032"/>
                  <a:gd name="connsiteY5837" fmla="*/ 2499646 h 3986212"/>
                  <a:gd name="connsiteX5838" fmla="*/ 3670745 w 4070032"/>
                  <a:gd name="connsiteY5838" fmla="*/ 2505456 h 3986212"/>
                  <a:gd name="connsiteX5839" fmla="*/ 3652457 w 4070032"/>
                  <a:gd name="connsiteY5839" fmla="*/ 2496312 h 3986212"/>
                  <a:gd name="connsiteX5840" fmla="*/ 3642741 w 4070032"/>
                  <a:gd name="connsiteY5840" fmla="*/ 2508028 h 3986212"/>
                  <a:gd name="connsiteX5841" fmla="*/ 3643599 w 4070032"/>
                  <a:gd name="connsiteY5841" fmla="*/ 2509457 h 3986212"/>
                  <a:gd name="connsiteX5842" fmla="*/ 3653409 w 4070032"/>
                  <a:gd name="connsiteY5842" fmla="*/ 2527649 h 3986212"/>
                  <a:gd name="connsiteX5843" fmla="*/ 3637598 w 4070032"/>
                  <a:gd name="connsiteY5843" fmla="*/ 2554986 h 3986212"/>
                  <a:gd name="connsiteX5844" fmla="*/ 3635788 w 4070032"/>
                  <a:gd name="connsiteY5844" fmla="*/ 2564797 h 3986212"/>
                  <a:gd name="connsiteX5845" fmla="*/ 3627787 w 4070032"/>
                  <a:gd name="connsiteY5845" fmla="*/ 2579656 h 3986212"/>
                  <a:gd name="connsiteX5846" fmla="*/ 3621215 w 4070032"/>
                  <a:gd name="connsiteY5846" fmla="*/ 2582323 h 3986212"/>
                  <a:gd name="connsiteX5847" fmla="*/ 3552825 w 4070032"/>
                  <a:gd name="connsiteY5847" fmla="*/ 2582323 h 3986212"/>
                  <a:gd name="connsiteX5848" fmla="*/ 3548825 w 4070032"/>
                  <a:gd name="connsiteY5848" fmla="*/ 2584418 h 3986212"/>
                  <a:gd name="connsiteX5849" fmla="*/ 3550920 w 4070032"/>
                  <a:gd name="connsiteY5849" fmla="*/ 2592038 h 3986212"/>
                  <a:gd name="connsiteX5850" fmla="*/ 3551396 w 4070032"/>
                  <a:gd name="connsiteY5850" fmla="*/ 2592610 h 3986212"/>
                  <a:gd name="connsiteX5851" fmla="*/ 3568922 w 4070032"/>
                  <a:gd name="connsiteY5851" fmla="*/ 2598991 h 3986212"/>
                  <a:gd name="connsiteX5852" fmla="*/ 3585591 w 4070032"/>
                  <a:gd name="connsiteY5852" fmla="*/ 2598991 h 3986212"/>
                  <a:gd name="connsiteX5853" fmla="*/ 3620453 w 4070032"/>
                  <a:gd name="connsiteY5853" fmla="*/ 2601849 h 3986212"/>
                  <a:gd name="connsiteX5854" fmla="*/ 3624263 w 4070032"/>
                  <a:gd name="connsiteY5854" fmla="*/ 2606993 h 3986212"/>
                  <a:gd name="connsiteX5855" fmla="*/ 3630263 w 4070032"/>
                  <a:gd name="connsiteY5855" fmla="*/ 2610898 h 3986212"/>
                  <a:gd name="connsiteX5856" fmla="*/ 3644932 w 4070032"/>
                  <a:gd name="connsiteY5856" fmla="*/ 2613755 h 3986212"/>
                  <a:gd name="connsiteX5857" fmla="*/ 3653028 w 4070032"/>
                  <a:gd name="connsiteY5857" fmla="*/ 2616232 h 3986212"/>
                  <a:gd name="connsiteX5858" fmla="*/ 3672269 w 4070032"/>
                  <a:gd name="connsiteY5858" fmla="*/ 2639949 h 3986212"/>
                  <a:gd name="connsiteX5859" fmla="*/ 3687985 w 4070032"/>
                  <a:gd name="connsiteY5859" fmla="*/ 2648045 h 3986212"/>
                  <a:gd name="connsiteX5860" fmla="*/ 3697224 w 4070032"/>
                  <a:gd name="connsiteY5860" fmla="*/ 2653189 h 3986212"/>
                  <a:gd name="connsiteX5861" fmla="*/ 3698748 w 4070032"/>
                  <a:gd name="connsiteY5861" fmla="*/ 2654427 h 3986212"/>
                  <a:gd name="connsiteX5862" fmla="*/ 3707225 w 4070032"/>
                  <a:gd name="connsiteY5862" fmla="*/ 2647664 h 3986212"/>
                  <a:gd name="connsiteX5863" fmla="*/ 3727895 w 4070032"/>
                  <a:gd name="connsiteY5863" fmla="*/ 2626900 h 3986212"/>
                  <a:gd name="connsiteX5864" fmla="*/ 3733895 w 4070032"/>
                  <a:gd name="connsiteY5864" fmla="*/ 2622423 h 3986212"/>
                  <a:gd name="connsiteX5865" fmla="*/ 3745707 w 4070032"/>
                  <a:gd name="connsiteY5865" fmla="*/ 2607755 h 3986212"/>
                  <a:gd name="connsiteX5866" fmla="*/ 3757136 w 4070032"/>
                  <a:gd name="connsiteY5866" fmla="*/ 2606326 h 3986212"/>
                  <a:gd name="connsiteX5867" fmla="*/ 3778472 w 4070032"/>
                  <a:gd name="connsiteY5867" fmla="*/ 2598706 h 3986212"/>
                  <a:gd name="connsiteX5868" fmla="*/ 3791522 w 4070032"/>
                  <a:gd name="connsiteY5868" fmla="*/ 2598420 h 3986212"/>
                  <a:gd name="connsiteX5869" fmla="*/ 3791522 w 4070032"/>
                  <a:gd name="connsiteY5869" fmla="*/ 2606993 h 3986212"/>
                  <a:gd name="connsiteX5870" fmla="*/ 3785902 w 4070032"/>
                  <a:gd name="connsiteY5870" fmla="*/ 2620613 h 3986212"/>
                  <a:gd name="connsiteX5871" fmla="*/ 3785521 w 4070032"/>
                  <a:gd name="connsiteY5871" fmla="*/ 2621185 h 3986212"/>
                  <a:gd name="connsiteX5872" fmla="*/ 3785521 w 4070032"/>
                  <a:gd name="connsiteY5872" fmla="*/ 2621947 h 3986212"/>
                  <a:gd name="connsiteX5873" fmla="*/ 3782854 w 4070032"/>
                  <a:gd name="connsiteY5873" fmla="*/ 2639854 h 3986212"/>
                  <a:gd name="connsiteX5874" fmla="*/ 3764566 w 4070032"/>
                  <a:gd name="connsiteY5874" fmla="*/ 2651093 h 3986212"/>
                  <a:gd name="connsiteX5875" fmla="*/ 3742753 w 4070032"/>
                  <a:gd name="connsiteY5875" fmla="*/ 2656904 h 3986212"/>
                  <a:gd name="connsiteX5876" fmla="*/ 3727704 w 4070032"/>
                  <a:gd name="connsiteY5876" fmla="*/ 2658428 h 3986212"/>
                  <a:gd name="connsiteX5877" fmla="*/ 3726561 w 4070032"/>
                  <a:gd name="connsiteY5877" fmla="*/ 2658618 h 3986212"/>
                  <a:gd name="connsiteX5878" fmla="*/ 3720275 w 4070032"/>
                  <a:gd name="connsiteY5878" fmla="*/ 2669667 h 3986212"/>
                  <a:gd name="connsiteX5879" fmla="*/ 3709607 w 4070032"/>
                  <a:gd name="connsiteY5879" fmla="*/ 2677287 h 3986212"/>
                  <a:gd name="connsiteX5880" fmla="*/ 3704844 w 4070032"/>
                  <a:gd name="connsiteY5880" fmla="*/ 2689955 h 3986212"/>
                  <a:gd name="connsiteX5881" fmla="*/ 3703320 w 4070032"/>
                  <a:gd name="connsiteY5881" fmla="*/ 2704814 h 3986212"/>
                  <a:gd name="connsiteX5882" fmla="*/ 3699224 w 4070032"/>
                  <a:gd name="connsiteY5882" fmla="*/ 2710244 h 3986212"/>
                  <a:gd name="connsiteX5883" fmla="*/ 3687318 w 4070032"/>
                  <a:gd name="connsiteY5883" fmla="*/ 2714530 h 3986212"/>
                  <a:gd name="connsiteX5884" fmla="*/ 3681127 w 4070032"/>
                  <a:gd name="connsiteY5884" fmla="*/ 2715387 h 3986212"/>
                  <a:gd name="connsiteX5885" fmla="*/ 3660458 w 4070032"/>
                  <a:gd name="connsiteY5885" fmla="*/ 2732532 h 3986212"/>
                  <a:gd name="connsiteX5886" fmla="*/ 3660077 w 4070032"/>
                  <a:gd name="connsiteY5886" fmla="*/ 2733008 h 3986212"/>
                  <a:gd name="connsiteX5887" fmla="*/ 3655600 w 4070032"/>
                  <a:gd name="connsiteY5887" fmla="*/ 2752249 h 3986212"/>
                  <a:gd name="connsiteX5888" fmla="*/ 3641312 w 4070032"/>
                  <a:gd name="connsiteY5888" fmla="*/ 2763679 h 3986212"/>
                  <a:gd name="connsiteX5889" fmla="*/ 3635026 w 4070032"/>
                  <a:gd name="connsiteY5889" fmla="*/ 2770918 h 3986212"/>
                  <a:gd name="connsiteX5890" fmla="*/ 3617309 w 4070032"/>
                  <a:gd name="connsiteY5890" fmla="*/ 2784158 h 3986212"/>
                  <a:gd name="connsiteX5891" fmla="*/ 3610166 w 4070032"/>
                  <a:gd name="connsiteY5891" fmla="*/ 2783396 h 3986212"/>
                  <a:gd name="connsiteX5892" fmla="*/ 3591211 w 4070032"/>
                  <a:gd name="connsiteY5892" fmla="*/ 2775299 h 3986212"/>
                  <a:gd name="connsiteX5893" fmla="*/ 3588258 w 4070032"/>
                  <a:gd name="connsiteY5893" fmla="*/ 2774156 h 3986212"/>
                  <a:gd name="connsiteX5894" fmla="*/ 3588258 w 4070032"/>
                  <a:gd name="connsiteY5894" fmla="*/ 2774156 h 3986212"/>
                  <a:gd name="connsiteX5895" fmla="*/ 3589211 w 4070032"/>
                  <a:gd name="connsiteY5895" fmla="*/ 2771204 h 3986212"/>
                  <a:gd name="connsiteX5896" fmla="*/ 3597212 w 4070032"/>
                  <a:gd name="connsiteY5896" fmla="*/ 2734247 h 3986212"/>
                  <a:gd name="connsiteX5897" fmla="*/ 3594830 w 4070032"/>
                  <a:gd name="connsiteY5897" fmla="*/ 2708720 h 3986212"/>
                  <a:gd name="connsiteX5898" fmla="*/ 3586067 w 4070032"/>
                  <a:gd name="connsiteY5898" fmla="*/ 2718911 h 3986212"/>
                  <a:gd name="connsiteX5899" fmla="*/ 3569875 w 4070032"/>
                  <a:gd name="connsiteY5899" fmla="*/ 2712149 h 3986212"/>
                  <a:gd name="connsiteX5900" fmla="*/ 3560731 w 4070032"/>
                  <a:gd name="connsiteY5900" fmla="*/ 2712149 h 3986212"/>
                  <a:gd name="connsiteX5901" fmla="*/ 3549301 w 4070032"/>
                  <a:gd name="connsiteY5901" fmla="*/ 2710720 h 3986212"/>
                  <a:gd name="connsiteX5902" fmla="*/ 3539681 w 4070032"/>
                  <a:gd name="connsiteY5902" fmla="*/ 2704338 h 3986212"/>
                  <a:gd name="connsiteX5903" fmla="*/ 3524726 w 4070032"/>
                  <a:gd name="connsiteY5903" fmla="*/ 2711006 h 3986212"/>
                  <a:gd name="connsiteX5904" fmla="*/ 3517773 w 4070032"/>
                  <a:gd name="connsiteY5904" fmla="*/ 2715197 h 3986212"/>
                  <a:gd name="connsiteX5905" fmla="*/ 3498628 w 4070032"/>
                  <a:gd name="connsiteY5905" fmla="*/ 2715197 h 3986212"/>
                  <a:gd name="connsiteX5906" fmla="*/ 3494532 w 4070032"/>
                  <a:gd name="connsiteY5906" fmla="*/ 2710148 h 3986212"/>
                  <a:gd name="connsiteX5907" fmla="*/ 3547205 w 4070032"/>
                  <a:gd name="connsiteY5907" fmla="*/ 2645759 h 3986212"/>
                  <a:gd name="connsiteX5908" fmla="*/ 3555111 w 4070032"/>
                  <a:gd name="connsiteY5908" fmla="*/ 2624138 h 3986212"/>
                  <a:gd name="connsiteX5909" fmla="*/ 3557207 w 4070032"/>
                  <a:gd name="connsiteY5909" fmla="*/ 2611470 h 3986212"/>
                  <a:gd name="connsiteX5910" fmla="*/ 3554825 w 4070032"/>
                  <a:gd name="connsiteY5910" fmla="*/ 2611660 h 3986212"/>
                  <a:gd name="connsiteX5911" fmla="*/ 3552349 w 4070032"/>
                  <a:gd name="connsiteY5911" fmla="*/ 2608612 h 3986212"/>
                  <a:gd name="connsiteX5912" fmla="*/ 3538538 w 4070032"/>
                  <a:gd name="connsiteY5912" fmla="*/ 2611946 h 3986212"/>
                  <a:gd name="connsiteX5913" fmla="*/ 3525679 w 4070032"/>
                  <a:gd name="connsiteY5913" fmla="*/ 2613374 h 3986212"/>
                  <a:gd name="connsiteX5914" fmla="*/ 3506915 w 4070032"/>
                  <a:gd name="connsiteY5914" fmla="*/ 2622614 h 3986212"/>
                  <a:gd name="connsiteX5915" fmla="*/ 3491960 w 4070032"/>
                  <a:gd name="connsiteY5915" fmla="*/ 2632996 h 3986212"/>
                  <a:gd name="connsiteX5916" fmla="*/ 3460433 w 4070032"/>
                  <a:gd name="connsiteY5916" fmla="*/ 2634424 h 3986212"/>
                  <a:gd name="connsiteX5917" fmla="*/ 3438525 w 4070032"/>
                  <a:gd name="connsiteY5917" fmla="*/ 2631567 h 3986212"/>
                  <a:gd name="connsiteX5918" fmla="*/ 3427762 w 4070032"/>
                  <a:gd name="connsiteY5918" fmla="*/ 2627566 h 3986212"/>
                  <a:gd name="connsiteX5919" fmla="*/ 3424714 w 4070032"/>
                  <a:gd name="connsiteY5919" fmla="*/ 2613660 h 3986212"/>
                  <a:gd name="connsiteX5920" fmla="*/ 3398234 w 4070032"/>
                  <a:gd name="connsiteY5920" fmla="*/ 2610707 h 3986212"/>
                  <a:gd name="connsiteX5921" fmla="*/ 3398234 w 4070032"/>
                  <a:gd name="connsiteY5921" fmla="*/ 2608898 h 3986212"/>
                  <a:gd name="connsiteX5922" fmla="*/ 3424333 w 4070032"/>
                  <a:gd name="connsiteY5922" fmla="*/ 2606231 h 3986212"/>
                  <a:gd name="connsiteX5923" fmla="*/ 3444526 w 4070032"/>
                  <a:gd name="connsiteY5923" fmla="*/ 2603087 h 3986212"/>
                  <a:gd name="connsiteX5924" fmla="*/ 3450336 w 4070032"/>
                  <a:gd name="connsiteY5924" fmla="*/ 2599182 h 3986212"/>
                  <a:gd name="connsiteX5925" fmla="*/ 3451860 w 4070032"/>
                  <a:gd name="connsiteY5925" fmla="*/ 2595753 h 3986212"/>
                  <a:gd name="connsiteX5926" fmla="*/ 3445097 w 4070032"/>
                  <a:gd name="connsiteY5926" fmla="*/ 2586895 h 3986212"/>
                  <a:gd name="connsiteX5927" fmla="*/ 3411093 w 4070032"/>
                  <a:gd name="connsiteY5927" fmla="*/ 2580799 h 3986212"/>
                  <a:gd name="connsiteX5928" fmla="*/ 3408712 w 4070032"/>
                  <a:gd name="connsiteY5928" fmla="*/ 2575084 h 3986212"/>
                  <a:gd name="connsiteX5929" fmla="*/ 3404711 w 4070032"/>
                  <a:gd name="connsiteY5929" fmla="*/ 2550986 h 3986212"/>
                  <a:gd name="connsiteX5930" fmla="*/ 3387852 w 4070032"/>
                  <a:gd name="connsiteY5930" fmla="*/ 2577179 h 3986212"/>
                  <a:gd name="connsiteX5931" fmla="*/ 3386042 w 4070032"/>
                  <a:gd name="connsiteY5931" fmla="*/ 2586704 h 3986212"/>
                  <a:gd name="connsiteX5932" fmla="*/ 3377375 w 4070032"/>
                  <a:gd name="connsiteY5932" fmla="*/ 2614041 h 3986212"/>
                  <a:gd name="connsiteX5933" fmla="*/ 3350038 w 4070032"/>
                  <a:gd name="connsiteY5933" fmla="*/ 2624138 h 3986212"/>
                  <a:gd name="connsiteX5934" fmla="*/ 3336893 w 4070032"/>
                  <a:gd name="connsiteY5934" fmla="*/ 2628995 h 3986212"/>
                  <a:gd name="connsiteX5935" fmla="*/ 3323177 w 4070032"/>
                  <a:gd name="connsiteY5935" fmla="*/ 2633091 h 3986212"/>
                  <a:gd name="connsiteX5936" fmla="*/ 3307842 w 4070032"/>
                  <a:gd name="connsiteY5936" fmla="*/ 2641854 h 3986212"/>
                  <a:gd name="connsiteX5937" fmla="*/ 3315557 w 4070032"/>
                  <a:gd name="connsiteY5937" fmla="*/ 2643949 h 3986212"/>
                  <a:gd name="connsiteX5938" fmla="*/ 3315557 w 4070032"/>
                  <a:gd name="connsiteY5938" fmla="*/ 2651189 h 3986212"/>
                  <a:gd name="connsiteX5939" fmla="*/ 3310700 w 4070032"/>
                  <a:gd name="connsiteY5939" fmla="*/ 2671858 h 3986212"/>
                  <a:gd name="connsiteX5940" fmla="*/ 3307557 w 4070032"/>
                  <a:gd name="connsiteY5940" fmla="*/ 2667953 h 3986212"/>
                  <a:gd name="connsiteX5941" fmla="*/ 3290411 w 4070032"/>
                  <a:gd name="connsiteY5941" fmla="*/ 2650808 h 3986212"/>
                  <a:gd name="connsiteX5942" fmla="*/ 3274981 w 4070032"/>
                  <a:gd name="connsiteY5942" fmla="*/ 2650808 h 3986212"/>
                  <a:gd name="connsiteX5943" fmla="*/ 3268123 w 4070032"/>
                  <a:gd name="connsiteY5943" fmla="*/ 2645093 h 3986212"/>
                  <a:gd name="connsiteX5944" fmla="*/ 3249168 w 4070032"/>
                  <a:gd name="connsiteY5944" fmla="*/ 2634901 h 3986212"/>
                  <a:gd name="connsiteX5945" fmla="*/ 3215069 w 4070032"/>
                  <a:gd name="connsiteY5945" fmla="*/ 2585942 h 3986212"/>
                  <a:gd name="connsiteX5946" fmla="*/ 3214592 w 4070032"/>
                  <a:gd name="connsiteY5946" fmla="*/ 2585276 h 3986212"/>
                  <a:gd name="connsiteX5947" fmla="*/ 3194876 w 4070032"/>
                  <a:gd name="connsiteY5947" fmla="*/ 2579180 h 3986212"/>
                  <a:gd name="connsiteX5948" fmla="*/ 3188208 w 4070032"/>
                  <a:gd name="connsiteY5948" fmla="*/ 2572512 h 3986212"/>
                  <a:gd name="connsiteX5949" fmla="*/ 3177921 w 4070032"/>
                  <a:gd name="connsiteY5949" fmla="*/ 2537174 h 3986212"/>
                  <a:gd name="connsiteX5950" fmla="*/ 3162110 w 4070032"/>
                  <a:gd name="connsiteY5950" fmla="*/ 2516315 h 3986212"/>
                  <a:gd name="connsiteX5951" fmla="*/ 3138392 w 4070032"/>
                  <a:gd name="connsiteY5951" fmla="*/ 2508409 h 3986212"/>
                  <a:gd name="connsiteX5952" fmla="*/ 3103912 w 4070032"/>
                  <a:gd name="connsiteY5952" fmla="*/ 2514410 h 3986212"/>
                  <a:gd name="connsiteX5953" fmla="*/ 3087624 w 4070032"/>
                  <a:gd name="connsiteY5953" fmla="*/ 2510028 h 3986212"/>
                  <a:gd name="connsiteX5954" fmla="*/ 3020282 w 4070032"/>
                  <a:gd name="connsiteY5954" fmla="*/ 2502503 h 3986212"/>
                  <a:gd name="connsiteX5955" fmla="*/ 3019616 w 4070032"/>
                  <a:gd name="connsiteY5955" fmla="*/ 2502503 h 3986212"/>
                  <a:gd name="connsiteX5956" fmla="*/ 2964275 w 4070032"/>
                  <a:gd name="connsiteY5956" fmla="*/ 2526983 h 3986212"/>
                  <a:gd name="connsiteX5957" fmla="*/ 2963894 w 4070032"/>
                  <a:gd name="connsiteY5957" fmla="*/ 2527935 h 3986212"/>
                  <a:gd name="connsiteX5958" fmla="*/ 2963894 w 4070032"/>
                  <a:gd name="connsiteY5958" fmla="*/ 2527935 h 3986212"/>
                  <a:gd name="connsiteX5959" fmla="*/ 2963609 w 4070032"/>
                  <a:gd name="connsiteY5959" fmla="*/ 2528697 h 3986212"/>
                  <a:gd name="connsiteX5960" fmla="*/ 2945987 w 4070032"/>
                  <a:gd name="connsiteY5960" fmla="*/ 2569845 h 3986212"/>
                  <a:gd name="connsiteX5961" fmla="*/ 2941701 w 4070032"/>
                  <a:gd name="connsiteY5961" fmla="*/ 2580037 h 3986212"/>
                  <a:gd name="connsiteX5962" fmla="*/ 2924175 w 4070032"/>
                  <a:gd name="connsiteY5962" fmla="*/ 2583371 h 3986212"/>
                  <a:gd name="connsiteX5963" fmla="*/ 2898077 w 4070032"/>
                  <a:gd name="connsiteY5963" fmla="*/ 2583371 h 3986212"/>
                  <a:gd name="connsiteX5964" fmla="*/ 2883599 w 4070032"/>
                  <a:gd name="connsiteY5964" fmla="*/ 2591467 h 3986212"/>
                  <a:gd name="connsiteX5965" fmla="*/ 2862358 w 4070032"/>
                  <a:gd name="connsiteY5965" fmla="*/ 2612708 h 3986212"/>
                  <a:gd name="connsiteX5966" fmla="*/ 2854547 w 4070032"/>
                  <a:gd name="connsiteY5966" fmla="*/ 2620804 h 3986212"/>
                  <a:gd name="connsiteX5967" fmla="*/ 2850547 w 4070032"/>
                  <a:gd name="connsiteY5967" fmla="*/ 2624423 h 3986212"/>
                  <a:gd name="connsiteX5968" fmla="*/ 2837117 w 4070032"/>
                  <a:gd name="connsiteY5968" fmla="*/ 2621090 h 3986212"/>
                  <a:gd name="connsiteX5969" fmla="*/ 2818352 w 4070032"/>
                  <a:gd name="connsiteY5969" fmla="*/ 2608612 h 3986212"/>
                  <a:gd name="connsiteX5970" fmla="*/ 2778728 w 4070032"/>
                  <a:gd name="connsiteY5970" fmla="*/ 2614708 h 3986212"/>
                  <a:gd name="connsiteX5971" fmla="*/ 2738152 w 4070032"/>
                  <a:gd name="connsiteY5971" fmla="*/ 2617756 h 3986212"/>
                  <a:gd name="connsiteX5972" fmla="*/ 2705100 w 4070032"/>
                  <a:gd name="connsiteY5972" fmla="*/ 2618041 h 3986212"/>
                  <a:gd name="connsiteX5973" fmla="*/ 2695480 w 4070032"/>
                  <a:gd name="connsiteY5973" fmla="*/ 2617756 h 3986212"/>
                  <a:gd name="connsiteX5974" fmla="*/ 2695480 w 4070032"/>
                  <a:gd name="connsiteY5974" fmla="*/ 2617756 h 3986212"/>
                  <a:gd name="connsiteX5975" fmla="*/ 2694337 w 4070032"/>
                  <a:gd name="connsiteY5975" fmla="*/ 2617756 h 3986212"/>
                  <a:gd name="connsiteX5976" fmla="*/ 2694337 w 4070032"/>
                  <a:gd name="connsiteY5976" fmla="*/ 2617756 h 3986212"/>
                  <a:gd name="connsiteX5977" fmla="*/ 2691956 w 4070032"/>
                  <a:gd name="connsiteY5977" fmla="*/ 2617756 h 3986212"/>
                  <a:gd name="connsiteX5978" fmla="*/ 2671667 w 4070032"/>
                  <a:gd name="connsiteY5978" fmla="*/ 2617756 h 3986212"/>
                  <a:gd name="connsiteX5979" fmla="*/ 2645664 w 4070032"/>
                  <a:gd name="connsiteY5979" fmla="*/ 2601468 h 3986212"/>
                  <a:gd name="connsiteX5980" fmla="*/ 2637377 w 4070032"/>
                  <a:gd name="connsiteY5980" fmla="*/ 2596324 h 3986212"/>
                  <a:gd name="connsiteX5981" fmla="*/ 2631662 w 4070032"/>
                  <a:gd name="connsiteY5981" fmla="*/ 2521934 h 3986212"/>
                  <a:gd name="connsiteX5982" fmla="*/ 2631662 w 4070032"/>
                  <a:gd name="connsiteY5982" fmla="*/ 2521934 h 3986212"/>
                  <a:gd name="connsiteX5983" fmla="*/ 2648141 w 4070032"/>
                  <a:gd name="connsiteY5983" fmla="*/ 2519363 h 3986212"/>
                  <a:gd name="connsiteX5984" fmla="*/ 2648141 w 4070032"/>
                  <a:gd name="connsiteY5984" fmla="*/ 2519363 h 3986212"/>
                  <a:gd name="connsiteX5985" fmla="*/ 2649188 w 4070032"/>
                  <a:gd name="connsiteY5985" fmla="*/ 2519172 h 3986212"/>
                  <a:gd name="connsiteX5986" fmla="*/ 2674430 w 4070032"/>
                  <a:gd name="connsiteY5986" fmla="*/ 2512409 h 3986212"/>
                  <a:gd name="connsiteX5987" fmla="*/ 2665476 w 4070032"/>
                  <a:gd name="connsiteY5987" fmla="*/ 2494598 h 3986212"/>
                  <a:gd name="connsiteX5988" fmla="*/ 2650903 w 4070032"/>
                  <a:gd name="connsiteY5988" fmla="*/ 2472785 h 3986212"/>
                  <a:gd name="connsiteX5989" fmla="*/ 2650903 w 4070032"/>
                  <a:gd name="connsiteY5989" fmla="*/ 2448401 h 3986212"/>
                  <a:gd name="connsiteX5990" fmla="*/ 2662714 w 4070032"/>
                  <a:gd name="connsiteY5990" fmla="*/ 2407158 h 3986212"/>
                  <a:gd name="connsiteX5991" fmla="*/ 2689193 w 4070032"/>
                  <a:gd name="connsiteY5991" fmla="*/ 2366010 h 3986212"/>
                  <a:gd name="connsiteX5992" fmla="*/ 2712720 w 4070032"/>
                  <a:gd name="connsiteY5992" fmla="*/ 2351342 h 3986212"/>
                  <a:gd name="connsiteX5993" fmla="*/ 2713387 w 4070032"/>
                  <a:gd name="connsiteY5993" fmla="*/ 2350675 h 3986212"/>
                  <a:gd name="connsiteX5994" fmla="*/ 2721293 w 4070032"/>
                  <a:gd name="connsiteY5994" fmla="*/ 2334292 h 3986212"/>
                  <a:gd name="connsiteX5995" fmla="*/ 2707767 w 4070032"/>
                  <a:gd name="connsiteY5995" fmla="*/ 2275332 h 3986212"/>
                  <a:gd name="connsiteX5996" fmla="*/ 2679192 w 4070032"/>
                  <a:gd name="connsiteY5996" fmla="*/ 2238851 h 3986212"/>
                  <a:gd name="connsiteX5997" fmla="*/ 2671191 w 4070032"/>
                  <a:gd name="connsiteY5997" fmla="*/ 2210657 h 3986212"/>
                  <a:gd name="connsiteX5998" fmla="*/ 2690622 w 4070032"/>
                  <a:gd name="connsiteY5998" fmla="*/ 2209229 h 3986212"/>
                  <a:gd name="connsiteX5999" fmla="*/ 2701290 w 4070032"/>
                  <a:gd name="connsiteY5999" fmla="*/ 2187797 h 3986212"/>
                  <a:gd name="connsiteX6000" fmla="*/ 2757774 w 4070032"/>
                  <a:gd name="connsiteY6000" fmla="*/ 2163985 h 3986212"/>
                  <a:gd name="connsiteX6001" fmla="*/ 2772442 w 4070032"/>
                  <a:gd name="connsiteY6001" fmla="*/ 2153698 h 3986212"/>
                  <a:gd name="connsiteX6002" fmla="*/ 2785110 w 4070032"/>
                  <a:gd name="connsiteY6002" fmla="*/ 2149507 h 3986212"/>
                  <a:gd name="connsiteX6003" fmla="*/ 2813209 w 4070032"/>
                  <a:gd name="connsiteY6003" fmla="*/ 2151031 h 3986212"/>
                  <a:gd name="connsiteX6004" fmla="*/ 2827211 w 4070032"/>
                  <a:gd name="connsiteY6004" fmla="*/ 2151031 h 3986212"/>
                  <a:gd name="connsiteX6005" fmla="*/ 2855214 w 4070032"/>
                  <a:gd name="connsiteY6005" fmla="*/ 2145125 h 3986212"/>
                  <a:gd name="connsiteX6006" fmla="*/ 2893219 w 4070032"/>
                  <a:gd name="connsiteY6006" fmla="*/ 2150936 h 3986212"/>
                  <a:gd name="connsiteX6007" fmla="*/ 2923032 w 4070032"/>
                  <a:gd name="connsiteY6007" fmla="*/ 2170271 h 3986212"/>
                  <a:gd name="connsiteX6008" fmla="*/ 2938558 w 4070032"/>
                  <a:gd name="connsiteY6008" fmla="*/ 2177225 h 3986212"/>
                  <a:gd name="connsiteX6009" fmla="*/ 2947035 w 4070032"/>
                  <a:gd name="connsiteY6009" fmla="*/ 2160175 h 3986212"/>
                  <a:gd name="connsiteX6010" fmla="*/ 2947321 w 4070032"/>
                  <a:gd name="connsiteY6010" fmla="*/ 2153317 h 3986212"/>
                  <a:gd name="connsiteX6011" fmla="*/ 2979325 w 4070032"/>
                  <a:gd name="connsiteY6011" fmla="*/ 2146459 h 3986212"/>
                  <a:gd name="connsiteX6012" fmla="*/ 3000280 w 4070032"/>
                  <a:gd name="connsiteY6012" fmla="*/ 2147983 h 3986212"/>
                  <a:gd name="connsiteX6013" fmla="*/ 3027426 w 4070032"/>
                  <a:gd name="connsiteY6013" fmla="*/ 2142839 h 3986212"/>
                  <a:gd name="connsiteX6014" fmla="*/ 3028093 w 4070032"/>
                  <a:gd name="connsiteY6014" fmla="*/ 2142173 h 3986212"/>
                  <a:gd name="connsiteX6015" fmla="*/ 3028093 w 4070032"/>
                  <a:gd name="connsiteY6015" fmla="*/ 2132457 h 3986212"/>
                  <a:gd name="connsiteX6016" fmla="*/ 3036284 w 4070032"/>
                  <a:gd name="connsiteY6016" fmla="*/ 2130076 h 3986212"/>
                  <a:gd name="connsiteX6017" fmla="*/ 3041999 w 4070032"/>
                  <a:gd name="connsiteY6017" fmla="*/ 2131219 h 3986212"/>
                  <a:gd name="connsiteX6018" fmla="*/ 3049715 w 4070032"/>
                  <a:gd name="connsiteY6018" fmla="*/ 2149602 h 3986212"/>
                  <a:gd name="connsiteX6019" fmla="*/ 3079909 w 4070032"/>
                  <a:gd name="connsiteY6019" fmla="*/ 2146459 h 3986212"/>
                  <a:gd name="connsiteX6020" fmla="*/ 3080957 w 4070032"/>
                  <a:gd name="connsiteY6020" fmla="*/ 2146078 h 3986212"/>
                  <a:gd name="connsiteX6021" fmla="*/ 3100674 w 4070032"/>
                  <a:gd name="connsiteY6021" fmla="*/ 2135981 h 3986212"/>
                  <a:gd name="connsiteX6022" fmla="*/ 3143631 w 4070032"/>
                  <a:gd name="connsiteY6022" fmla="*/ 2143411 h 3986212"/>
                  <a:gd name="connsiteX6023" fmla="*/ 3144107 w 4070032"/>
                  <a:gd name="connsiteY6023" fmla="*/ 2143411 h 3986212"/>
                  <a:gd name="connsiteX6024" fmla="*/ 3165348 w 4070032"/>
                  <a:gd name="connsiteY6024" fmla="*/ 2138172 h 3986212"/>
                  <a:gd name="connsiteX6025" fmla="*/ 3146298 w 4070032"/>
                  <a:gd name="connsiteY6025" fmla="*/ 2097024 h 3986212"/>
                  <a:gd name="connsiteX6026" fmla="*/ 3140012 w 4070032"/>
                  <a:gd name="connsiteY6026" fmla="*/ 2033588 h 3986212"/>
                  <a:gd name="connsiteX6027" fmla="*/ 3184303 w 4070032"/>
                  <a:gd name="connsiteY6027" fmla="*/ 2009108 h 3986212"/>
                  <a:gd name="connsiteX6028" fmla="*/ 3184493 w 4070032"/>
                  <a:gd name="connsiteY6028" fmla="*/ 2009204 h 3986212"/>
                  <a:gd name="connsiteX6029" fmla="*/ 3186113 w 4070032"/>
                  <a:gd name="connsiteY6029" fmla="*/ 2010251 h 3986212"/>
                  <a:gd name="connsiteX6030" fmla="*/ 3187637 w 4070032"/>
                  <a:gd name="connsiteY6030" fmla="*/ 2011204 h 3986212"/>
                  <a:gd name="connsiteX6031" fmla="*/ 3189827 w 4070032"/>
                  <a:gd name="connsiteY6031" fmla="*/ 2012537 h 3986212"/>
                  <a:gd name="connsiteX6032" fmla="*/ 3192018 w 4070032"/>
                  <a:gd name="connsiteY6032" fmla="*/ 2013776 h 3986212"/>
                  <a:gd name="connsiteX6033" fmla="*/ 3194590 w 4070032"/>
                  <a:gd name="connsiteY6033" fmla="*/ 2015204 h 3986212"/>
                  <a:gd name="connsiteX6034" fmla="*/ 3197257 w 4070032"/>
                  <a:gd name="connsiteY6034" fmla="*/ 2016538 h 3986212"/>
                  <a:gd name="connsiteX6035" fmla="*/ 3200019 w 4070032"/>
                  <a:gd name="connsiteY6035" fmla="*/ 2017871 h 3986212"/>
                  <a:gd name="connsiteX6036" fmla="*/ 3202972 w 4070032"/>
                  <a:gd name="connsiteY6036" fmla="*/ 2019110 h 3986212"/>
                  <a:gd name="connsiteX6037" fmla="*/ 3205734 w 4070032"/>
                  <a:gd name="connsiteY6037" fmla="*/ 2020253 h 3986212"/>
                  <a:gd name="connsiteX6038" fmla="*/ 3208782 w 4070032"/>
                  <a:gd name="connsiteY6038" fmla="*/ 2021205 h 3986212"/>
                  <a:gd name="connsiteX6039" fmla="*/ 3211354 w 4070032"/>
                  <a:gd name="connsiteY6039" fmla="*/ 2021967 h 3986212"/>
                  <a:gd name="connsiteX6040" fmla="*/ 3214497 w 4070032"/>
                  <a:gd name="connsiteY6040" fmla="*/ 2022443 h 3986212"/>
                  <a:gd name="connsiteX6041" fmla="*/ 3216497 w 4070032"/>
                  <a:gd name="connsiteY6041" fmla="*/ 2022634 h 3986212"/>
                  <a:gd name="connsiteX6042" fmla="*/ 3220784 w 4070032"/>
                  <a:gd name="connsiteY6042" fmla="*/ 2021872 h 3986212"/>
                  <a:gd name="connsiteX6043" fmla="*/ 3225546 w 4070032"/>
                  <a:gd name="connsiteY6043" fmla="*/ 2015776 h 3986212"/>
                  <a:gd name="connsiteX6044" fmla="*/ 3228594 w 4070032"/>
                  <a:gd name="connsiteY6044" fmla="*/ 1981581 h 3986212"/>
                  <a:gd name="connsiteX6045" fmla="*/ 3260789 w 4070032"/>
                  <a:gd name="connsiteY6045" fmla="*/ 1978628 h 3986212"/>
                  <a:gd name="connsiteX6046" fmla="*/ 3266980 w 4070032"/>
                  <a:gd name="connsiteY6046" fmla="*/ 1963198 h 3986212"/>
                  <a:gd name="connsiteX6047" fmla="*/ 3287268 w 4070032"/>
                  <a:gd name="connsiteY6047" fmla="*/ 1954530 h 3986212"/>
                  <a:gd name="connsiteX6048" fmla="*/ 3313367 w 4070032"/>
                  <a:gd name="connsiteY6048" fmla="*/ 1940052 h 3986212"/>
                  <a:gd name="connsiteX6049" fmla="*/ 3344323 w 4070032"/>
                  <a:gd name="connsiteY6049" fmla="*/ 1948529 h 3986212"/>
                  <a:gd name="connsiteX6050" fmla="*/ 3349657 w 4070032"/>
                  <a:gd name="connsiteY6050" fmla="*/ 1959102 h 3986212"/>
                  <a:gd name="connsiteX6051" fmla="*/ 3367659 w 4070032"/>
                  <a:gd name="connsiteY6051" fmla="*/ 2025110 h 3986212"/>
                  <a:gd name="connsiteX6052" fmla="*/ 3376803 w 4070032"/>
                  <a:gd name="connsiteY6052" fmla="*/ 2046351 h 3986212"/>
                  <a:gd name="connsiteX6053" fmla="*/ 3377565 w 4070032"/>
                  <a:gd name="connsiteY6053" fmla="*/ 2047875 h 3986212"/>
                  <a:gd name="connsiteX6054" fmla="*/ 3423761 w 4070032"/>
                  <a:gd name="connsiteY6054" fmla="*/ 2041684 h 3986212"/>
                  <a:gd name="connsiteX6055" fmla="*/ 3452527 w 4070032"/>
                  <a:gd name="connsiteY6055" fmla="*/ 2047399 h 3986212"/>
                  <a:gd name="connsiteX6056" fmla="*/ 3472529 w 4070032"/>
                  <a:gd name="connsiteY6056" fmla="*/ 2075879 h 3986212"/>
                  <a:gd name="connsiteX6057" fmla="*/ 3485102 w 4070032"/>
                  <a:gd name="connsiteY6057" fmla="*/ 2094738 h 3986212"/>
                  <a:gd name="connsiteX6058" fmla="*/ 3485769 w 4070032"/>
                  <a:gd name="connsiteY6058" fmla="*/ 2095405 h 3986212"/>
                  <a:gd name="connsiteX6059" fmla="*/ 3592544 w 4070032"/>
                  <a:gd name="connsiteY6059" fmla="*/ 2101501 h 3986212"/>
                  <a:gd name="connsiteX6060" fmla="*/ 3610166 w 4070032"/>
                  <a:gd name="connsiteY6060" fmla="*/ 2083880 h 3986212"/>
                  <a:gd name="connsiteX6061" fmla="*/ 3651409 w 4070032"/>
                  <a:gd name="connsiteY6061" fmla="*/ 2098548 h 3986212"/>
                  <a:gd name="connsiteX6062" fmla="*/ 3684937 w 4070032"/>
                  <a:gd name="connsiteY6062" fmla="*/ 2089404 h 3986212"/>
                  <a:gd name="connsiteX6063" fmla="*/ 3714369 w 4070032"/>
                  <a:gd name="connsiteY6063" fmla="*/ 2083499 h 3986212"/>
                  <a:gd name="connsiteX6064" fmla="*/ 3766280 w 4070032"/>
                  <a:gd name="connsiteY6064" fmla="*/ 2083499 h 3986212"/>
                  <a:gd name="connsiteX6065" fmla="*/ 3787235 w 4070032"/>
                  <a:gd name="connsiteY6065" fmla="*/ 2062543 h 3986212"/>
                  <a:gd name="connsiteX6066" fmla="*/ 3856673 w 4070032"/>
                  <a:gd name="connsiteY6066" fmla="*/ 2062543 h 3986212"/>
                  <a:gd name="connsiteX6067" fmla="*/ 3864674 w 4070032"/>
                  <a:gd name="connsiteY6067" fmla="*/ 2078546 h 3986212"/>
                  <a:gd name="connsiteX6068" fmla="*/ 3861816 w 4070032"/>
                  <a:gd name="connsiteY6068" fmla="*/ 2107311 h 3986212"/>
                  <a:gd name="connsiteX6069" fmla="*/ 3846481 w 4070032"/>
                  <a:gd name="connsiteY6069" fmla="*/ 2134934 h 3986212"/>
                  <a:gd name="connsiteX6070" fmla="*/ 3879533 w 4070032"/>
                  <a:gd name="connsiteY6070" fmla="*/ 2204180 h 3986212"/>
                  <a:gd name="connsiteX6071" fmla="*/ 3876675 w 4070032"/>
                  <a:gd name="connsiteY6071" fmla="*/ 2224850 h 3986212"/>
                  <a:gd name="connsiteX6072" fmla="*/ 3863912 w 4070032"/>
                  <a:gd name="connsiteY6072" fmla="*/ 2241137 h 3986212"/>
                  <a:gd name="connsiteX6073" fmla="*/ 3849719 w 4070032"/>
                  <a:gd name="connsiteY6073" fmla="*/ 2260759 h 3986212"/>
                  <a:gd name="connsiteX6074" fmla="*/ 3838385 w 4070032"/>
                  <a:gd name="connsiteY6074" fmla="*/ 2289143 h 3986212"/>
                  <a:gd name="connsiteX6075" fmla="*/ 3810857 w 4070032"/>
                  <a:gd name="connsiteY6075" fmla="*/ 2329625 h 3986212"/>
                  <a:gd name="connsiteX6076" fmla="*/ 3810857 w 4070032"/>
                  <a:gd name="connsiteY6076" fmla="*/ 2373916 h 3986212"/>
                  <a:gd name="connsiteX6077" fmla="*/ 4065365 w 4070032"/>
                  <a:gd name="connsiteY6077" fmla="*/ 2675858 h 3986212"/>
                  <a:gd name="connsiteX6078" fmla="*/ 4011644 w 4070032"/>
                  <a:gd name="connsiteY6078" fmla="*/ 2644997 h 3986212"/>
                  <a:gd name="connsiteX6079" fmla="*/ 4000119 w 4070032"/>
                  <a:gd name="connsiteY6079" fmla="*/ 2643569 h 3986212"/>
                  <a:gd name="connsiteX6080" fmla="*/ 3989832 w 4070032"/>
                  <a:gd name="connsiteY6080" fmla="*/ 2644331 h 3986212"/>
                  <a:gd name="connsiteX6081" fmla="*/ 3984117 w 4070032"/>
                  <a:gd name="connsiteY6081" fmla="*/ 2644807 h 3986212"/>
                  <a:gd name="connsiteX6082" fmla="*/ 3970020 w 4070032"/>
                  <a:gd name="connsiteY6082" fmla="*/ 2647379 h 3986212"/>
                  <a:gd name="connsiteX6083" fmla="*/ 3960209 w 4070032"/>
                  <a:gd name="connsiteY6083" fmla="*/ 2649284 h 3986212"/>
                  <a:gd name="connsiteX6084" fmla="*/ 3940302 w 4070032"/>
                  <a:gd name="connsiteY6084" fmla="*/ 2643569 h 3986212"/>
                  <a:gd name="connsiteX6085" fmla="*/ 3938492 w 4070032"/>
                  <a:gd name="connsiteY6085" fmla="*/ 2642330 h 3986212"/>
                  <a:gd name="connsiteX6086" fmla="*/ 3939064 w 4070032"/>
                  <a:gd name="connsiteY6086" fmla="*/ 2641664 h 3986212"/>
                  <a:gd name="connsiteX6087" fmla="*/ 3944493 w 4070032"/>
                  <a:gd name="connsiteY6087" fmla="*/ 2638044 h 3986212"/>
                  <a:gd name="connsiteX6088" fmla="*/ 3938016 w 4070032"/>
                  <a:gd name="connsiteY6088" fmla="*/ 2637282 h 3986212"/>
                  <a:gd name="connsiteX6089" fmla="*/ 3916775 w 4070032"/>
                  <a:gd name="connsiteY6089" fmla="*/ 2635758 h 3986212"/>
                  <a:gd name="connsiteX6090" fmla="*/ 3903917 w 4070032"/>
                  <a:gd name="connsiteY6090" fmla="*/ 2641473 h 3986212"/>
                  <a:gd name="connsiteX6091" fmla="*/ 3886581 w 4070032"/>
                  <a:gd name="connsiteY6091" fmla="*/ 2637473 h 3986212"/>
                  <a:gd name="connsiteX6092" fmla="*/ 3879342 w 4070032"/>
                  <a:gd name="connsiteY6092" fmla="*/ 2629472 h 3986212"/>
                  <a:gd name="connsiteX6093" fmla="*/ 3879342 w 4070032"/>
                  <a:gd name="connsiteY6093" fmla="*/ 2629472 h 3986212"/>
                  <a:gd name="connsiteX6094" fmla="*/ 3878104 w 4070032"/>
                  <a:gd name="connsiteY6094" fmla="*/ 2628138 h 3986212"/>
                  <a:gd name="connsiteX6095" fmla="*/ 3872865 w 4070032"/>
                  <a:gd name="connsiteY6095" fmla="*/ 2622233 h 3986212"/>
                  <a:gd name="connsiteX6096" fmla="*/ 3824288 w 4070032"/>
                  <a:gd name="connsiteY6096" fmla="*/ 2622233 h 3986212"/>
                  <a:gd name="connsiteX6097" fmla="*/ 3815049 w 4070032"/>
                  <a:gd name="connsiteY6097" fmla="*/ 2620899 h 3986212"/>
                  <a:gd name="connsiteX6098" fmla="*/ 3811810 w 4070032"/>
                  <a:gd name="connsiteY6098" fmla="*/ 2614327 h 3986212"/>
                  <a:gd name="connsiteX6099" fmla="*/ 3815429 w 4070032"/>
                  <a:gd name="connsiteY6099" fmla="*/ 2609564 h 3986212"/>
                  <a:gd name="connsiteX6100" fmla="*/ 3817049 w 4070032"/>
                  <a:gd name="connsiteY6100" fmla="*/ 2602706 h 3986212"/>
                  <a:gd name="connsiteX6101" fmla="*/ 3811715 w 4070032"/>
                  <a:gd name="connsiteY6101" fmla="*/ 2597087 h 3986212"/>
                  <a:gd name="connsiteX6102" fmla="*/ 3805714 w 4070032"/>
                  <a:gd name="connsiteY6102" fmla="*/ 2593467 h 3986212"/>
                  <a:gd name="connsiteX6103" fmla="*/ 3815334 w 4070032"/>
                  <a:gd name="connsiteY6103" fmla="*/ 2586133 h 3986212"/>
                  <a:gd name="connsiteX6104" fmla="*/ 3817334 w 4070032"/>
                  <a:gd name="connsiteY6104" fmla="*/ 2584895 h 3986212"/>
                  <a:gd name="connsiteX6105" fmla="*/ 3846767 w 4070032"/>
                  <a:gd name="connsiteY6105" fmla="*/ 2577465 h 3986212"/>
                  <a:gd name="connsiteX6106" fmla="*/ 3864864 w 4070032"/>
                  <a:gd name="connsiteY6106" fmla="*/ 2569083 h 3986212"/>
                  <a:gd name="connsiteX6107" fmla="*/ 3865340 w 4070032"/>
                  <a:gd name="connsiteY6107" fmla="*/ 2568512 h 3986212"/>
                  <a:gd name="connsiteX6108" fmla="*/ 3868388 w 4070032"/>
                  <a:gd name="connsiteY6108" fmla="*/ 2503075 h 3986212"/>
                  <a:gd name="connsiteX6109" fmla="*/ 3866769 w 4070032"/>
                  <a:gd name="connsiteY6109" fmla="*/ 2488883 h 3986212"/>
                  <a:gd name="connsiteX6110" fmla="*/ 3861435 w 4070032"/>
                  <a:gd name="connsiteY6110" fmla="*/ 2482215 h 3986212"/>
                  <a:gd name="connsiteX6111" fmla="*/ 3870198 w 4070032"/>
                  <a:gd name="connsiteY6111" fmla="*/ 2469737 h 3986212"/>
                  <a:gd name="connsiteX6112" fmla="*/ 3893630 w 4070032"/>
                  <a:gd name="connsiteY6112" fmla="*/ 2469737 h 3986212"/>
                  <a:gd name="connsiteX6113" fmla="*/ 3907345 w 4070032"/>
                  <a:gd name="connsiteY6113" fmla="*/ 2461165 h 3986212"/>
                  <a:gd name="connsiteX6114" fmla="*/ 3907345 w 4070032"/>
                  <a:gd name="connsiteY6114" fmla="*/ 2452116 h 3986212"/>
                  <a:gd name="connsiteX6115" fmla="*/ 3890582 w 4070032"/>
                  <a:gd name="connsiteY6115" fmla="*/ 2447068 h 3986212"/>
                  <a:gd name="connsiteX6116" fmla="*/ 3870484 w 4070032"/>
                  <a:gd name="connsiteY6116" fmla="*/ 2442401 h 3986212"/>
                  <a:gd name="connsiteX6117" fmla="*/ 3859911 w 4070032"/>
                  <a:gd name="connsiteY6117" fmla="*/ 2445449 h 3986212"/>
                  <a:gd name="connsiteX6118" fmla="*/ 3849148 w 4070032"/>
                  <a:gd name="connsiteY6118" fmla="*/ 2444115 h 3986212"/>
                  <a:gd name="connsiteX6119" fmla="*/ 3835146 w 4070032"/>
                  <a:gd name="connsiteY6119" fmla="*/ 2431542 h 3986212"/>
                  <a:gd name="connsiteX6120" fmla="*/ 3831336 w 4070032"/>
                  <a:gd name="connsiteY6120" fmla="*/ 2421446 h 3986212"/>
                  <a:gd name="connsiteX6121" fmla="*/ 3838861 w 4070032"/>
                  <a:gd name="connsiteY6121" fmla="*/ 2412683 h 3986212"/>
                  <a:gd name="connsiteX6122" fmla="*/ 3878009 w 4070032"/>
                  <a:gd name="connsiteY6122" fmla="*/ 2404872 h 3986212"/>
                  <a:gd name="connsiteX6123" fmla="*/ 3873056 w 4070032"/>
                  <a:gd name="connsiteY6123" fmla="*/ 2388394 h 3986212"/>
                  <a:gd name="connsiteX6124" fmla="*/ 3908584 w 4070032"/>
                  <a:gd name="connsiteY6124" fmla="*/ 2343912 h 3986212"/>
                  <a:gd name="connsiteX6125" fmla="*/ 3915251 w 4070032"/>
                  <a:gd name="connsiteY6125" fmla="*/ 2340388 h 3986212"/>
                  <a:gd name="connsiteX6126" fmla="*/ 3915061 w 4070032"/>
                  <a:gd name="connsiteY6126" fmla="*/ 2338578 h 3986212"/>
                  <a:gd name="connsiteX6127" fmla="*/ 3914775 w 4070032"/>
                  <a:gd name="connsiteY6127" fmla="*/ 2338292 h 3986212"/>
                  <a:gd name="connsiteX6128" fmla="*/ 3915728 w 4070032"/>
                  <a:gd name="connsiteY6128" fmla="*/ 2337245 h 3986212"/>
                  <a:gd name="connsiteX6129" fmla="*/ 3918871 w 4070032"/>
                  <a:gd name="connsiteY6129" fmla="*/ 2331720 h 3986212"/>
                  <a:gd name="connsiteX6130" fmla="*/ 3916490 w 4070032"/>
                  <a:gd name="connsiteY6130" fmla="*/ 2330482 h 3986212"/>
                  <a:gd name="connsiteX6131" fmla="*/ 3916394 w 4070032"/>
                  <a:gd name="connsiteY6131" fmla="*/ 2329529 h 3986212"/>
                  <a:gd name="connsiteX6132" fmla="*/ 3910965 w 4070032"/>
                  <a:gd name="connsiteY6132" fmla="*/ 2318671 h 3986212"/>
                  <a:gd name="connsiteX6133" fmla="*/ 3904012 w 4070032"/>
                  <a:gd name="connsiteY6133" fmla="*/ 2313432 h 3986212"/>
                  <a:gd name="connsiteX6134" fmla="*/ 3882295 w 4070032"/>
                  <a:gd name="connsiteY6134" fmla="*/ 2320100 h 3986212"/>
                  <a:gd name="connsiteX6135" fmla="*/ 3874675 w 4070032"/>
                  <a:gd name="connsiteY6135" fmla="*/ 2339816 h 3986212"/>
                  <a:gd name="connsiteX6136" fmla="*/ 3821716 w 4070032"/>
                  <a:gd name="connsiteY6136" fmla="*/ 2369249 h 3986212"/>
                  <a:gd name="connsiteX6137" fmla="*/ 3816096 w 4070032"/>
                  <a:gd name="connsiteY6137" fmla="*/ 2371725 h 3986212"/>
                  <a:gd name="connsiteX6138" fmla="*/ 3816096 w 4070032"/>
                  <a:gd name="connsiteY6138" fmla="*/ 2329529 h 3986212"/>
                  <a:gd name="connsiteX6139" fmla="*/ 3842766 w 4070032"/>
                  <a:gd name="connsiteY6139" fmla="*/ 2291810 h 3986212"/>
                  <a:gd name="connsiteX6140" fmla="*/ 3855053 w 4070032"/>
                  <a:gd name="connsiteY6140" fmla="*/ 2260664 h 3986212"/>
                  <a:gd name="connsiteX6141" fmla="*/ 3867817 w 4070032"/>
                  <a:gd name="connsiteY6141" fmla="*/ 2244376 h 3986212"/>
                  <a:gd name="connsiteX6142" fmla="*/ 3882009 w 4070032"/>
                  <a:gd name="connsiteY6142" fmla="*/ 2224754 h 3986212"/>
                  <a:gd name="connsiteX6143" fmla="*/ 3884962 w 4070032"/>
                  <a:gd name="connsiteY6143" fmla="*/ 2204371 h 3986212"/>
                  <a:gd name="connsiteX6144" fmla="*/ 3885152 w 4070032"/>
                  <a:gd name="connsiteY6144" fmla="*/ 2203514 h 3986212"/>
                  <a:gd name="connsiteX6145" fmla="*/ 3852386 w 4070032"/>
                  <a:gd name="connsiteY6145" fmla="*/ 2135029 h 3986212"/>
                  <a:gd name="connsiteX6146" fmla="*/ 3866769 w 4070032"/>
                  <a:gd name="connsiteY6146" fmla="*/ 2109121 h 3986212"/>
                  <a:gd name="connsiteX6147" fmla="*/ 3870103 w 4070032"/>
                  <a:gd name="connsiteY6147" fmla="*/ 2077593 h 3986212"/>
                  <a:gd name="connsiteX6148" fmla="*/ 3860197 w 4070032"/>
                  <a:gd name="connsiteY6148" fmla="*/ 2057686 h 3986212"/>
                  <a:gd name="connsiteX6149" fmla="*/ 3785902 w 4070032"/>
                  <a:gd name="connsiteY6149" fmla="*/ 2057686 h 3986212"/>
                  <a:gd name="connsiteX6150" fmla="*/ 3764947 w 4070032"/>
                  <a:gd name="connsiteY6150" fmla="*/ 2078641 h 3986212"/>
                  <a:gd name="connsiteX6151" fmla="*/ 3714560 w 4070032"/>
                  <a:gd name="connsiteY6151" fmla="*/ 2078641 h 3986212"/>
                  <a:gd name="connsiteX6152" fmla="*/ 3684461 w 4070032"/>
                  <a:gd name="connsiteY6152" fmla="*/ 2084737 h 3986212"/>
                  <a:gd name="connsiteX6153" fmla="*/ 3652266 w 4070032"/>
                  <a:gd name="connsiteY6153" fmla="*/ 2093500 h 3986212"/>
                  <a:gd name="connsiteX6154" fmla="*/ 3609689 w 4070032"/>
                  <a:gd name="connsiteY6154" fmla="*/ 2078260 h 3986212"/>
                  <a:gd name="connsiteX6155" fmla="*/ 3591401 w 4070032"/>
                  <a:gd name="connsiteY6155" fmla="*/ 2096548 h 3986212"/>
                  <a:gd name="connsiteX6156" fmla="*/ 3488627 w 4070032"/>
                  <a:gd name="connsiteY6156" fmla="*/ 2090642 h 3986212"/>
                  <a:gd name="connsiteX6157" fmla="*/ 3480245 w 4070032"/>
                  <a:gd name="connsiteY6157" fmla="*/ 2079498 h 3986212"/>
                  <a:gd name="connsiteX6158" fmla="*/ 3477863 w 4070032"/>
                  <a:gd name="connsiteY6158" fmla="*/ 2074259 h 3986212"/>
                  <a:gd name="connsiteX6159" fmla="*/ 3456432 w 4070032"/>
                  <a:gd name="connsiteY6159" fmla="*/ 2043493 h 3986212"/>
                  <a:gd name="connsiteX6160" fmla="*/ 3455861 w 4070032"/>
                  <a:gd name="connsiteY6160" fmla="*/ 2042827 h 3986212"/>
                  <a:gd name="connsiteX6161" fmla="*/ 3424714 w 4070032"/>
                  <a:gd name="connsiteY6161" fmla="*/ 2036636 h 3986212"/>
                  <a:gd name="connsiteX6162" fmla="*/ 3381089 w 4070032"/>
                  <a:gd name="connsiteY6162" fmla="*/ 2042446 h 3986212"/>
                  <a:gd name="connsiteX6163" fmla="*/ 3372993 w 4070032"/>
                  <a:gd name="connsiteY6163" fmla="*/ 2023301 h 3986212"/>
                  <a:gd name="connsiteX6164" fmla="*/ 3354895 w 4070032"/>
                  <a:gd name="connsiteY6164" fmla="*/ 1957102 h 3986212"/>
                  <a:gd name="connsiteX6165" fmla="*/ 3348419 w 4070032"/>
                  <a:gd name="connsiteY6165" fmla="*/ 1944148 h 3986212"/>
                  <a:gd name="connsiteX6166" fmla="*/ 3313557 w 4070032"/>
                  <a:gd name="connsiteY6166" fmla="*/ 1934623 h 3986212"/>
                  <a:gd name="connsiteX6167" fmla="*/ 3285935 w 4070032"/>
                  <a:gd name="connsiteY6167" fmla="*/ 1949958 h 3986212"/>
                  <a:gd name="connsiteX6168" fmla="*/ 3264122 w 4070032"/>
                  <a:gd name="connsiteY6168" fmla="*/ 1959293 h 3986212"/>
                  <a:gd name="connsiteX6169" fmla="*/ 3258312 w 4070032"/>
                  <a:gd name="connsiteY6169" fmla="*/ 1973866 h 3986212"/>
                  <a:gd name="connsiteX6170" fmla="*/ 3224689 w 4070032"/>
                  <a:gd name="connsiteY6170" fmla="*/ 1976914 h 3986212"/>
                  <a:gd name="connsiteX6171" fmla="*/ 3224689 w 4070032"/>
                  <a:gd name="connsiteY6171" fmla="*/ 1979105 h 3986212"/>
                  <a:gd name="connsiteX6172" fmla="*/ 3224689 w 4070032"/>
                  <a:gd name="connsiteY6172" fmla="*/ 1980057 h 3986212"/>
                  <a:gd name="connsiteX6173" fmla="*/ 3221736 w 4070032"/>
                  <a:gd name="connsiteY6173" fmla="*/ 2014538 h 3986212"/>
                  <a:gd name="connsiteX6174" fmla="*/ 3219831 w 4070032"/>
                  <a:gd name="connsiteY6174" fmla="*/ 2017109 h 3986212"/>
                  <a:gd name="connsiteX6175" fmla="*/ 3217069 w 4070032"/>
                  <a:gd name="connsiteY6175" fmla="*/ 2017490 h 3986212"/>
                  <a:gd name="connsiteX6176" fmla="*/ 3215640 w 4070032"/>
                  <a:gd name="connsiteY6176" fmla="*/ 2017300 h 3986212"/>
                  <a:gd name="connsiteX6177" fmla="*/ 3213545 w 4070032"/>
                  <a:gd name="connsiteY6177" fmla="*/ 2017014 h 3986212"/>
                  <a:gd name="connsiteX6178" fmla="*/ 3211449 w 4070032"/>
                  <a:gd name="connsiteY6178" fmla="*/ 2016443 h 3986212"/>
                  <a:gd name="connsiteX6179" fmla="*/ 3209353 w 4070032"/>
                  <a:gd name="connsiteY6179" fmla="*/ 2015776 h 3986212"/>
                  <a:gd name="connsiteX6180" fmla="*/ 3206782 w 4070032"/>
                  <a:gd name="connsiteY6180" fmla="*/ 2014728 h 3986212"/>
                  <a:gd name="connsiteX6181" fmla="*/ 3204782 w 4070032"/>
                  <a:gd name="connsiteY6181" fmla="*/ 2013871 h 3986212"/>
                  <a:gd name="connsiteX6182" fmla="*/ 3202019 w 4070032"/>
                  <a:gd name="connsiteY6182" fmla="*/ 2012537 h 3986212"/>
                  <a:gd name="connsiteX6183" fmla="*/ 3200019 w 4070032"/>
                  <a:gd name="connsiteY6183" fmla="*/ 2011585 h 3986212"/>
                  <a:gd name="connsiteX6184" fmla="*/ 3197257 w 4070032"/>
                  <a:gd name="connsiteY6184" fmla="*/ 2010156 h 3986212"/>
                  <a:gd name="connsiteX6185" fmla="*/ 3195352 w 4070032"/>
                  <a:gd name="connsiteY6185" fmla="*/ 2009108 h 3986212"/>
                  <a:gd name="connsiteX6186" fmla="*/ 3192780 w 4070032"/>
                  <a:gd name="connsiteY6186" fmla="*/ 2007680 h 3986212"/>
                  <a:gd name="connsiteX6187" fmla="*/ 3190875 w 4070032"/>
                  <a:gd name="connsiteY6187" fmla="*/ 2006537 h 3986212"/>
                  <a:gd name="connsiteX6188" fmla="*/ 3188684 w 4070032"/>
                  <a:gd name="connsiteY6188" fmla="*/ 2005203 h 3986212"/>
                  <a:gd name="connsiteX6189" fmla="*/ 3187065 w 4070032"/>
                  <a:gd name="connsiteY6189" fmla="*/ 2004155 h 3986212"/>
                  <a:gd name="connsiteX6190" fmla="*/ 3151632 w 4070032"/>
                  <a:gd name="connsiteY6190" fmla="*/ 1942243 h 3986212"/>
                  <a:gd name="connsiteX6191" fmla="*/ 3145917 w 4070032"/>
                  <a:gd name="connsiteY6191" fmla="*/ 1893665 h 3986212"/>
                  <a:gd name="connsiteX6192" fmla="*/ 3168206 w 4070032"/>
                  <a:gd name="connsiteY6192" fmla="*/ 1885283 h 3986212"/>
                  <a:gd name="connsiteX6193" fmla="*/ 3196590 w 4070032"/>
                  <a:gd name="connsiteY6193" fmla="*/ 1872710 h 3986212"/>
                  <a:gd name="connsiteX6194" fmla="*/ 3196590 w 4070032"/>
                  <a:gd name="connsiteY6194" fmla="*/ 1841183 h 3986212"/>
                  <a:gd name="connsiteX6195" fmla="*/ 3164491 w 4070032"/>
                  <a:gd name="connsiteY6195" fmla="*/ 1823847 h 3986212"/>
                  <a:gd name="connsiteX6196" fmla="*/ 3163634 w 4070032"/>
                  <a:gd name="connsiteY6196" fmla="*/ 1823847 h 3986212"/>
                  <a:gd name="connsiteX6197" fmla="*/ 3145822 w 4070032"/>
                  <a:gd name="connsiteY6197" fmla="*/ 1835658 h 3986212"/>
                  <a:gd name="connsiteX6198" fmla="*/ 3132677 w 4070032"/>
                  <a:gd name="connsiteY6198" fmla="*/ 1832991 h 3986212"/>
                  <a:gd name="connsiteX6199" fmla="*/ 3118390 w 4070032"/>
                  <a:gd name="connsiteY6199" fmla="*/ 1815846 h 3986212"/>
                  <a:gd name="connsiteX6200" fmla="*/ 3102959 w 4070032"/>
                  <a:gd name="connsiteY6200" fmla="*/ 1794224 h 3986212"/>
                  <a:gd name="connsiteX6201" fmla="*/ 3076289 w 4070032"/>
                  <a:gd name="connsiteY6201" fmla="*/ 1785366 h 3986212"/>
                  <a:gd name="connsiteX6202" fmla="*/ 3061335 w 4070032"/>
                  <a:gd name="connsiteY6202" fmla="*/ 1749457 h 3986212"/>
                  <a:gd name="connsiteX6203" fmla="*/ 3022759 w 4070032"/>
                  <a:gd name="connsiteY6203" fmla="*/ 1734598 h 3986212"/>
                  <a:gd name="connsiteX6204" fmla="*/ 3019901 w 4070032"/>
                  <a:gd name="connsiteY6204" fmla="*/ 1712024 h 3986212"/>
                  <a:gd name="connsiteX6205" fmla="*/ 3008281 w 4070032"/>
                  <a:gd name="connsiteY6205" fmla="*/ 1691259 h 3986212"/>
                  <a:gd name="connsiteX6206" fmla="*/ 3023711 w 4070032"/>
                  <a:gd name="connsiteY6206" fmla="*/ 1660303 h 3986212"/>
                  <a:gd name="connsiteX6207" fmla="*/ 3003614 w 4070032"/>
                  <a:gd name="connsiteY6207" fmla="*/ 1650302 h 3986212"/>
                  <a:gd name="connsiteX6208" fmla="*/ 2959989 w 4070032"/>
                  <a:gd name="connsiteY6208" fmla="*/ 1643920 h 3986212"/>
                  <a:gd name="connsiteX6209" fmla="*/ 2930938 w 4070032"/>
                  <a:gd name="connsiteY6209" fmla="*/ 1667161 h 3986212"/>
                  <a:gd name="connsiteX6210" fmla="*/ 2908459 w 4070032"/>
                  <a:gd name="connsiteY6210" fmla="*/ 1644682 h 3986212"/>
                  <a:gd name="connsiteX6211" fmla="*/ 2897982 w 4070032"/>
                  <a:gd name="connsiteY6211" fmla="*/ 1640014 h 3986212"/>
                  <a:gd name="connsiteX6212" fmla="*/ 2889695 w 4070032"/>
                  <a:gd name="connsiteY6212" fmla="*/ 1645253 h 3986212"/>
                  <a:gd name="connsiteX6213" fmla="*/ 2881884 w 4070032"/>
                  <a:gd name="connsiteY6213" fmla="*/ 1660874 h 3986212"/>
                  <a:gd name="connsiteX6214" fmla="*/ 2869120 w 4070032"/>
                  <a:gd name="connsiteY6214" fmla="*/ 1653254 h 3986212"/>
                  <a:gd name="connsiteX6215" fmla="*/ 2855690 w 4070032"/>
                  <a:gd name="connsiteY6215" fmla="*/ 1649825 h 3986212"/>
                  <a:gd name="connsiteX6216" fmla="*/ 2834926 w 4070032"/>
                  <a:gd name="connsiteY6216" fmla="*/ 1658779 h 3986212"/>
                  <a:gd name="connsiteX6217" fmla="*/ 2807018 w 4070032"/>
                  <a:gd name="connsiteY6217" fmla="*/ 1647635 h 3986212"/>
                  <a:gd name="connsiteX6218" fmla="*/ 2798350 w 4070032"/>
                  <a:gd name="connsiteY6218" fmla="*/ 1615821 h 3986212"/>
                  <a:gd name="connsiteX6219" fmla="*/ 2796064 w 4070032"/>
                  <a:gd name="connsiteY6219" fmla="*/ 1585913 h 3986212"/>
                  <a:gd name="connsiteX6220" fmla="*/ 2796445 w 4070032"/>
                  <a:gd name="connsiteY6220" fmla="*/ 1581150 h 3986212"/>
                  <a:gd name="connsiteX6221" fmla="*/ 2775871 w 4070032"/>
                  <a:gd name="connsiteY6221" fmla="*/ 1578293 h 3986212"/>
                  <a:gd name="connsiteX6222" fmla="*/ 2759583 w 4070032"/>
                  <a:gd name="connsiteY6222" fmla="*/ 1572863 h 3986212"/>
                  <a:gd name="connsiteX6223" fmla="*/ 2759583 w 4070032"/>
                  <a:gd name="connsiteY6223" fmla="*/ 1528572 h 3986212"/>
                  <a:gd name="connsiteX6224" fmla="*/ 2759583 w 4070032"/>
                  <a:gd name="connsiteY6224" fmla="*/ 1528572 h 3986212"/>
                  <a:gd name="connsiteX6225" fmla="*/ 2738819 w 4070032"/>
                  <a:gd name="connsiteY6225" fmla="*/ 1510760 h 3986212"/>
                  <a:gd name="connsiteX6226" fmla="*/ 2744724 w 4070032"/>
                  <a:gd name="connsiteY6226" fmla="*/ 1472089 h 3986212"/>
                  <a:gd name="connsiteX6227" fmla="*/ 2687860 w 4070032"/>
                  <a:gd name="connsiteY6227" fmla="*/ 1406271 h 3986212"/>
                  <a:gd name="connsiteX6228" fmla="*/ 2699480 w 4070032"/>
                  <a:gd name="connsiteY6228" fmla="*/ 1342168 h 3986212"/>
                  <a:gd name="connsiteX6229" fmla="*/ 2723578 w 4070032"/>
                  <a:gd name="connsiteY6229" fmla="*/ 1315022 h 3986212"/>
                  <a:gd name="connsiteX6230" fmla="*/ 2723578 w 4070032"/>
                  <a:gd name="connsiteY6230" fmla="*/ 1297114 h 3986212"/>
                  <a:gd name="connsiteX6231" fmla="*/ 2718054 w 4070032"/>
                  <a:gd name="connsiteY6231" fmla="*/ 1296353 h 3986212"/>
                  <a:gd name="connsiteX6232" fmla="*/ 2718054 w 4070032"/>
                  <a:gd name="connsiteY6232" fmla="*/ 1296353 h 3986212"/>
                  <a:gd name="connsiteX6233" fmla="*/ 2706434 w 4070032"/>
                  <a:gd name="connsiteY6233" fmla="*/ 1294638 h 3986212"/>
                  <a:gd name="connsiteX6234" fmla="*/ 2691860 w 4070032"/>
                  <a:gd name="connsiteY6234" fmla="*/ 1292543 h 3986212"/>
                  <a:gd name="connsiteX6235" fmla="*/ 2689384 w 4070032"/>
                  <a:gd name="connsiteY6235" fmla="*/ 1279112 h 3986212"/>
                  <a:gd name="connsiteX6236" fmla="*/ 2703767 w 4070032"/>
                  <a:gd name="connsiteY6236" fmla="*/ 1266063 h 3986212"/>
                  <a:gd name="connsiteX6237" fmla="*/ 2718340 w 4070032"/>
                  <a:gd name="connsiteY6237" fmla="*/ 1244156 h 3986212"/>
                  <a:gd name="connsiteX6238" fmla="*/ 2759393 w 4070032"/>
                  <a:gd name="connsiteY6238" fmla="*/ 1226534 h 3986212"/>
                  <a:gd name="connsiteX6239" fmla="*/ 2812542 w 4070032"/>
                  <a:gd name="connsiteY6239" fmla="*/ 1206627 h 3986212"/>
                  <a:gd name="connsiteX6240" fmla="*/ 2814828 w 4070032"/>
                  <a:gd name="connsiteY6240" fmla="*/ 1204722 h 3986212"/>
                  <a:gd name="connsiteX6241" fmla="*/ 2812542 w 4070032"/>
                  <a:gd name="connsiteY6241" fmla="*/ 1202817 h 3986212"/>
                  <a:gd name="connsiteX6242" fmla="*/ 2791587 w 4070032"/>
                  <a:gd name="connsiteY6242" fmla="*/ 1190339 h 3986212"/>
                  <a:gd name="connsiteX6243" fmla="*/ 2733294 w 4070032"/>
                  <a:gd name="connsiteY6243" fmla="*/ 1190339 h 3986212"/>
                  <a:gd name="connsiteX6244" fmla="*/ 2730151 w 4070032"/>
                  <a:gd name="connsiteY6244" fmla="*/ 1186339 h 3986212"/>
                  <a:gd name="connsiteX6245" fmla="*/ 2723198 w 4070032"/>
                  <a:gd name="connsiteY6245" fmla="*/ 1174242 h 3986212"/>
                  <a:gd name="connsiteX6246" fmla="*/ 2721293 w 4070032"/>
                  <a:gd name="connsiteY6246" fmla="*/ 1168718 h 3986212"/>
                  <a:gd name="connsiteX6247" fmla="*/ 2721293 w 4070032"/>
                  <a:gd name="connsiteY6247" fmla="*/ 1168718 h 3986212"/>
                  <a:gd name="connsiteX6248" fmla="*/ 2720816 w 4070032"/>
                  <a:gd name="connsiteY6248" fmla="*/ 1167289 h 3986212"/>
                  <a:gd name="connsiteX6249" fmla="*/ 2720531 w 4070032"/>
                  <a:gd name="connsiteY6249" fmla="*/ 1166432 h 3986212"/>
                  <a:gd name="connsiteX6250" fmla="*/ 2698814 w 4070032"/>
                  <a:gd name="connsiteY6250" fmla="*/ 1152906 h 3986212"/>
                  <a:gd name="connsiteX6251" fmla="*/ 2697575 w 4070032"/>
                  <a:gd name="connsiteY6251" fmla="*/ 1153097 h 3986212"/>
                  <a:gd name="connsiteX6252" fmla="*/ 2697575 w 4070032"/>
                  <a:gd name="connsiteY6252" fmla="*/ 1153097 h 3986212"/>
                  <a:gd name="connsiteX6253" fmla="*/ 2697004 w 4070032"/>
                  <a:gd name="connsiteY6253" fmla="*/ 1153287 h 3986212"/>
                  <a:gd name="connsiteX6254" fmla="*/ 2697004 w 4070032"/>
                  <a:gd name="connsiteY6254" fmla="*/ 1153287 h 3986212"/>
                  <a:gd name="connsiteX6255" fmla="*/ 2695861 w 4070032"/>
                  <a:gd name="connsiteY6255" fmla="*/ 1153763 h 3986212"/>
                  <a:gd name="connsiteX6256" fmla="*/ 2695861 w 4070032"/>
                  <a:gd name="connsiteY6256" fmla="*/ 1153763 h 3986212"/>
                  <a:gd name="connsiteX6257" fmla="*/ 2695861 w 4070032"/>
                  <a:gd name="connsiteY6257" fmla="*/ 1153763 h 3986212"/>
                  <a:gd name="connsiteX6258" fmla="*/ 2694718 w 4070032"/>
                  <a:gd name="connsiteY6258" fmla="*/ 1154430 h 3986212"/>
                  <a:gd name="connsiteX6259" fmla="*/ 2694718 w 4070032"/>
                  <a:gd name="connsiteY6259" fmla="*/ 1154430 h 3986212"/>
                  <a:gd name="connsiteX6260" fmla="*/ 2694718 w 4070032"/>
                  <a:gd name="connsiteY6260" fmla="*/ 1154430 h 3986212"/>
                  <a:gd name="connsiteX6261" fmla="*/ 2693956 w 4070032"/>
                  <a:gd name="connsiteY6261" fmla="*/ 1154906 h 3986212"/>
                  <a:gd name="connsiteX6262" fmla="*/ 2693956 w 4070032"/>
                  <a:gd name="connsiteY6262" fmla="*/ 1154906 h 3986212"/>
                  <a:gd name="connsiteX6263" fmla="*/ 2693384 w 4070032"/>
                  <a:gd name="connsiteY6263" fmla="*/ 1155287 h 3986212"/>
                  <a:gd name="connsiteX6264" fmla="*/ 2693384 w 4070032"/>
                  <a:gd name="connsiteY6264" fmla="*/ 1155287 h 3986212"/>
                  <a:gd name="connsiteX6265" fmla="*/ 2692622 w 4070032"/>
                  <a:gd name="connsiteY6265" fmla="*/ 1155859 h 3986212"/>
                  <a:gd name="connsiteX6266" fmla="*/ 2692622 w 4070032"/>
                  <a:gd name="connsiteY6266" fmla="*/ 1155859 h 3986212"/>
                  <a:gd name="connsiteX6267" fmla="*/ 2691956 w 4070032"/>
                  <a:gd name="connsiteY6267" fmla="*/ 1156335 h 3986212"/>
                  <a:gd name="connsiteX6268" fmla="*/ 2691956 w 4070032"/>
                  <a:gd name="connsiteY6268" fmla="*/ 1156335 h 3986212"/>
                  <a:gd name="connsiteX6269" fmla="*/ 2691194 w 4070032"/>
                  <a:gd name="connsiteY6269" fmla="*/ 1156907 h 3986212"/>
                  <a:gd name="connsiteX6270" fmla="*/ 2691194 w 4070032"/>
                  <a:gd name="connsiteY6270" fmla="*/ 1156907 h 3986212"/>
                  <a:gd name="connsiteX6271" fmla="*/ 2690432 w 4070032"/>
                  <a:gd name="connsiteY6271" fmla="*/ 1157383 h 3986212"/>
                  <a:gd name="connsiteX6272" fmla="*/ 2690432 w 4070032"/>
                  <a:gd name="connsiteY6272" fmla="*/ 1157383 h 3986212"/>
                  <a:gd name="connsiteX6273" fmla="*/ 2689574 w 4070032"/>
                  <a:gd name="connsiteY6273" fmla="*/ 1158050 h 3986212"/>
                  <a:gd name="connsiteX6274" fmla="*/ 2689574 w 4070032"/>
                  <a:gd name="connsiteY6274" fmla="*/ 1158050 h 3986212"/>
                  <a:gd name="connsiteX6275" fmla="*/ 2688812 w 4070032"/>
                  <a:gd name="connsiteY6275" fmla="*/ 1158621 h 3986212"/>
                  <a:gd name="connsiteX6276" fmla="*/ 2688812 w 4070032"/>
                  <a:gd name="connsiteY6276" fmla="*/ 1158621 h 3986212"/>
                  <a:gd name="connsiteX6277" fmla="*/ 2687860 w 4070032"/>
                  <a:gd name="connsiteY6277" fmla="*/ 1159383 h 3986212"/>
                  <a:gd name="connsiteX6278" fmla="*/ 2687860 w 4070032"/>
                  <a:gd name="connsiteY6278" fmla="*/ 1159383 h 3986212"/>
                  <a:gd name="connsiteX6279" fmla="*/ 2687098 w 4070032"/>
                  <a:gd name="connsiteY6279" fmla="*/ 1160050 h 3986212"/>
                  <a:gd name="connsiteX6280" fmla="*/ 2687098 w 4070032"/>
                  <a:gd name="connsiteY6280" fmla="*/ 1160050 h 3986212"/>
                  <a:gd name="connsiteX6281" fmla="*/ 2685764 w 4070032"/>
                  <a:gd name="connsiteY6281" fmla="*/ 1161098 h 3986212"/>
                  <a:gd name="connsiteX6282" fmla="*/ 2685764 w 4070032"/>
                  <a:gd name="connsiteY6282" fmla="*/ 1161098 h 3986212"/>
                  <a:gd name="connsiteX6283" fmla="*/ 2685288 w 4070032"/>
                  <a:gd name="connsiteY6283" fmla="*/ 1161479 h 3986212"/>
                  <a:gd name="connsiteX6284" fmla="*/ 2685288 w 4070032"/>
                  <a:gd name="connsiteY6284" fmla="*/ 1161479 h 3986212"/>
                  <a:gd name="connsiteX6285" fmla="*/ 2684336 w 4070032"/>
                  <a:gd name="connsiteY6285" fmla="*/ 1162336 h 3986212"/>
                  <a:gd name="connsiteX6286" fmla="*/ 2684336 w 4070032"/>
                  <a:gd name="connsiteY6286" fmla="*/ 1162336 h 3986212"/>
                  <a:gd name="connsiteX6287" fmla="*/ 2683478 w 4070032"/>
                  <a:gd name="connsiteY6287" fmla="*/ 1163003 h 3986212"/>
                  <a:gd name="connsiteX6288" fmla="*/ 2683478 w 4070032"/>
                  <a:gd name="connsiteY6288" fmla="*/ 1163003 h 3986212"/>
                  <a:gd name="connsiteX6289" fmla="*/ 2683478 w 4070032"/>
                  <a:gd name="connsiteY6289" fmla="*/ 1163003 h 3986212"/>
                  <a:gd name="connsiteX6290" fmla="*/ 2682335 w 4070032"/>
                  <a:gd name="connsiteY6290" fmla="*/ 1163955 h 3986212"/>
                  <a:gd name="connsiteX6291" fmla="*/ 2682335 w 4070032"/>
                  <a:gd name="connsiteY6291" fmla="*/ 1163955 h 3986212"/>
                  <a:gd name="connsiteX6292" fmla="*/ 2681574 w 4070032"/>
                  <a:gd name="connsiteY6292" fmla="*/ 1164622 h 3986212"/>
                  <a:gd name="connsiteX6293" fmla="*/ 2681574 w 4070032"/>
                  <a:gd name="connsiteY6293" fmla="*/ 1164622 h 3986212"/>
                  <a:gd name="connsiteX6294" fmla="*/ 2680145 w 4070032"/>
                  <a:gd name="connsiteY6294" fmla="*/ 1165860 h 3986212"/>
                  <a:gd name="connsiteX6295" fmla="*/ 2680145 w 4070032"/>
                  <a:gd name="connsiteY6295" fmla="*/ 1165860 h 3986212"/>
                  <a:gd name="connsiteX6296" fmla="*/ 2679573 w 4070032"/>
                  <a:gd name="connsiteY6296" fmla="*/ 1166336 h 3986212"/>
                  <a:gd name="connsiteX6297" fmla="*/ 2679573 w 4070032"/>
                  <a:gd name="connsiteY6297" fmla="*/ 1166336 h 3986212"/>
                  <a:gd name="connsiteX6298" fmla="*/ 2678525 w 4070032"/>
                  <a:gd name="connsiteY6298" fmla="*/ 1167289 h 3986212"/>
                  <a:gd name="connsiteX6299" fmla="*/ 2678525 w 4070032"/>
                  <a:gd name="connsiteY6299" fmla="*/ 1167289 h 3986212"/>
                  <a:gd name="connsiteX6300" fmla="*/ 2678335 w 4070032"/>
                  <a:gd name="connsiteY6300" fmla="*/ 1167479 h 3986212"/>
                  <a:gd name="connsiteX6301" fmla="*/ 2771489 w 4070032"/>
                  <a:gd name="connsiteY6301" fmla="*/ 913733 h 3986212"/>
                  <a:gd name="connsiteX6302" fmla="*/ 2771775 w 4070032"/>
                  <a:gd name="connsiteY6302" fmla="*/ 912971 h 3986212"/>
                  <a:gd name="connsiteX6303" fmla="*/ 2771489 w 4070032"/>
                  <a:gd name="connsiteY6303" fmla="*/ 912209 h 3986212"/>
                  <a:gd name="connsiteX6304" fmla="*/ 2742248 w 4070032"/>
                  <a:gd name="connsiteY6304" fmla="*/ 853631 h 3986212"/>
                  <a:gd name="connsiteX6305" fmla="*/ 2701862 w 4070032"/>
                  <a:gd name="connsiteY6305" fmla="*/ 818198 h 3986212"/>
                  <a:gd name="connsiteX6306" fmla="*/ 2657856 w 4070032"/>
                  <a:gd name="connsiteY6306" fmla="*/ 782955 h 3986212"/>
                  <a:gd name="connsiteX6307" fmla="*/ 2657856 w 4070032"/>
                  <a:gd name="connsiteY6307" fmla="*/ 751142 h 3986212"/>
                  <a:gd name="connsiteX6308" fmla="*/ 2657570 w 4070032"/>
                  <a:gd name="connsiteY6308" fmla="*/ 750094 h 3986212"/>
                  <a:gd name="connsiteX6309" fmla="*/ 2606040 w 4070032"/>
                  <a:gd name="connsiteY6309" fmla="*/ 680466 h 3986212"/>
                  <a:gd name="connsiteX6310" fmla="*/ 2580037 w 4070032"/>
                  <a:gd name="connsiteY6310" fmla="*/ 660273 h 3986212"/>
                  <a:gd name="connsiteX6311" fmla="*/ 2580037 w 4070032"/>
                  <a:gd name="connsiteY6311" fmla="*/ 606743 h 3986212"/>
                  <a:gd name="connsiteX6312" fmla="*/ 2493264 w 4070032"/>
                  <a:gd name="connsiteY6312" fmla="*/ 499110 h 3986212"/>
                  <a:gd name="connsiteX6313" fmla="*/ 2502313 w 4070032"/>
                  <a:gd name="connsiteY6313" fmla="*/ 412147 h 3986212"/>
                  <a:gd name="connsiteX6314" fmla="*/ 2501456 w 4070032"/>
                  <a:gd name="connsiteY6314" fmla="*/ 411385 h 3986212"/>
                  <a:gd name="connsiteX6315" fmla="*/ 2422874 w 4070032"/>
                  <a:gd name="connsiteY6315" fmla="*/ 348044 h 3986212"/>
                  <a:gd name="connsiteX6316" fmla="*/ 2406301 w 4070032"/>
                  <a:gd name="connsiteY6316" fmla="*/ 317468 h 3986212"/>
                  <a:gd name="connsiteX6317" fmla="*/ 2409254 w 4070032"/>
                  <a:gd name="connsiteY6317" fmla="*/ 281845 h 3986212"/>
                  <a:gd name="connsiteX6318" fmla="*/ 2418493 w 4070032"/>
                  <a:gd name="connsiteY6318" fmla="*/ 257270 h 3986212"/>
                  <a:gd name="connsiteX6319" fmla="*/ 2406777 w 4070032"/>
                  <a:gd name="connsiteY6319" fmla="*/ 230981 h 3986212"/>
                  <a:gd name="connsiteX6320" fmla="*/ 2439257 w 4070032"/>
                  <a:gd name="connsiteY6320" fmla="*/ 201454 h 3986212"/>
                  <a:gd name="connsiteX6321" fmla="*/ 2439257 w 4070032"/>
                  <a:gd name="connsiteY6321" fmla="*/ 169831 h 3986212"/>
                  <a:gd name="connsiteX6322" fmla="*/ 2463832 w 4070032"/>
                  <a:gd name="connsiteY6322" fmla="*/ 169831 h 3986212"/>
                  <a:gd name="connsiteX6323" fmla="*/ 2470499 w 4070032"/>
                  <a:gd name="connsiteY6323" fmla="*/ 166497 h 3986212"/>
                  <a:gd name="connsiteX6324" fmla="*/ 2466213 w 4070032"/>
                  <a:gd name="connsiteY6324" fmla="*/ 145923 h 3986212"/>
                  <a:gd name="connsiteX6325" fmla="*/ 2466213 w 4070032"/>
                  <a:gd name="connsiteY6325" fmla="*/ 133922 h 3986212"/>
                  <a:gd name="connsiteX6326" fmla="*/ 2502980 w 4070032"/>
                  <a:gd name="connsiteY6326" fmla="*/ 133922 h 3986212"/>
                  <a:gd name="connsiteX6327" fmla="*/ 2500408 w 4070032"/>
                  <a:gd name="connsiteY6327" fmla="*/ 158496 h 3986212"/>
                  <a:gd name="connsiteX6328" fmla="*/ 2513743 w 4070032"/>
                  <a:gd name="connsiteY6328" fmla="*/ 175546 h 3986212"/>
                  <a:gd name="connsiteX6329" fmla="*/ 2514314 w 4070032"/>
                  <a:gd name="connsiteY6329" fmla="*/ 175831 h 3986212"/>
                  <a:gd name="connsiteX6330" fmla="*/ 2580799 w 4070032"/>
                  <a:gd name="connsiteY6330" fmla="*/ 169831 h 3986212"/>
                  <a:gd name="connsiteX6331" fmla="*/ 2617089 w 4070032"/>
                  <a:gd name="connsiteY6331" fmla="*/ 151924 h 3986212"/>
                  <a:gd name="connsiteX6332" fmla="*/ 2723578 w 4070032"/>
                  <a:gd name="connsiteY6332" fmla="*/ 151924 h 3986212"/>
                  <a:gd name="connsiteX6333" fmla="*/ 2786349 w 4070032"/>
                  <a:gd name="connsiteY6333" fmla="*/ 190786 h 3986212"/>
                  <a:gd name="connsiteX6334" fmla="*/ 2853024 w 4070032"/>
                  <a:gd name="connsiteY6334" fmla="*/ 193834 h 3986212"/>
                  <a:gd name="connsiteX6335" fmla="*/ 2932652 w 4070032"/>
                  <a:gd name="connsiteY6335" fmla="*/ 190881 h 3986212"/>
                  <a:gd name="connsiteX6336" fmla="*/ 2962180 w 4070032"/>
                  <a:gd name="connsiteY6336" fmla="*/ 226219 h 3986212"/>
                  <a:gd name="connsiteX6337" fmla="*/ 3000089 w 4070032"/>
                  <a:gd name="connsiteY6337" fmla="*/ 255365 h 3986212"/>
                  <a:gd name="connsiteX6338" fmla="*/ 2991326 w 4070032"/>
                  <a:gd name="connsiteY6338" fmla="*/ 372809 h 3986212"/>
                  <a:gd name="connsiteX6339" fmla="*/ 2932748 w 4070032"/>
                  <a:gd name="connsiteY6339" fmla="*/ 422624 h 3986212"/>
                  <a:gd name="connsiteX6340" fmla="*/ 2852928 w 4070032"/>
                  <a:gd name="connsiteY6340" fmla="*/ 431483 h 3986212"/>
                  <a:gd name="connsiteX6341" fmla="*/ 2781110 w 4070032"/>
                  <a:gd name="connsiteY6341" fmla="*/ 431483 h 3986212"/>
                  <a:gd name="connsiteX6342" fmla="*/ 2739581 w 4070032"/>
                  <a:gd name="connsiteY6342" fmla="*/ 444437 h 3986212"/>
                  <a:gd name="connsiteX6343" fmla="*/ 2735104 w 4070032"/>
                  <a:gd name="connsiteY6343" fmla="*/ 446723 h 3986212"/>
                  <a:gd name="connsiteX6344" fmla="*/ 2692432 w 4070032"/>
                  <a:gd name="connsiteY6344" fmla="*/ 432149 h 3986212"/>
                  <a:gd name="connsiteX6345" fmla="*/ 2680335 w 4070032"/>
                  <a:gd name="connsiteY6345" fmla="*/ 425768 h 3986212"/>
                  <a:gd name="connsiteX6346" fmla="*/ 2673668 w 4070032"/>
                  <a:gd name="connsiteY6346" fmla="*/ 419291 h 3986212"/>
                  <a:gd name="connsiteX6347" fmla="*/ 2680335 w 4070032"/>
                  <a:gd name="connsiteY6347" fmla="*/ 412147 h 3986212"/>
                  <a:gd name="connsiteX6348" fmla="*/ 2689289 w 4070032"/>
                  <a:gd name="connsiteY6348" fmla="*/ 407670 h 3986212"/>
                  <a:gd name="connsiteX6349" fmla="*/ 2619375 w 4070032"/>
                  <a:gd name="connsiteY6349" fmla="*/ 407670 h 3986212"/>
                  <a:gd name="connsiteX6350" fmla="*/ 2613374 w 4070032"/>
                  <a:gd name="connsiteY6350" fmla="*/ 410813 h 3986212"/>
                  <a:gd name="connsiteX6351" fmla="*/ 2623661 w 4070032"/>
                  <a:gd name="connsiteY6351" fmla="*/ 432721 h 3986212"/>
                  <a:gd name="connsiteX6352" fmla="*/ 2668810 w 4070032"/>
                  <a:gd name="connsiteY6352" fmla="*/ 474821 h 3986212"/>
                  <a:gd name="connsiteX6353" fmla="*/ 2717959 w 4070032"/>
                  <a:gd name="connsiteY6353" fmla="*/ 490252 h 3986212"/>
                  <a:gd name="connsiteX6354" fmla="*/ 2768060 w 4070032"/>
                  <a:gd name="connsiteY6354" fmla="*/ 493205 h 3986212"/>
                  <a:gd name="connsiteX6355" fmla="*/ 2790444 w 4070032"/>
                  <a:gd name="connsiteY6355" fmla="*/ 512826 h 3986212"/>
                  <a:gd name="connsiteX6356" fmla="*/ 2784443 w 4070032"/>
                  <a:gd name="connsiteY6356" fmla="*/ 563880 h 3986212"/>
                  <a:gd name="connsiteX6357" fmla="*/ 2821210 w 4070032"/>
                  <a:gd name="connsiteY6357" fmla="*/ 588359 h 3986212"/>
                  <a:gd name="connsiteX6358" fmla="*/ 2863691 w 4070032"/>
                  <a:gd name="connsiteY6358" fmla="*/ 652082 h 3986212"/>
                  <a:gd name="connsiteX6359" fmla="*/ 2885789 w 4070032"/>
                  <a:gd name="connsiteY6359" fmla="*/ 648938 h 3986212"/>
                  <a:gd name="connsiteX6360" fmla="*/ 2910935 w 4070032"/>
                  <a:gd name="connsiteY6360" fmla="*/ 648938 h 3986212"/>
                  <a:gd name="connsiteX6361" fmla="*/ 2919889 w 4070032"/>
                  <a:gd name="connsiteY6361" fmla="*/ 681895 h 3986212"/>
                  <a:gd name="connsiteX6362" fmla="*/ 2990564 w 4070032"/>
                  <a:gd name="connsiteY6362" fmla="*/ 681895 h 3986212"/>
                  <a:gd name="connsiteX6363" fmla="*/ 3008852 w 4070032"/>
                  <a:gd name="connsiteY6363" fmla="*/ 677228 h 3986212"/>
                  <a:gd name="connsiteX6364" fmla="*/ 3011138 w 4070032"/>
                  <a:gd name="connsiteY6364" fmla="*/ 667226 h 3986212"/>
                  <a:gd name="connsiteX6365" fmla="*/ 3012758 w 4070032"/>
                  <a:gd name="connsiteY6365" fmla="*/ 660559 h 3986212"/>
                  <a:gd name="connsiteX6366" fmla="*/ 3019711 w 4070032"/>
                  <a:gd name="connsiteY6366" fmla="*/ 631127 h 3986212"/>
                  <a:gd name="connsiteX6367" fmla="*/ 3010281 w 4070032"/>
                  <a:gd name="connsiteY6367" fmla="*/ 590360 h 3986212"/>
                  <a:gd name="connsiteX6368" fmla="*/ 2972467 w 4070032"/>
                  <a:gd name="connsiteY6368" fmla="*/ 590360 h 3986212"/>
                  <a:gd name="connsiteX6369" fmla="*/ 2942939 w 4070032"/>
                  <a:gd name="connsiteY6369" fmla="*/ 599123 h 3986212"/>
                  <a:gd name="connsiteX6370" fmla="*/ 2899791 w 4070032"/>
                  <a:gd name="connsiteY6370" fmla="*/ 558737 h 3986212"/>
                  <a:gd name="connsiteX6371" fmla="*/ 2899791 w 4070032"/>
                  <a:gd name="connsiteY6371" fmla="*/ 546068 h 3986212"/>
                  <a:gd name="connsiteX6372" fmla="*/ 2902649 w 4070032"/>
                  <a:gd name="connsiteY6372" fmla="*/ 530066 h 3986212"/>
                  <a:gd name="connsiteX6373" fmla="*/ 2981325 w 4070032"/>
                  <a:gd name="connsiteY6373" fmla="*/ 556260 h 3986212"/>
                  <a:gd name="connsiteX6374" fmla="*/ 2981801 w 4070032"/>
                  <a:gd name="connsiteY6374" fmla="*/ 556260 h 3986212"/>
                  <a:gd name="connsiteX6375" fmla="*/ 3077337 w 4070032"/>
                  <a:gd name="connsiteY6375" fmla="*/ 547211 h 3986212"/>
                  <a:gd name="connsiteX6376" fmla="*/ 3114008 w 4070032"/>
                  <a:gd name="connsiteY6376" fmla="*/ 538067 h 3986212"/>
                  <a:gd name="connsiteX6377" fmla="*/ 3117152 w 4070032"/>
                  <a:gd name="connsiteY6377" fmla="*/ 537020 h 3986212"/>
                  <a:gd name="connsiteX6378" fmla="*/ 3078670 w 4070032"/>
                  <a:gd name="connsiteY6378" fmla="*/ 485680 h 3986212"/>
                  <a:gd name="connsiteX6379" fmla="*/ 3021616 w 4070032"/>
                  <a:gd name="connsiteY6379" fmla="*/ 476631 h 3986212"/>
                  <a:gd name="connsiteX6380" fmla="*/ 2999423 w 4070032"/>
                  <a:gd name="connsiteY6380" fmla="*/ 454438 h 3986212"/>
                  <a:gd name="connsiteX6381" fmla="*/ 3022664 w 4070032"/>
                  <a:gd name="connsiteY6381" fmla="*/ 405003 h 3986212"/>
                  <a:gd name="connsiteX6382" fmla="*/ 3040475 w 4070032"/>
                  <a:gd name="connsiteY6382" fmla="*/ 366332 h 3986212"/>
                  <a:gd name="connsiteX6383" fmla="*/ 3055811 w 4070032"/>
                  <a:gd name="connsiteY6383" fmla="*/ 329184 h 3986212"/>
                  <a:gd name="connsiteX6384" fmla="*/ 3049810 w 4070032"/>
                  <a:gd name="connsiteY6384" fmla="*/ 310325 h 3986212"/>
                  <a:gd name="connsiteX6385" fmla="*/ 3049810 w 4070032"/>
                  <a:gd name="connsiteY6385" fmla="*/ 290227 h 3986212"/>
                  <a:gd name="connsiteX6386" fmla="*/ 3045428 w 4070032"/>
                  <a:gd name="connsiteY6386" fmla="*/ 280797 h 3986212"/>
                  <a:gd name="connsiteX6387" fmla="*/ 3110960 w 4070032"/>
                  <a:gd name="connsiteY6387" fmla="*/ 283559 h 3986212"/>
                  <a:gd name="connsiteX6388" fmla="*/ 3110960 w 4070032"/>
                  <a:gd name="connsiteY6388" fmla="*/ 297656 h 3986212"/>
                  <a:gd name="connsiteX6389" fmla="*/ 3139916 w 4070032"/>
                  <a:gd name="connsiteY6389" fmla="*/ 313754 h 3986212"/>
                  <a:gd name="connsiteX6390" fmla="*/ 3157633 w 4070032"/>
                  <a:gd name="connsiteY6390" fmla="*/ 310229 h 3986212"/>
                  <a:gd name="connsiteX6391" fmla="*/ 3157633 w 4070032"/>
                  <a:gd name="connsiteY6391" fmla="*/ 277940 h 3986212"/>
                  <a:gd name="connsiteX6392" fmla="*/ 3154585 w 4070032"/>
                  <a:gd name="connsiteY6392" fmla="*/ 259937 h 3986212"/>
                  <a:gd name="connsiteX6393" fmla="*/ 3130106 w 4070032"/>
                  <a:gd name="connsiteY6393" fmla="*/ 210884 h 3986212"/>
                  <a:gd name="connsiteX6394" fmla="*/ 3111532 w 4070032"/>
                  <a:gd name="connsiteY6394" fmla="*/ 189167 h 3986212"/>
                  <a:gd name="connsiteX6395" fmla="*/ 3080957 w 4070032"/>
                  <a:gd name="connsiteY6395" fmla="*/ 186119 h 3986212"/>
                  <a:gd name="connsiteX6396" fmla="*/ 3067050 w 4070032"/>
                  <a:gd name="connsiteY6396" fmla="*/ 180594 h 3986212"/>
                  <a:gd name="connsiteX6397" fmla="*/ 3037618 w 4070032"/>
                  <a:gd name="connsiteY6397" fmla="*/ 130588 h 3986212"/>
                  <a:gd name="connsiteX6398" fmla="*/ 3010091 w 4070032"/>
                  <a:gd name="connsiteY6398" fmla="*/ 72485 h 3986212"/>
                  <a:gd name="connsiteX6399" fmla="*/ 2976372 w 4070032"/>
                  <a:gd name="connsiteY6399" fmla="*/ 69437 h 3986212"/>
                  <a:gd name="connsiteX6400" fmla="*/ 2964275 w 4070032"/>
                  <a:gd name="connsiteY6400" fmla="*/ 61436 h 3986212"/>
                  <a:gd name="connsiteX6401" fmla="*/ 3009710 w 4070032"/>
                  <a:gd name="connsiteY6401" fmla="*/ 56102 h 3986212"/>
                  <a:gd name="connsiteX6402" fmla="*/ 3027998 w 4070032"/>
                  <a:gd name="connsiteY6402" fmla="*/ 31718 h 3986212"/>
                  <a:gd name="connsiteX6403" fmla="*/ 3062002 w 4070032"/>
                  <a:gd name="connsiteY6403" fmla="*/ 11906 h 3986212"/>
                  <a:gd name="connsiteX6404" fmla="*/ 3121914 w 4070032"/>
                  <a:gd name="connsiteY6404" fmla="*/ 68961 h 3986212"/>
                  <a:gd name="connsiteX6405" fmla="*/ 3102483 w 4070032"/>
                  <a:gd name="connsiteY6405" fmla="*/ 91154 h 3986212"/>
                  <a:gd name="connsiteX6406" fmla="*/ 3093339 w 4070032"/>
                  <a:gd name="connsiteY6406" fmla="*/ 113252 h 3986212"/>
                  <a:gd name="connsiteX6407" fmla="*/ 3102197 w 4070032"/>
                  <a:gd name="connsiteY6407" fmla="*/ 118872 h 3986212"/>
                  <a:gd name="connsiteX6408" fmla="*/ 3104960 w 4070032"/>
                  <a:gd name="connsiteY6408" fmla="*/ 141161 h 3986212"/>
                  <a:gd name="connsiteX6409" fmla="*/ 3124391 w 4070032"/>
                  <a:gd name="connsiteY6409" fmla="*/ 160782 h 3986212"/>
                  <a:gd name="connsiteX6410" fmla="*/ 3124867 w 4070032"/>
                  <a:gd name="connsiteY6410" fmla="*/ 160973 h 3986212"/>
                  <a:gd name="connsiteX6411" fmla="*/ 3176111 w 4070032"/>
                  <a:gd name="connsiteY6411" fmla="*/ 157925 h 3986212"/>
                  <a:gd name="connsiteX6412" fmla="*/ 3191923 w 4070032"/>
                  <a:gd name="connsiteY6412" fmla="*/ 157925 h 3986212"/>
                  <a:gd name="connsiteX6413" fmla="*/ 3210306 w 4070032"/>
                  <a:gd name="connsiteY6413" fmla="*/ 142589 h 3986212"/>
                  <a:gd name="connsiteX6414" fmla="*/ 3234976 w 4070032"/>
                  <a:gd name="connsiteY6414" fmla="*/ 126492 h 3986212"/>
                  <a:gd name="connsiteX6415" fmla="*/ 3202877 w 4070032"/>
                  <a:gd name="connsiteY6415" fmla="*/ 58198 h 3986212"/>
                  <a:gd name="connsiteX6416" fmla="*/ 3229451 w 4070032"/>
                  <a:gd name="connsiteY6416" fmla="*/ 29528 h 3986212"/>
                  <a:gd name="connsiteX6417" fmla="*/ 3196781 w 4070032"/>
                  <a:gd name="connsiteY6417" fmla="*/ 3715 h 3986212"/>
                  <a:gd name="connsiteX6418" fmla="*/ 4065746 w 4070032"/>
                  <a:gd name="connsiteY6418" fmla="*/ 3715 h 3986212"/>
                  <a:gd name="connsiteX6419" fmla="*/ 4065556 w 4070032"/>
                  <a:gd name="connsiteY6419" fmla="*/ 2674715 h 398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Lst>
                <a:rect l="l" t="t" r="r" b="b"/>
                <a:pathLst>
                  <a:path w="4070032" h="3986212">
                    <a:moveTo>
                      <a:pt x="3182684" y="0"/>
                    </a:moveTo>
                    <a:lnTo>
                      <a:pt x="3222022" y="31052"/>
                    </a:lnTo>
                    <a:lnTo>
                      <a:pt x="3196685" y="58293"/>
                    </a:lnTo>
                    <a:lnTo>
                      <a:pt x="3228403" y="125730"/>
                    </a:lnTo>
                    <a:lnTo>
                      <a:pt x="3206972" y="139732"/>
                    </a:lnTo>
                    <a:lnTo>
                      <a:pt x="3189637" y="154115"/>
                    </a:lnTo>
                    <a:lnTo>
                      <a:pt x="3175349" y="154115"/>
                    </a:lnTo>
                    <a:cubicBezTo>
                      <a:pt x="3175349" y="154115"/>
                      <a:pt x="3124962" y="157067"/>
                      <a:pt x="3124962" y="157067"/>
                    </a:cubicBezTo>
                    <a:cubicBezTo>
                      <a:pt x="3111818" y="151638"/>
                      <a:pt x="3109055" y="141351"/>
                      <a:pt x="3108960" y="141256"/>
                    </a:cubicBezTo>
                    <a:lnTo>
                      <a:pt x="3105722" y="115253"/>
                    </a:lnTo>
                    <a:lnTo>
                      <a:pt x="3103626" y="115253"/>
                    </a:lnTo>
                    <a:cubicBezTo>
                      <a:pt x="3103626" y="115253"/>
                      <a:pt x="3098292" y="115157"/>
                      <a:pt x="3097054" y="112300"/>
                    </a:cubicBezTo>
                    <a:cubicBezTo>
                      <a:pt x="3096387" y="110871"/>
                      <a:pt x="3095911" y="106204"/>
                      <a:pt x="3105436" y="95345"/>
                    </a:cubicBezTo>
                    <a:lnTo>
                      <a:pt x="3127915" y="69723"/>
                    </a:lnTo>
                    <a:lnTo>
                      <a:pt x="3062097" y="7049"/>
                    </a:lnTo>
                    <a:lnTo>
                      <a:pt x="3024664" y="28861"/>
                    </a:lnTo>
                    <a:lnTo>
                      <a:pt x="3006566" y="52578"/>
                    </a:lnTo>
                    <a:lnTo>
                      <a:pt x="2950274" y="59245"/>
                    </a:lnTo>
                    <a:lnTo>
                      <a:pt x="2973610" y="74771"/>
                    </a:lnTo>
                    <a:lnTo>
                      <a:pt x="3006281" y="78010"/>
                    </a:lnTo>
                    <a:lnTo>
                      <a:pt x="3032760" y="133826"/>
                    </a:lnTo>
                    <a:lnTo>
                      <a:pt x="3062669" y="184690"/>
                    </a:lnTo>
                    <a:lnTo>
                      <a:pt x="3063050" y="185356"/>
                    </a:lnTo>
                    <a:lnTo>
                      <a:pt x="3078766" y="191643"/>
                    </a:lnTo>
                    <a:lnTo>
                      <a:pt x="3108389" y="194691"/>
                    </a:lnTo>
                    <a:lnTo>
                      <a:pt x="3125438" y="214408"/>
                    </a:lnTo>
                    <a:lnTo>
                      <a:pt x="3149251" y="261938"/>
                    </a:lnTo>
                    <a:lnTo>
                      <a:pt x="3152108" y="279178"/>
                    </a:lnTo>
                    <a:lnTo>
                      <a:pt x="3152108" y="307181"/>
                    </a:lnTo>
                    <a:lnTo>
                      <a:pt x="3139916" y="309658"/>
                    </a:lnTo>
                    <a:lnTo>
                      <a:pt x="3114961" y="295751"/>
                    </a:lnTo>
                    <a:lnTo>
                      <a:pt x="3114961" y="279940"/>
                    </a:lnTo>
                    <a:lnTo>
                      <a:pt x="3036761" y="276701"/>
                    </a:lnTo>
                    <a:lnTo>
                      <a:pt x="3044285" y="291751"/>
                    </a:lnTo>
                    <a:lnTo>
                      <a:pt x="3044285" y="313087"/>
                    </a:lnTo>
                    <a:cubicBezTo>
                      <a:pt x="3044285" y="313087"/>
                      <a:pt x="3044952" y="313754"/>
                      <a:pt x="3044952" y="313754"/>
                    </a:cubicBezTo>
                    <a:cubicBezTo>
                      <a:pt x="3045143" y="313944"/>
                      <a:pt x="3050286" y="319278"/>
                      <a:pt x="3050286" y="330041"/>
                    </a:cubicBezTo>
                    <a:cubicBezTo>
                      <a:pt x="3050286" y="340805"/>
                      <a:pt x="3035808" y="364426"/>
                      <a:pt x="3035522" y="364998"/>
                    </a:cubicBezTo>
                    <a:lnTo>
                      <a:pt x="2992945" y="456343"/>
                    </a:lnTo>
                    <a:lnTo>
                      <a:pt x="3018663" y="482060"/>
                    </a:lnTo>
                    <a:lnTo>
                      <a:pt x="3075337" y="491014"/>
                    </a:lnTo>
                    <a:lnTo>
                      <a:pt x="3108674" y="535496"/>
                    </a:lnTo>
                    <a:cubicBezTo>
                      <a:pt x="3101340" y="537782"/>
                      <a:pt x="3083338" y="543306"/>
                      <a:pt x="3076670" y="543306"/>
                    </a:cubicBezTo>
                    <a:cubicBezTo>
                      <a:pt x="3067907" y="543306"/>
                      <a:pt x="2988945" y="551402"/>
                      <a:pt x="2981135" y="552260"/>
                    </a:cubicBezTo>
                    <a:lnTo>
                      <a:pt x="2898172" y="524637"/>
                    </a:lnTo>
                    <a:lnTo>
                      <a:pt x="2894743" y="544925"/>
                    </a:lnTo>
                    <a:cubicBezTo>
                      <a:pt x="2893886" y="546735"/>
                      <a:pt x="2890933" y="553688"/>
                      <a:pt x="2894933" y="561689"/>
                    </a:cubicBezTo>
                    <a:cubicBezTo>
                      <a:pt x="2904077" y="579977"/>
                      <a:pt x="2939129" y="603504"/>
                      <a:pt x="2940653" y="604552"/>
                    </a:cubicBezTo>
                    <a:lnTo>
                      <a:pt x="2941606" y="605219"/>
                    </a:lnTo>
                    <a:lnTo>
                      <a:pt x="2972276" y="595979"/>
                    </a:lnTo>
                    <a:lnTo>
                      <a:pt x="3005995" y="595979"/>
                    </a:lnTo>
                    <a:lnTo>
                      <a:pt x="3014472" y="632841"/>
                    </a:lnTo>
                    <a:cubicBezTo>
                      <a:pt x="3015234" y="638270"/>
                      <a:pt x="3015806" y="653225"/>
                      <a:pt x="3009519" y="657511"/>
                    </a:cubicBezTo>
                    <a:cubicBezTo>
                      <a:pt x="3005138" y="660463"/>
                      <a:pt x="3005519" y="664940"/>
                      <a:pt x="3005709" y="668465"/>
                    </a:cubicBezTo>
                    <a:cubicBezTo>
                      <a:pt x="3005900" y="671513"/>
                      <a:pt x="3005995" y="673418"/>
                      <a:pt x="3004661" y="674846"/>
                    </a:cubicBezTo>
                    <a:cubicBezTo>
                      <a:pt x="3002661" y="676942"/>
                      <a:pt x="2997708" y="677990"/>
                      <a:pt x="2989802" y="677990"/>
                    </a:cubicBezTo>
                    <a:lnTo>
                      <a:pt x="2922746" y="677990"/>
                    </a:lnTo>
                    <a:lnTo>
                      <a:pt x="2913793" y="645033"/>
                    </a:lnTo>
                    <a:lnTo>
                      <a:pt x="2884742" y="645033"/>
                    </a:lnTo>
                    <a:cubicBezTo>
                      <a:pt x="2884742" y="645033"/>
                      <a:pt x="2865311" y="647795"/>
                      <a:pt x="2865311" y="647795"/>
                    </a:cubicBezTo>
                    <a:lnTo>
                      <a:pt x="2824258" y="586169"/>
                    </a:lnTo>
                    <a:lnTo>
                      <a:pt x="2788920" y="562356"/>
                    </a:lnTo>
                    <a:lnTo>
                      <a:pt x="2794826" y="511683"/>
                    </a:lnTo>
                    <a:lnTo>
                      <a:pt x="2769299" y="489395"/>
                    </a:lnTo>
                    <a:lnTo>
                      <a:pt x="2717864" y="486347"/>
                    </a:lnTo>
                    <a:cubicBezTo>
                      <a:pt x="2717864" y="486347"/>
                      <a:pt x="2682335" y="480346"/>
                      <a:pt x="2671001" y="471869"/>
                    </a:cubicBezTo>
                    <a:cubicBezTo>
                      <a:pt x="2659285" y="463106"/>
                      <a:pt x="2626709" y="430530"/>
                      <a:pt x="2626424" y="430340"/>
                    </a:cubicBezTo>
                    <a:cubicBezTo>
                      <a:pt x="2620613" y="423577"/>
                      <a:pt x="2616137" y="415576"/>
                      <a:pt x="2616994" y="413671"/>
                    </a:cubicBezTo>
                    <a:cubicBezTo>
                      <a:pt x="2616994" y="413480"/>
                      <a:pt x="2617565" y="413290"/>
                      <a:pt x="2618613" y="413290"/>
                    </a:cubicBezTo>
                    <a:lnTo>
                      <a:pt x="2671286" y="413290"/>
                    </a:lnTo>
                    <a:cubicBezTo>
                      <a:pt x="2669572" y="415100"/>
                      <a:pt x="2668143" y="417481"/>
                      <a:pt x="2668143" y="420243"/>
                    </a:cubicBezTo>
                    <a:cubicBezTo>
                      <a:pt x="2668143" y="424339"/>
                      <a:pt x="2671286" y="427958"/>
                      <a:pt x="2677478" y="431006"/>
                    </a:cubicBezTo>
                    <a:cubicBezTo>
                      <a:pt x="2681097" y="432816"/>
                      <a:pt x="2685193" y="435007"/>
                      <a:pt x="2689384" y="437388"/>
                    </a:cubicBezTo>
                    <a:cubicBezTo>
                      <a:pt x="2706529" y="446723"/>
                      <a:pt x="2725865" y="457295"/>
                      <a:pt x="2736437" y="451961"/>
                    </a:cubicBezTo>
                    <a:lnTo>
                      <a:pt x="2740914" y="449675"/>
                    </a:lnTo>
                    <a:cubicBezTo>
                      <a:pt x="2751677" y="444151"/>
                      <a:pt x="2765012" y="437293"/>
                      <a:pt x="2780252" y="437293"/>
                    </a:cubicBezTo>
                    <a:lnTo>
                      <a:pt x="2852357" y="437293"/>
                    </a:lnTo>
                    <a:cubicBezTo>
                      <a:pt x="2852357" y="437293"/>
                      <a:pt x="2933891" y="428244"/>
                      <a:pt x="2933891" y="428244"/>
                    </a:cubicBezTo>
                    <a:lnTo>
                      <a:pt x="2995041" y="376238"/>
                    </a:lnTo>
                    <a:lnTo>
                      <a:pt x="3004090" y="255461"/>
                    </a:lnTo>
                    <a:lnTo>
                      <a:pt x="3004090" y="254222"/>
                    </a:lnTo>
                    <a:cubicBezTo>
                      <a:pt x="3004090" y="254222"/>
                      <a:pt x="2964657" y="223838"/>
                      <a:pt x="2964657" y="223838"/>
                    </a:cubicBezTo>
                    <a:lnTo>
                      <a:pt x="2933986" y="186976"/>
                    </a:lnTo>
                    <a:lnTo>
                      <a:pt x="2852166" y="190024"/>
                    </a:lnTo>
                    <a:lnTo>
                      <a:pt x="2786920" y="187071"/>
                    </a:lnTo>
                    <a:lnTo>
                      <a:pt x="2724055" y="148114"/>
                    </a:lnTo>
                    <a:lnTo>
                      <a:pt x="2615565" y="148114"/>
                    </a:lnTo>
                    <a:lnTo>
                      <a:pt x="2578989" y="166116"/>
                    </a:lnTo>
                    <a:lnTo>
                      <a:pt x="2514314" y="172022"/>
                    </a:lnTo>
                    <a:cubicBezTo>
                      <a:pt x="2512124" y="170783"/>
                      <a:pt x="2504218" y="165830"/>
                      <a:pt x="2504218" y="159449"/>
                    </a:cubicBezTo>
                    <a:cubicBezTo>
                      <a:pt x="2504218" y="150781"/>
                      <a:pt x="2507170" y="133064"/>
                      <a:pt x="2507170" y="132874"/>
                    </a:cubicBezTo>
                    <a:lnTo>
                      <a:pt x="2507647" y="130112"/>
                    </a:lnTo>
                    <a:lnTo>
                      <a:pt x="2460593" y="130112"/>
                    </a:lnTo>
                    <a:lnTo>
                      <a:pt x="2460593" y="148114"/>
                    </a:lnTo>
                    <a:lnTo>
                      <a:pt x="2460879" y="148685"/>
                    </a:lnTo>
                    <a:cubicBezTo>
                      <a:pt x="2463737" y="153638"/>
                      <a:pt x="2467070" y="162306"/>
                      <a:pt x="2465451" y="165068"/>
                    </a:cubicBezTo>
                    <a:cubicBezTo>
                      <a:pt x="2465261" y="165354"/>
                      <a:pt x="2464880" y="166021"/>
                      <a:pt x="2462975" y="166021"/>
                    </a:cubicBezTo>
                    <a:lnTo>
                      <a:pt x="2398300" y="166021"/>
                    </a:lnTo>
                    <a:lnTo>
                      <a:pt x="2397824" y="167735"/>
                    </a:lnTo>
                    <a:cubicBezTo>
                      <a:pt x="2396490" y="172403"/>
                      <a:pt x="2393156" y="179356"/>
                      <a:pt x="2390108" y="180118"/>
                    </a:cubicBezTo>
                    <a:cubicBezTo>
                      <a:pt x="2389727" y="180118"/>
                      <a:pt x="2388584" y="180499"/>
                      <a:pt x="2386775" y="178689"/>
                    </a:cubicBezTo>
                    <a:cubicBezTo>
                      <a:pt x="2379250" y="171164"/>
                      <a:pt x="2355723" y="149638"/>
                      <a:pt x="2347532" y="142208"/>
                    </a:cubicBezTo>
                    <a:lnTo>
                      <a:pt x="2396681" y="122015"/>
                    </a:lnTo>
                    <a:lnTo>
                      <a:pt x="2396395" y="120206"/>
                    </a:lnTo>
                    <a:cubicBezTo>
                      <a:pt x="2396300" y="119253"/>
                      <a:pt x="2392966" y="97536"/>
                      <a:pt x="2376583" y="94298"/>
                    </a:cubicBezTo>
                    <a:cubicBezTo>
                      <a:pt x="2370392" y="93059"/>
                      <a:pt x="2360105" y="89059"/>
                      <a:pt x="2349246" y="84773"/>
                    </a:cubicBezTo>
                    <a:cubicBezTo>
                      <a:pt x="2334101" y="78867"/>
                      <a:pt x="2316956" y="72104"/>
                      <a:pt x="2304574" y="70295"/>
                    </a:cubicBezTo>
                    <a:cubicBezTo>
                      <a:pt x="2296573" y="69152"/>
                      <a:pt x="2294763" y="65913"/>
                      <a:pt x="2293239" y="63056"/>
                    </a:cubicBezTo>
                    <a:cubicBezTo>
                      <a:pt x="2292287" y="61246"/>
                      <a:pt x="2291144" y="59245"/>
                      <a:pt x="2288667" y="58674"/>
                    </a:cubicBezTo>
                    <a:cubicBezTo>
                      <a:pt x="2285619" y="57912"/>
                      <a:pt x="2281428" y="59531"/>
                      <a:pt x="2273046" y="64770"/>
                    </a:cubicBezTo>
                    <a:lnTo>
                      <a:pt x="2246567" y="81344"/>
                    </a:lnTo>
                    <a:lnTo>
                      <a:pt x="2248662" y="83439"/>
                    </a:lnTo>
                    <a:cubicBezTo>
                      <a:pt x="2255520" y="90297"/>
                      <a:pt x="2261426" y="97727"/>
                      <a:pt x="2261426" y="99727"/>
                    </a:cubicBezTo>
                    <a:cubicBezTo>
                      <a:pt x="2261426" y="102680"/>
                      <a:pt x="2255425" y="121825"/>
                      <a:pt x="2251424" y="133922"/>
                    </a:cubicBezTo>
                    <a:lnTo>
                      <a:pt x="2245043" y="137065"/>
                    </a:lnTo>
                    <a:lnTo>
                      <a:pt x="2233422" y="122111"/>
                    </a:lnTo>
                    <a:lnTo>
                      <a:pt x="2225707" y="137446"/>
                    </a:lnTo>
                    <a:lnTo>
                      <a:pt x="2225516" y="138113"/>
                    </a:lnTo>
                    <a:cubicBezTo>
                      <a:pt x="2225516" y="138113"/>
                      <a:pt x="2222468" y="156115"/>
                      <a:pt x="2221040" y="163449"/>
                    </a:cubicBezTo>
                    <a:cubicBezTo>
                      <a:pt x="2220468" y="166211"/>
                      <a:pt x="2220468" y="168974"/>
                      <a:pt x="2220468" y="171545"/>
                    </a:cubicBezTo>
                    <a:cubicBezTo>
                      <a:pt x="2220468" y="177451"/>
                      <a:pt x="2219992" y="178022"/>
                      <a:pt x="2218849" y="178022"/>
                    </a:cubicBezTo>
                    <a:cubicBezTo>
                      <a:pt x="2216087" y="178022"/>
                      <a:pt x="2213420" y="179927"/>
                      <a:pt x="2210848" y="181832"/>
                    </a:cubicBezTo>
                    <a:cubicBezTo>
                      <a:pt x="2209038" y="183166"/>
                      <a:pt x="2206276" y="185071"/>
                      <a:pt x="2205323" y="184690"/>
                    </a:cubicBezTo>
                    <a:cubicBezTo>
                      <a:pt x="2205133" y="184690"/>
                      <a:pt x="2204085" y="184023"/>
                      <a:pt x="2203323" y="180023"/>
                    </a:cubicBezTo>
                    <a:cubicBezTo>
                      <a:pt x="2200466" y="165544"/>
                      <a:pt x="2200370" y="159544"/>
                      <a:pt x="2200370" y="159544"/>
                    </a:cubicBezTo>
                    <a:lnTo>
                      <a:pt x="2200370" y="120872"/>
                    </a:lnTo>
                    <a:cubicBezTo>
                      <a:pt x="2200370" y="120872"/>
                      <a:pt x="2202085" y="103632"/>
                      <a:pt x="2202085" y="103632"/>
                    </a:cubicBezTo>
                    <a:lnTo>
                      <a:pt x="2187226" y="101822"/>
                    </a:lnTo>
                    <a:lnTo>
                      <a:pt x="2177701" y="104966"/>
                    </a:lnTo>
                    <a:lnTo>
                      <a:pt x="2162556" y="119729"/>
                    </a:lnTo>
                    <a:lnTo>
                      <a:pt x="2162556" y="150305"/>
                    </a:lnTo>
                    <a:lnTo>
                      <a:pt x="2157222" y="166402"/>
                    </a:lnTo>
                    <a:cubicBezTo>
                      <a:pt x="2148935" y="166878"/>
                      <a:pt x="2137315" y="166878"/>
                      <a:pt x="2134838" y="165164"/>
                    </a:cubicBezTo>
                    <a:cubicBezTo>
                      <a:pt x="2133600" y="164306"/>
                      <a:pt x="2132362" y="163259"/>
                      <a:pt x="2131124" y="162211"/>
                    </a:cubicBezTo>
                    <a:cubicBezTo>
                      <a:pt x="2127599" y="159258"/>
                      <a:pt x="2123694" y="155829"/>
                      <a:pt x="2118551" y="155829"/>
                    </a:cubicBezTo>
                    <a:cubicBezTo>
                      <a:pt x="2112264" y="155829"/>
                      <a:pt x="2094262" y="162687"/>
                      <a:pt x="2092262" y="163449"/>
                    </a:cubicBezTo>
                    <a:lnTo>
                      <a:pt x="2091404" y="164021"/>
                    </a:lnTo>
                    <a:cubicBezTo>
                      <a:pt x="2090452" y="164973"/>
                      <a:pt x="2085880" y="169831"/>
                      <a:pt x="2086261" y="174117"/>
                    </a:cubicBezTo>
                    <a:cubicBezTo>
                      <a:pt x="2086451" y="175831"/>
                      <a:pt x="2087309" y="177165"/>
                      <a:pt x="2088737" y="178118"/>
                    </a:cubicBezTo>
                    <a:cubicBezTo>
                      <a:pt x="2093500" y="181261"/>
                      <a:pt x="2102453" y="182880"/>
                      <a:pt x="2102644" y="182880"/>
                    </a:cubicBezTo>
                    <a:lnTo>
                      <a:pt x="2102644" y="182880"/>
                    </a:lnTo>
                    <a:cubicBezTo>
                      <a:pt x="2102644" y="182880"/>
                      <a:pt x="2114741" y="187452"/>
                      <a:pt x="2114741" y="187452"/>
                    </a:cubicBezTo>
                    <a:lnTo>
                      <a:pt x="2127790" y="191357"/>
                    </a:lnTo>
                    <a:cubicBezTo>
                      <a:pt x="2127504" y="194596"/>
                      <a:pt x="2127409" y="200882"/>
                      <a:pt x="2129790" y="205645"/>
                    </a:cubicBezTo>
                    <a:cubicBezTo>
                      <a:pt x="2132076" y="210217"/>
                      <a:pt x="2132457" y="218980"/>
                      <a:pt x="2132552" y="221742"/>
                    </a:cubicBezTo>
                    <a:cubicBezTo>
                      <a:pt x="2131028" y="223456"/>
                      <a:pt x="2128171" y="226124"/>
                      <a:pt x="2125980" y="226124"/>
                    </a:cubicBezTo>
                    <a:lnTo>
                      <a:pt x="2112550" y="226124"/>
                    </a:lnTo>
                    <a:cubicBezTo>
                      <a:pt x="2105406" y="226124"/>
                      <a:pt x="2092262" y="223171"/>
                      <a:pt x="2091595" y="223171"/>
                    </a:cubicBezTo>
                    <a:lnTo>
                      <a:pt x="2076545" y="223171"/>
                    </a:lnTo>
                    <a:lnTo>
                      <a:pt x="2072926" y="232124"/>
                    </a:lnTo>
                    <a:lnTo>
                      <a:pt x="2072735" y="247555"/>
                    </a:lnTo>
                    <a:lnTo>
                      <a:pt x="2084165" y="257080"/>
                    </a:lnTo>
                    <a:cubicBezTo>
                      <a:pt x="2079117" y="256318"/>
                      <a:pt x="2073497" y="256032"/>
                      <a:pt x="2070735" y="257937"/>
                    </a:cubicBezTo>
                    <a:cubicBezTo>
                      <a:pt x="2069592" y="258699"/>
                      <a:pt x="2067497" y="259556"/>
                      <a:pt x="2065211" y="260509"/>
                    </a:cubicBezTo>
                    <a:cubicBezTo>
                      <a:pt x="2058924" y="263176"/>
                      <a:pt x="2051685" y="266129"/>
                      <a:pt x="2051685" y="271844"/>
                    </a:cubicBezTo>
                    <a:cubicBezTo>
                      <a:pt x="2051685" y="275844"/>
                      <a:pt x="2049304" y="284417"/>
                      <a:pt x="2047875" y="288893"/>
                    </a:cubicBezTo>
                    <a:lnTo>
                      <a:pt x="2041112" y="288893"/>
                    </a:lnTo>
                    <a:lnTo>
                      <a:pt x="2036540" y="263176"/>
                    </a:lnTo>
                    <a:lnTo>
                      <a:pt x="2034254" y="263462"/>
                    </a:lnTo>
                    <a:cubicBezTo>
                      <a:pt x="2031111" y="263938"/>
                      <a:pt x="2027777" y="264128"/>
                      <a:pt x="2024920" y="264224"/>
                    </a:cubicBezTo>
                    <a:cubicBezTo>
                      <a:pt x="2017586" y="264605"/>
                      <a:pt x="2011299" y="264986"/>
                      <a:pt x="2011299" y="270320"/>
                    </a:cubicBezTo>
                    <a:cubicBezTo>
                      <a:pt x="2011299" y="272225"/>
                      <a:pt x="2011871" y="274320"/>
                      <a:pt x="2012442" y="276320"/>
                    </a:cubicBezTo>
                    <a:cubicBezTo>
                      <a:pt x="2012728" y="277368"/>
                      <a:pt x="2013204" y="279083"/>
                      <a:pt x="2013299" y="279940"/>
                    </a:cubicBezTo>
                    <a:cubicBezTo>
                      <a:pt x="2011871" y="279940"/>
                      <a:pt x="2010442" y="280416"/>
                      <a:pt x="2009013" y="280702"/>
                    </a:cubicBezTo>
                    <a:cubicBezTo>
                      <a:pt x="2005393" y="281654"/>
                      <a:pt x="2002250" y="282416"/>
                      <a:pt x="1998917" y="279083"/>
                    </a:cubicBezTo>
                    <a:lnTo>
                      <a:pt x="1988915" y="269081"/>
                    </a:lnTo>
                    <a:lnTo>
                      <a:pt x="1986915" y="261271"/>
                    </a:lnTo>
                    <a:lnTo>
                      <a:pt x="1984439" y="262128"/>
                    </a:lnTo>
                    <a:cubicBezTo>
                      <a:pt x="1984439" y="262128"/>
                      <a:pt x="1973866" y="265748"/>
                      <a:pt x="1973866" y="273368"/>
                    </a:cubicBezTo>
                    <a:cubicBezTo>
                      <a:pt x="1973866" y="279845"/>
                      <a:pt x="1979486" y="289846"/>
                      <a:pt x="1980152" y="290989"/>
                    </a:cubicBezTo>
                    <a:lnTo>
                      <a:pt x="1980724" y="291656"/>
                    </a:lnTo>
                    <a:cubicBezTo>
                      <a:pt x="1983962" y="294227"/>
                      <a:pt x="1987582" y="297466"/>
                      <a:pt x="1989582" y="299561"/>
                    </a:cubicBezTo>
                    <a:cubicBezTo>
                      <a:pt x="1988630" y="299657"/>
                      <a:pt x="1987677" y="299847"/>
                      <a:pt x="1986725" y="300038"/>
                    </a:cubicBezTo>
                    <a:cubicBezTo>
                      <a:pt x="1983200" y="300609"/>
                      <a:pt x="1978724" y="301181"/>
                      <a:pt x="1970342" y="300419"/>
                    </a:cubicBezTo>
                    <a:cubicBezTo>
                      <a:pt x="1961007" y="299657"/>
                      <a:pt x="1955197" y="299371"/>
                      <a:pt x="1952625" y="301752"/>
                    </a:cubicBezTo>
                    <a:cubicBezTo>
                      <a:pt x="1951768" y="302514"/>
                      <a:pt x="1951292" y="303562"/>
                      <a:pt x="1951292" y="304705"/>
                    </a:cubicBezTo>
                    <a:cubicBezTo>
                      <a:pt x="1951292" y="309658"/>
                      <a:pt x="1959102" y="321659"/>
                      <a:pt x="1960626" y="323945"/>
                    </a:cubicBezTo>
                    <a:lnTo>
                      <a:pt x="1980438" y="338709"/>
                    </a:lnTo>
                    <a:cubicBezTo>
                      <a:pt x="1976723" y="340424"/>
                      <a:pt x="1970342" y="342710"/>
                      <a:pt x="1964055" y="342710"/>
                    </a:cubicBezTo>
                    <a:cubicBezTo>
                      <a:pt x="1954530" y="342710"/>
                      <a:pt x="1933099" y="340138"/>
                      <a:pt x="1930241" y="339757"/>
                    </a:cubicBezTo>
                    <a:cubicBezTo>
                      <a:pt x="1928432" y="338995"/>
                      <a:pt x="1922336" y="336899"/>
                      <a:pt x="1919002" y="339090"/>
                    </a:cubicBezTo>
                    <a:cubicBezTo>
                      <a:pt x="1917573" y="340043"/>
                      <a:pt x="1916716" y="341662"/>
                      <a:pt x="1916716" y="343567"/>
                    </a:cubicBezTo>
                    <a:cubicBezTo>
                      <a:pt x="1916716" y="348234"/>
                      <a:pt x="1913477" y="364236"/>
                      <a:pt x="1912239" y="370046"/>
                    </a:cubicBezTo>
                    <a:cubicBezTo>
                      <a:pt x="1912049" y="370999"/>
                      <a:pt x="1911191" y="375761"/>
                      <a:pt x="1913477" y="378524"/>
                    </a:cubicBezTo>
                    <a:cubicBezTo>
                      <a:pt x="1914430" y="379762"/>
                      <a:pt x="1915859" y="380333"/>
                      <a:pt x="1917573" y="380333"/>
                    </a:cubicBezTo>
                    <a:cubicBezTo>
                      <a:pt x="1920526" y="380333"/>
                      <a:pt x="1928908" y="382810"/>
                      <a:pt x="1933289" y="384239"/>
                    </a:cubicBezTo>
                    <a:cubicBezTo>
                      <a:pt x="1933670" y="388430"/>
                      <a:pt x="1934623" y="399860"/>
                      <a:pt x="1934623" y="403384"/>
                    </a:cubicBezTo>
                    <a:cubicBezTo>
                      <a:pt x="1934623" y="405956"/>
                      <a:pt x="1933385" y="408527"/>
                      <a:pt x="1932622" y="409956"/>
                    </a:cubicBezTo>
                    <a:lnTo>
                      <a:pt x="1908048" y="409956"/>
                    </a:lnTo>
                    <a:cubicBezTo>
                      <a:pt x="1905953" y="407765"/>
                      <a:pt x="1899380" y="401098"/>
                      <a:pt x="1897094" y="397574"/>
                    </a:cubicBezTo>
                    <a:cubicBezTo>
                      <a:pt x="1892427" y="390620"/>
                      <a:pt x="1874330" y="390525"/>
                      <a:pt x="1874139" y="390525"/>
                    </a:cubicBezTo>
                    <a:lnTo>
                      <a:pt x="1840421" y="390525"/>
                    </a:lnTo>
                    <a:lnTo>
                      <a:pt x="1843850" y="394430"/>
                    </a:lnTo>
                    <a:cubicBezTo>
                      <a:pt x="1845755" y="396526"/>
                      <a:pt x="1855375" y="407194"/>
                      <a:pt x="1862138" y="407194"/>
                    </a:cubicBezTo>
                    <a:lnTo>
                      <a:pt x="1876425" y="407194"/>
                    </a:lnTo>
                    <a:lnTo>
                      <a:pt x="1880426" y="409575"/>
                    </a:lnTo>
                    <a:lnTo>
                      <a:pt x="1862804" y="423386"/>
                    </a:lnTo>
                    <a:lnTo>
                      <a:pt x="1807845" y="423386"/>
                    </a:lnTo>
                    <a:lnTo>
                      <a:pt x="1836515" y="447961"/>
                    </a:lnTo>
                    <a:lnTo>
                      <a:pt x="1837563" y="444437"/>
                    </a:lnTo>
                    <a:cubicBezTo>
                      <a:pt x="1837563" y="444437"/>
                      <a:pt x="1837754" y="443865"/>
                      <a:pt x="1837849" y="443484"/>
                    </a:cubicBezTo>
                    <a:cubicBezTo>
                      <a:pt x="1838135" y="444246"/>
                      <a:pt x="1838516" y="445484"/>
                      <a:pt x="1838897" y="447199"/>
                    </a:cubicBezTo>
                    <a:cubicBezTo>
                      <a:pt x="1841564" y="459296"/>
                      <a:pt x="1850422" y="462534"/>
                      <a:pt x="1854708" y="462534"/>
                    </a:cubicBezTo>
                    <a:lnTo>
                      <a:pt x="1855375" y="462534"/>
                    </a:lnTo>
                    <a:lnTo>
                      <a:pt x="1866329" y="456248"/>
                    </a:lnTo>
                    <a:lnTo>
                      <a:pt x="1889474" y="443960"/>
                    </a:lnTo>
                    <a:lnTo>
                      <a:pt x="1893665" y="435578"/>
                    </a:lnTo>
                    <a:lnTo>
                      <a:pt x="1923288" y="434150"/>
                    </a:lnTo>
                    <a:lnTo>
                      <a:pt x="1945481" y="440722"/>
                    </a:lnTo>
                    <a:lnTo>
                      <a:pt x="1939862" y="450914"/>
                    </a:lnTo>
                    <a:lnTo>
                      <a:pt x="1921574" y="459391"/>
                    </a:lnTo>
                    <a:lnTo>
                      <a:pt x="1892332" y="465868"/>
                    </a:lnTo>
                    <a:lnTo>
                      <a:pt x="1892903" y="468249"/>
                    </a:lnTo>
                    <a:cubicBezTo>
                      <a:pt x="1896332" y="483203"/>
                      <a:pt x="1897666" y="497967"/>
                      <a:pt x="1896142" y="499872"/>
                    </a:cubicBezTo>
                    <a:cubicBezTo>
                      <a:pt x="1894808" y="500158"/>
                      <a:pt x="1892427" y="500634"/>
                      <a:pt x="1889474" y="501301"/>
                    </a:cubicBezTo>
                    <a:cubicBezTo>
                      <a:pt x="1870520" y="505016"/>
                      <a:pt x="1859756" y="507778"/>
                      <a:pt x="1857375" y="511397"/>
                    </a:cubicBezTo>
                    <a:cubicBezTo>
                      <a:pt x="1854327" y="515969"/>
                      <a:pt x="1849946" y="524732"/>
                      <a:pt x="1849755" y="525113"/>
                    </a:cubicBezTo>
                    <a:lnTo>
                      <a:pt x="1849088" y="526447"/>
                    </a:lnTo>
                    <a:lnTo>
                      <a:pt x="1856804" y="536067"/>
                    </a:lnTo>
                    <a:lnTo>
                      <a:pt x="1873568" y="534829"/>
                    </a:lnTo>
                    <a:lnTo>
                      <a:pt x="1870424" y="538734"/>
                    </a:lnTo>
                    <a:lnTo>
                      <a:pt x="1870424" y="551593"/>
                    </a:lnTo>
                    <a:lnTo>
                      <a:pt x="1839182" y="567976"/>
                    </a:lnTo>
                    <a:lnTo>
                      <a:pt x="1838992" y="569119"/>
                    </a:lnTo>
                    <a:cubicBezTo>
                      <a:pt x="1838420" y="572072"/>
                      <a:pt x="1836039" y="586740"/>
                      <a:pt x="1839373" y="591788"/>
                    </a:cubicBezTo>
                    <a:cubicBezTo>
                      <a:pt x="1842326" y="596170"/>
                      <a:pt x="1849088" y="597122"/>
                      <a:pt x="1852041" y="597313"/>
                    </a:cubicBezTo>
                    <a:cubicBezTo>
                      <a:pt x="1853470" y="599313"/>
                      <a:pt x="1855375" y="601218"/>
                      <a:pt x="1857280" y="603123"/>
                    </a:cubicBezTo>
                    <a:cubicBezTo>
                      <a:pt x="1858899" y="604742"/>
                      <a:pt x="1862042" y="607886"/>
                      <a:pt x="1861947" y="608838"/>
                    </a:cubicBezTo>
                    <a:cubicBezTo>
                      <a:pt x="1861947" y="608838"/>
                      <a:pt x="1861376" y="609790"/>
                      <a:pt x="1857375" y="610648"/>
                    </a:cubicBezTo>
                    <a:cubicBezTo>
                      <a:pt x="1842326" y="613696"/>
                      <a:pt x="1826133" y="620935"/>
                      <a:pt x="1825466" y="621316"/>
                    </a:cubicBezTo>
                    <a:lnTo>
                      <a:pt x="1799177" y="645890"/>
                    </a:lnTo>
                    <a:cubicBezTo>
                      <a:pt x="1793177" y="652844"/>
                      <a:pt x="1779175" y="669512"/>
                      <a:pt x="1779175" y="674370"/>
                    </a:cubicBezTo>
                    <a:cubicBezTo>
                      <a:pt x="1779175" y="675132"/>
                      <a:pt x="1779175" y="676085"/>
                      <a:pt x="1779080" y="676942"/>
                    </a:cubicBezTo>
                    <a:cubicBezTo>
                      <a:pt x="1778794" y="681038"/>
                      <a:pt x="1778508" y="686753"/>
                      <a:pt x="1782699" y="692277"/>
                    </a:cubicBezTo>
                    <a:cubicBezTo>
                      <a:pt x="1786128" y="696849"/>
                      <a:pt x="1789652" y="703421"/>
                      <a:pt x="1790986" y="705898"/>
                    </a:cubicBezTo>
                    <a:cubicBezTo>
                      <a:pt x="1789176" y="706469"/>
                      <a:pt x="1786890" y="707136"/>
                      <a:pt x="1783937" y="707993"/>
                    </a:cubicBezTo>
                    <a:cubicBezTo>
                      <a:pt x="1757077" y="715899"/>
                      <a:pt x="1756791" y="729139"/>
                      <a:pt x="1756791" y="729710"/>
                    </a:cubicBezTo>
                    <a:lnTo>
                      <a:pt x="1756791" y="730568"/>
                    </a:lnTo>
                    <a:lnTo>
                      <a:pt x="1770317" y="747046"/>
                    </a:lnTo>
                    <a:lnTo>
                      <a:pt x="1770317" y="765048"/>
                    </a:lnTo>
                    <a:lnTo>
                      <a:pt x="1759839" y="783050"/>
                    </a:lnTo>
                    <a:lnTo>
                      <a:pt x="1759839" y="800862"/>
                    </a:lnTo>
                    <a:lnTo>
                      <a:pt x="1768316" y="814388"/>
                    </a:lnTo>
                    <a:lnTo>
                      <a:pt x="1769459" y="814388"/>
                    </a:lnTo>
                    <a:cubicBezTo>
                      <a:pt x="1774698" y="815054"/>
                      <a:pt x="1780222" y="816578"/>
                      <a:pt x="1780889" y="817245"/>
                    </a:cubicBezTo>
                    <a:cubicBezTo>
                      <a:pt x="1780889" y="817245"/>
                      <a:pt x="1780032" y="819055"/>
                      <a:pt x="1771841" y="821912"/>
                    </a:cubicBezTo>
                    <a:cubicBezTo>
                      <a:pt x="1746790" y="830771"/>
                      <a:pt x="1728788" y="835247"/>
                      <a:pt x="1728597" y="835343"/>
                    </a:cubicBezTo>
                    <a:lnTo>
                      <a:pt x="1708785" y="849916"/>
                    </a:lnTo>
                    <a:lnTo>
                      <a:pt x="1708785" y="862679"/>
                    </a:lnTo>
                    <a:lnTo>
                      <a:pt x="1717548" y="870013"/>
                    </a:lnTo>
                    <a:lnTo>
                      <a:pt x="1713452" y="892207"/>
                    </a:lnTo>
                    <a:lnTo>
                      <a:pt x="1706499" y="911733"/>
                    </a:lnTo>
                    <a:lnTo>
                      <a:pt x="1691926" y="913067"/>
                    </a:lnTo>
                    <a:lnTo>
                      <a:pt x="1678686" y="909733"/>
                    </a:lnTo>
                    <a:lnTo>
                      <a:pt x="1661351" y="938117"/>
                    </a:lnTo>
                    <a:lnTo>
                      <a:pt x="1654874" y="966788"/>
                    </a:lnTo>
                    <a:lnTo>
                      <a:pt x="1655445" y="967645"/>
                    </a:lnTo>
                    <a:cubicBezTo>
                      <a:pt x="1656207" y="968693"/>
                      <a:pt x="1657922" y="971931"/>
                      <a:pt x="1657064" y="974312"/>
                    </a:cubicBezTo>
                    <a:cubicBezTo>
                      <a:pt x="1656493" y="975741"/>
                      <a:pt x="1654969" y="976789"/>
                      <a:pt x="1652302" y="977456"/>
                    </a:cubicBezTo>
                    <a:lnTo>
                      <a:pt x="1640872" y="980313"/>
                    </a:lnTo>
                    <a:cubicBezTo>
                      <a:pt x="1631252" y="978218"/>
                      <a:pt x="1630109" y="980980"/>
                      <a:pt x="1629632" y="981837"/>
                    </a:cubicBezTo>
                    <a:cubicBezTo>
                      <a:pt x="1628489" y="984504"/>
                      <a:pt x="1630775" y="987362"/>
                      <a:pt x="1638014" y="992219"/>
                    </a:cubicBezTo>
                    <a:cubicBezTo>
                      <a:pt x="1655826" y="1004126"/>
                      <a:pt x="1663446" y="1008698"/>
                      <a:pt x="1663541" y="1008698"/>
                    </a:cubicBezTo>
                    <a:lnTo>
                      <a:pt x="1664208" y="1009079"/>
                    </a:lnTo>
                    <a:lnTo>
                      <a:pt x="1689449" y="1006316"/>
                    </a:lnTo>
                    <a:cubicBezTo>
                      <a:pt x="1689449" y="1009079"/>
                      <a:pt x="1688687" y="1013365"/>
                      <a:pt x="1684877" y="1014889"/>
                    </a:cubicBezTo>
                    <a:cubicBezTo>
                      <a:pt x="1678115" y="1017556"/>
                      <a:pt x="1661065" y="1022890"/>
                      <a:pt x="1658493" y="1023652"/>
                    </a:cubicBezTo>
                    <a:lnTo>
                      <a:pt x="1650778" y="1023652"/>
                    </a:lnTo>
                    <a:lnTo>
                      <a:pt x="1638586" y="1012793"/>
                    </a:lnTo>
                    <a:lnTo>
                      <a:pt x="1636871" y="1002792"/>
                    </a:lnTo>
                    <a:lnTo>
                      <a:pt x="1610201" y="1000982"/>
                    </a:lnTo>
                    <a:lnTo>
                      <a:pt x="1608582" y="1019175"/>
                    </a:lnTo>
                    <a:lnTo>
                      <a:pt x="1602105" y="1029557"/>
                    </a:lnTo>
                    <a:lnTo>
                      <a:pt x="1597819" y="1029557"/>
                    </a:lnTo>
                    <a:cubicBezTo>
                      <a:pt x="1597819" y="1029557"/>
                      <a:pt x="1586484" y="1027938"/>
                      <a:pt x="1586484" y="1027938"/>
                    </a:cubicBezTo>
                    <a:lnTo>
                      <a:pt x="1570292" y="1037749"/>
                    </a:lnTo>
                    <a:cubicBezTo>
                      <a:pt x="1569625" y="1038415"/>
                      <a:pt x="1568101" y="1040606"/>
                      <a:pt x="1568101" y="1046893"/>
                    </a:cubicBezTo>
                    <a:cubicBezTo>
                      <a:pt x="1568101" y="1051655"/>
                      <a:pt x="1566101" y="1067753"/>
                      <a:pt x="1565339" y="1073182"/>
                    </a:cubicBezTo>
                    <a:cubicBezTo>
                      <a:pt x="1559528" y="1073849"/>
                      <a:pt x="1556385" y="1073563"/>
                      <a:pt x="1553718" y="1073182"/>
                    </a:cubicBezTo>
                    <a:cubicBezTo>
                      <a:pt x="1550480" y="1072801"/>
                      <a:pt x="1547527" y="1072801"/>
                      <a:pt x="1543145" y="1072325"/>
                    </a:cubicBezTo>
                    <a:cubicBezTo>
                      <a:pt x="1539812" y="1071944"/>
                      <a:pt x="1536002" y="1071372"/>
                      <a:pt x="1531620" y="1071372"/>
                    </a:cubicBezTo>
                    <a:lnTo>
                      <a:pt x="1519333" y="1071372"/>
                    </a:lnTo>
                    <a:cubicBezTo>
                      <a:pt x="1519333" y="1071372"/>
                      <a:pt x="1498854" y="1074515"/>
                      <a:pt x="1498854" y="1074515"/>
                    </a:cubicBezTo>
                    <a:lnTo>
                      <a:pt x="1491710" y="1085279"/>
                    </a:lnTo>
                    <a:lnTo>
                      <a:pt x="1496854" y="1102328"/>
                    </a:lnTo>
                    <a:lnTo>
                      <a:pt x="1511713" y="1109758"/>
                    </a:lnTo>
                    <a:lnTo>
                      <a:pt x="1514285" y="1120235"/>
                    </a:lnTo>
                    <a:lnTo>
                      <a:pt x="1513237" y="1126712"/>
                    </a:lnTo>
                    <a:lnTo>
                      <a:pt x="1495520" y="1126712"/>
                    </a:lnTo>
                    <a:cubicBezTo>
                      <a:pt x="1495520" y="1126712"/>
                      <a:pt x="1483805" y="1128236"/>
                      <a:pt x="1483805" y="1128236"/>
                    </a:cubicBezTo>
                    <a:lnTo>
                      <a:pt x="1467517" y="1128236"/>
                    </a:lnTo>
                    <a:lnTo>
                      <a:pt x="1460373" y="1139000"/>
                    </a:lnTo>
                    <a:lnTo>
                      <a:pt x="1461897" y="1159764"/>
                    </a:lnTo>
                    <a:lnTo>
                      <a:pt x="1455706" y="1167194"/>
                    </a:lnTo>
                    <a:lnTo>
                      <a:pt x="1442085" y="1167194"/>
                    </a:lnTo>
                    <a:cubicBezTo>
                      <a:pt x="1442085" y="1167194"/>
                      <a:pt x="1410938" y="1164241"/>
                      <a:pt x="1410938" y="1164241"/>
                    </a:cubicBezTo>
                    <a:lnTo>
                      <a:pt x="1396365" y="1161002"/>
                    </a:lnTo>
                    <a:lnTo>
                      <a:pt x="1388555" y="1166908"/>
                    </a:lnTo>
                    <a:lnTo>
                      <a:pt x="1388555" y="1182815"/>
                    </a:lnTo>
                    <a:lnTo>
                      <a:pt x="1411986" y="1199769"/>
                    </a:lnTo>
                    <a:lnTo>
                      <a:pt x="1391793" y="1203579"/>
                    </a:lnTo>
                    <a:lnTo>
                      <a:pt x="1388459" y="1223582"/>
                    </a:lnTo>
                    <a:lnTo>
                      <a:pt x="1388459" y="1230154"/>
                    </a:lnTo>
                    <a:lnTo>
                      <a:pt x="1394555" y="1240631"/>
                    </a:lnTo>
                    <a:lnTo>
                      <a:pt x="1396746" y="1248442"/>
                    </a:lnTo>
                    <a:lnTo>
                      <a:pt x="1371600" y="1251395"/>
                    </a:lnTo>
                    <a:lnTo>
                      <a:pt x="1375315" y="1273493"/>
                    </a:lnTo>
                    <a:lnTo>
                      <a:pt x="1404461" y="1278064"/>
                    </a:lnTo>
                    <a:lnTo>
                      <a:pt x="1414463" y="1291400"/>
                    </a:lnTo>
                    <a:lnTo>
                      <a:pt x="1380935" y="1291400"/>
                    </a:lnTo>
                    <a:lnTo>
                      <a:pt x="1380935" y="1308735"/>
                    </a:lnTo>
                    <a:cubicBezTo>
                      <a:pt x="1380935" y="1315403"/>
                      <a:pt x="1375410" y="1323785"/>
                      <a:pt x="1375315" y="1323880"/>
                    </a:cubicBezTo>
                    <a:lnTo>
                      <a:pt x="1373219" y="1338834"/>
                    </a:lnTo>
                    <a:lnTo>
                      <a:pt x="1384745" y="1342644"/>
                    </a:lnTo>
                    <a:lnTo>
                      <a:pt x="1399604" y="1338643"/>
                    </a:lnTo>
                    <a:lnTo>
                      <a:pt x="1401604" y="1346645"/>
                    </a:lnTo>
                    <a:lnTo>
                      <a:pt x="1391698" y="1353693"/>
                    </a:lnTo>
                    <a:lnTo>
                      <a:pt x="1388364" y="1368743"/>
                    </a:lnTo>
                    <a:lnTo>
                      <a:pt x="1391984" y="1379506"/>
                    </a:lnTo>
                    <a:lnTo>
                      <a:pt x="1393127" y="1379887"/>
                    </a:lnTo>
                    <a:cubicBezTo>
                      <a:pt x="1393127" y="1379887"/>
                      <a:pt x="1401985" y="1382839"/>
                      <a:pt x="1409129" y="1387126"/>
                    </a:cubicBezTo>
                    <a:cubicBezTo>
                      <a:pt x="1410367" y="1387888"/>
                      <a:pt x="1411415" y="1388459"/>
                      <a:pt x="1412272" y="1388745"/>
                    </a:cubicBezTo>
                    <a:cubicBezTo>
                      <a:pt x="1413224" y="1389412"/>
                      <a:pt x="1414558" y="1390269"/>
                      <a:pt x="1416558" y="1391603"/>
                    </a:cubicBezTo>
                    <a:lnTo>
                      <a:pt x="1431798" y="1401794"/>
                    </a:lnTo>
                    <a:lnTo>
                      <a:pt x="1433132" y="1400175"/>
                    </a:lnTo>
                    <a:cubicBezTo>
                      <a:pt x="1437513" y="1394841"/>
                      <a:pt x="1443228" y="1389031"/>
                      <a:pt x="1445895" y="1387316"/>
                    </a:cubicBezTo>
                    <a:cubicBezTo>
                      <a:pt x="1446562" y="1390174"/>
                      <a:pt x="1446752" y="1393698"/>
                      <a:pt x="1446847" y="1395698"/>
                    </a:cubicBezTo>
                    <a:lnTo>
                      <a:pt x="1438942" y="1399699"/>
                    </a:lnTo>
                    <a:lnTo>
                      <a:pt x="1428464" y="1407224"/>
                    </a:lnTo>
                    <a:lnTo>
                      <a:pt x="1420559" y="1416653"/>
                    </a:lnTo>
                    <a:lnTo>
                      <a:pt x="1418463" y="1424178"/>
                    </a:lnTo>
                    <a:lnTo>
                      <a:pt x="1419987" y="1430179"/>
                    </a:lnTo>
                    <a:lnTo>
                      <a:pt x="1419987" y="1438180"/>
                    </a:lnTo>
                    <a:lnTo>
                      <a:pt x="1415034" y="1443133"/>
                    </a:lnTo>
                    <a:lnTo>
                      <a:pt x="1389983" y="1452467"/>
                    </a:lnTo>
                    <a:lnTo>
                      <a:pt x="1389983" y="1481995"/>
                    </a:lnTo>
                    <a:lnTo>
                      <a:pt x="1397413" y="1489424"/>
                    </a:lnTo>
                    <a:lnTo>
                      <a:pt x="1418177" y="1487805"/>
                    </a:lnTo>
                    <a:lnTo>
                      <a:pt x="1442371" y="1483805"/>
                    </a:lnTo>
                    <a:lnTo>
                      <a:pt x="1442371" y="1519333"/>
                    </a:lnTo>
                    <a:cubicBezTo>
                      <a:pt x="1442371" y="1519333"/>
                      <a:pt x="1439990" y="1529048"/>
                      <a:pt x="1439990" y="1529048"/>
                    </a:cubicBezTo>
                    <a:lnTo>
                      <a:pt x="1411319" y="1522286"/>
                    </a:lnTo>
                    <a:lnTo>
                      <a:pt x="1392650" y="1512951"/>
                    </a:lnTo>
                    <a:lnTo>
                      <a:pt x="1394365" y="1541050"/>
                    </a:lnTo>
                    <a:lnTo>
                      <a:pt x="1403699" y="1557052"/>
                    </a:lnTo>
                    <a:lnTo>
                      <a:pt x="1420654" y="1569625"/>
                    </a:lnTo>
                    <a:lnTo>
                      <a:pt x="1438466" y="1584484"/>
                    </a:lnTo>
                    <a:lnTo>
                      <a:pt x="1449991" y="1596009"/>
                    </a:lnTo>
                    <a:lnTo>
                      <a:pt x="1453896" y="1611439"/>
                    </a:lnTo>
                    <a:cubicBezTo>
                      <a:pt x="1451705" y="1612678"/>
                      <a:pt x="1449324" y="1614488"/>
                      <a:pt x="1449705" y="1616964"/>
                    </a:cubicBezTo>
                    <a:cubicBezTo>
                      <a:pt x="1450086" y="1620203"/>
                      <a:pt x="1454468" y="1620869"/>
                      <a:pt x="1456372" y="1621060"/>
                    </a:cubicBezTo>
                    <a:cubicBezTo>
                      <a:pt x="1459706" y="1621536"/>
                      <a:pt x="1462278" y="1622012"/>
                      <a:pt x="1464659" y="1622489"/>
                    </a:cubicBezTo>
                    <a:cubicBezTo>
                      <a:pt x="1469517" y="1623441"/>
                      <a:pt x="1473422" y="1624108"/>
                      <a:pt x="1480661" y="1624108"/>
                    </a:cubicBezTo>
                    <a:cubicBezTo>
                      <a:pt x="1490758" y="1624108"/>
                      <a:pt x="1502378" y="1626965"/>
                      <a:pt x="1502950" y="1627061"/>
                    </a:cubicBezTo>
                    <a:lnTo>
                      <a:pt x="1520666" y="1628489"/>
                    </a:lnTo>
                    <a:cubicBezTo>
                      <a:pt x="1520666" y="1628489"/>
                      <a:pt x="1522190" y="1628775"/>
                      <a:pt x="1524667" y="1628775"/>
                    </a:cubicBezTo>
                    <a:cubicBezTo>
                      <a:pt x="1528382" y="1628775"/>
                      <a:pt x="1534573" y="1628204"/>
                      <a:pt x="1542860" y="1625441"/>
                    </a:cubicBezTo>
                    <a:cubicBezTo>
                      <a:pt x="1556290" y="1620964"/>
                      <a:pt x="1569911" y="1614964"/>
                      <a:pt x="1570006" y="1614868"/>
                    </a:cubicBezTo>
                    <a:lnTo>
                      <a:pt x="1596200" y="1588961"/>
                    </a:lnTo>
                    <a:lnTo>
                      <a:pt x="1596771" y="1588008"/>
                    </a:lnTo>
                    <a:cubicBezTo>
                      <a:pt x="1605439" y="1562767"/>
                      <a:pt x="1617250" y="1535716"/>
                      <a:pt x="1622203" y="1534097"/>
                    </a:cubicBezTo>
                    <a:cubicBezTo>
                      <a:pt x="1625537" y="1532954"/>
                      <a:pt x="1628680" y="1531430"/>
                      <a:pt x="1632014" y="1529906"/>
                    </a:cubicBezTo>
                    <a:cubicBezTo>
                      <a:pt x="1637633" y="1527143"/>
                      <a:pt x="1644015" y="1524095"/>
                      <a:pt x="1653350" y="1522190"/>
                    </a:cubicBezTo>
                    <a:cubicBezTo>
                      <a:pt x="1658207" y="1521238"/>
                      <a:pt x="1664113" y="1519809"/>
                      <a:pt x="1669923" y="1518285"/>
                    </a:cubicBezTo>
                    <a:lnTo>
                      <a:pt x="1669923" y="1518285"/>
                    </a:lnTo>
                    <a:cubicBezTo>
                      <a:pt x="1669923" y="1518285"/>
                      <a:pt x="1672400" y="1517618"/>
                      <a:pt x="1672400" y="1517618"/>
                    </a:cubicBezTo>
                    <a:lnTo>
                      <a:pt x="1672400" y="1517618"/>
                    </a:lnTo>
                    <a:cubicBezTo>
                      <a:pt x="1672400" y="1517618"/>
                      <a:pt x="1673066" y="1517428"/>
                      <a:pt x="1673352" y="1517333"/>
                    </a:cubicBezTo>
                    <a:lnTo>
                      <a:pt x="1673352" y="1517333"/>
                    </a:lnTo>
                    <a:cubicBezTo>
                      <a:pt x="1673352" y="1517333"/>
                      <a:pt x="1675638" y="1516761"/>
                      <a:pt x="1675638" y="1516761"/>
                    </a:cubicBezTo>
                    <a:lnTo>
                      <a:pt x="1675638" y="1516761"/>
                    </a:lnTo>
                    <a:cubicBezTo>
                      <a:pt x="1675638" y="1516761"/>
                      <a:pt x="1676114" y="1516666"/>
                      <a:pt x="1676305" y="1516571"/>
                    </a:cubicBezTo>
                    <a:lnTo>
                      <a:pt x="1676305" y="1516571"/>
                    </a:lnTo>
                    <a:cubicBezTo>
                      <a:pt x="1676305" y="1516571"/>
                      <a:pt x="1678877" y="1515904"/>
                      <a:pt x="1678877" y="1515904"/>
                    </a:cubicBezTo>
                    <a:lnTo>
                      <a:pt x="1678877" y="1515904"/>
                    </a:lnTo>
                    <a:cubicBezTo>
                      <a:pt x="1678877" y="1515904"/>
                      <a:pt x="1679543" y="1515713"/>
                      <a:pt x="1679829" y="1515618"/>
                    </a:cubicBezTo>
                    <a:lnTo>
                      <a:pt x="1679829" y="1515618"/>
                    </a:lnTo>
                    <a:cubicBezTo>
                      <a:pt x="1679829" y="1515618"/>
                      <a:pt x="1681734" y="1515142"/>
                      <a:pt x="1681734" y="1515142"/>
                    </a:cubicBezTo>
                    <a:lnTo>
                      <a:pt x="1681734" y="1515142"/>
                    </a:lnTo>
                    <a:cubicBezTo>
                      <a:pt x="1681734" y="1515142"/>
                      <a:pt x="1681734" y="1515142"/>
                      <a:pt x="1681734" y="1515142"/>
                    </a:cubicBezTo>
                    <a:cubicBezTo>
                      <a:pt x="1682020" y="1515142"/>
                      <a:pt x="1682210" y="1515047"/>
                      <a:pt x="1682496" y="1514951"/>
                    </a:cubicBezTo>
                    <a:lnTo>
                      <a:pt x="1682496" y="1514951"/>
                    </a:lnTo>
                    <a:cubicBezTo>
                      <a:pt x="1682496" y="1514951"/>
                      <a:pt x="1684782" y="1514285"/>
                      <a:pt x="1684782" y="1514285"/>
                    </a:cubicBezTo>
                    <a:lnTo>
                      <a:pt x="1684782" y="1514285"/>
                    </a:lnTo>
                    <a:cubicBezTo>
                      <a:pt x="1684782" y="1514285"/>
                      <a:pt x="1685354" y="1514094"/>
                      <a:pt x="1685639" y="1514094"/>
                    </a:cubicBezTo>
                    <a:lnTo>
                      <a:pt x="1685639" y="1514094"/>
                    </a:lnTo>
                    <a:cubicBezTo>
                      <a:pt x="1685639" y="1514094"/>
                      <a:pt x="1687068" y="1513713"/>
                      <a:pt x="1687068" y="1513713"/>
                    </a:cubicBezTo>
                    <a:lnTo>
                      <a:pt x="1687068" y="1513713"/>
                    </a:lnTo>
                    <a:cubicBezTo>
                      <a:pt x="1687068" y="1513713"/>
                      <a:pt x="1687544" y="1513523"/>
                      <a:pt x="1687830" y="1513523"/>
                    </a:cubicBezTo>
                    <a:lnTo>
                      <a:pt x="1687830" y="1513523"/>
                    </a:lnTo>
                    <a:cubicBezTo>
                      <a:pt x="1687830" y="1513523"/>
                      <a:pt x="1689640" y="1513046"/>
                      <a:pt x="1689640" y="1513046"/>
                    </a:cubicBezTo>
                    <a:lnTo>
                      <a:pt x="1689640" y="1513046"/>
                    </a:lnTo>
                    <a:cubicBezTo>
                      <a:pt x="1689640" y="1513046"/>
                      <a:pt x="1690307" y="1512856"/>
                      <a:pt x="1690592" y="1512761"/>
                    </a:cubicBezTo>
                    <a:lnTo>
                      <a:pt x="1690592" y="1512761"/>
                    </a:lnTo>
                    <a:cubicBezTo>
                      <a:pt x="1690592" y="1512761"/>
                      <a:pt x="1691259" y="1512570"/>
                      <a:pt x="1691259" y="1512570"/>
                    </a:cubicBezTo>
                    <a:lnTo>
                      <a:pt x="1691259" y="1512570"/>
                    </a:lnTo>
                    <a:cubicBezTo>
                      <a:pt x="1691259" y="1512570"/>
                      <a:pt x="1691545" y="1512475"/>
                      <a:pt x="1691735" y="1512380"/>
                    </a:cubicBezTo>
                    <a:lnTo>
                      <a:pt x="1691735" y="1512380"/>
                    </a:lnTo>
                    <a:cubicBezTo>
                      <a:pt x="1691735" y="1512380"/>
                      <a:pt x="1692783" y="1512094"/>
                      <a:pt x="1692783" y="1512094"/>
                    </a:cubicBezTo>
                    <a:lnTo>
                      <a:pt x="1692783" y="1512094"/>
                    </a:lnTo>
                    <a:cubicBezTo>
                      <a:pt x="1692783" y="1512094"/>
                      <a:pt x="1692878" y="1512094"/>
                      <a:pt x="1692974" y="1512094"/>
                    </a:cubicBezTo>
                    <a:lnTo>
                      <a:pt x="1692974" y="1512094"/>
                    </a:lnTo>
                    <a:cubicBezTo>
                      <a:pt x="1692974" y="1512094"/>
                      <a:pt x="1693545" y="1511903"/>
                      <a:pt x="1693545" y="1511903"/>
                    </a:cubicBezTo>
                    <a:lnTo>
                      <a:pt x="1693545" y="1511903"/>
                    </a:lnTo>
                    <a:cubicBezTo>
                      <a:pt x="1693545" y="1511903"/>
                      <a:pt x="1693831" y="1511903"/>
                      <a:pt x="1693831" y="1511903"/>
                    </a:cubicBezTo>
                    <a:lnTo>
                      <a:pt x="1693926" y="1511903"/>
                    </a:lnTo>
                    <a:cubicBezTo>
                      <a:pt x="1693926" y="1511903"/>
                      <a:pt x="1695641" y="1511332"/>
                      <a:pt x="1695641" y="1511332"/>
                    </a:cubicBezTo>
                    <a:lnTo>
                      <a:pt x="1695641" y="1445324"/>
                    </a:lnTo>
                    <a:lnTo>
                      <a:pt x="1700403" y="1443418"/>
                    </a:lnTo>
                    <a:cubicBezTo>
                      <a:pt x="1704404" y="1446371"/>
                      <a:pt x="1712309" y="1453134"/>
                      <a:pt x="1713357" y="1459039"/>
                    </a:cubicBezTo>
                    <a:cubicBezTo>
                      <a:pt x="1714786" y="1467803"/>
                      <a:pt x="1716310" y="1487043"/>
                      <a:pt x="1716310" y="1487234"/>
                    </a:cubicBezTo>
                    <a:lnTo>
                      <a:pt x="1716310" y="1487900"/>
                    </a:lnTo>
                    <a:cubicBezTo>
                      <a:pt x="1716310" y="1487900"/>
                      <a:pt x="1724501" y="1499235"/>
                      <a:pt x="1724501" y="1499235"/>
                    </a:cubicBezTo>
                    <a:cubicBezTo>
                      <a:pt x="1727645" y="1502378"/>
                      <a:pt x="1730407" y="1503331"/>
                      <a:pt x="1732502" y="1504093"/>
                    </a:cubicBezTo>
                    <a:cubicBezTo>
                      <a:pt x="1734693" y="1504855"/>
                      <a:pt x="1735360" y="1505141"/>
                      <a:pt x="1735836" y="1507141"/>
                    </a:cubicBezTo>
                    <a:lnTo>
                      <a:pt x="1736122" y="1508474"/>
                    </a:lnTo>
                    <a:lnTo>
                      <a:pt x="1736122" y="1508474"/>
                    </a:lnTo>
                    <a:cubicBezTo>
                      <a:pt x="1737836" y="1515047"/>
                      <a:pt x="1741646" y="1527620"/>
                      <a:pt x="1741742" y="1527810"/>
                    </a:cubicBezTo>
                    <a:lnTo>
                      <a:pt x="1749552" y="1586770"/>
                    </a:lnTo>
                    <a:lnTo>
                      <a:pt x="1774412" y="1586770"/>
                    </a:lnTo>
                    <a:cubicBezTo>
                      <a:pt x="1774412" y="1586770"/>
                      <a:pt x="1795082" y="1584198"/>
                      <a:pt x="1795082" y="1584198"/>
                    </a:cubicBezTo>
                    <a:lnTo>
                      <a:pt x="1782128" y="1648968"/>
                    </a:lnTo>
                    <a:lnTo>
                      <a:pt x="1787176" y="1662493"/>
                    </a:lnTo>
                    <a:lnTo>
                      <a:pt x="1807369" y="1672590"/>
                    </a:lnTo>
                    <a:lnTo>
                      <a:pt x="1804702" y="1686211"/>
                    </a:lnTo>
                    <a:lnTo>
                      <a:pt x="1804702" y="1696498"/>
                    </a:lnTo>
                    <a:lnTo>
                      <a:pt x="1823085" y="1708785"/>
                    </a:lnTo>
                    <a:cubicBezTo>
                      <a:pt x="1824895" y="1713833"/>
                      <a:pt x="1835087" y="1741646"/>
                      <a:pt x="1837944" y="1747171"/>
                    </a:cubicBezTo>
                    <a:cubicBezTo>
                      <a:pt x="1840897" y="1753076"/>
                      <a:pt x="1859852" y="1763649"/>
                      <a:pt x="1866138" y="1766983"/>
                    </a:cubicBezTo>
                    <a:lnTo>
                      <a:pt x="1866138" y="1783556"/>
                    </a:lnTo>
                    <a:cubicBezTo>
                      <a:pt x="1866138" y="1788795"/>
                      <a:pt x="1860804" y="1800987"/>
                      <a:pt x="1858042" y="1806607"/>
                    </a:cubicBezTo>
                    <a:cubicBezTo>
                      <a:pt x="1850422" y="1806702"/>
                      <a:pt x="1836230" y="1807940"/>
                      <a:pt x="1836230" y="1814989"/>
                    </a:cubicBezTo>
                    <a:cubicBezTo>
                      <a:pt x="1836230" y="1821371"/>
                      <a:pt x="1840706" y="1831943"/>
                      <a:pt x="1840897" y="1832420"/>
                    </a:cubicBezTo>
                    <a:lnTo>
                      <a:pt x="1841183" y="1833182"/>
                    </a:lnTo>
                    <a:lnTo>
                      <a:pt x="1841945" y="1833563"/>
                    </a:lnTo>
                    <a:cubicBezTo>
                      <a:pt x="1848136" y="1836896"/>
                      <a:pt x="1858613" y="1843373"/>
                      <a:pt x="1860614" y="1846231"/>
                    </a:cubicBezTo>
                    <a:cubicBezTo>
                      <a:pt x="1861947" y="1848231"/>
                      <a:pt x="1866329" y="1851946"/>
                      <a:pt x="1873377" y="1857851"/>
                    </a:cubicBezTo>
                    <a:cubicBezTo>
                      <a:pt x="1879949" y="1863376"/>
                      <a:pt x="1890903" y="1872615"/>
                      <a:pt x="1891665" y="1874615"/>
                    </a:cubicBezTo>
                    <a:cubicBezTo>
                      <a:pt x="1891379" y="1875663"/>
                      <a:pt x="1888427" y="1878521"/>
                      <a:pt x="1886236" y="1880616"/>
                    </a:cubicBezTo>
                    <a:cubicBezTo>
                      <a:pt x="1880902" y="1885855"/>
                      <a:pt x="1875377" y="1891284"/>
                      <a:pt x="1876425" y="1896142"/>
                    </a:cubicBezTo>
                    <a:cubicBezTo>
                      <a:pt x="1876901" y="1898333"/>
                      <a:pt x="1878521" y="1899952"/>
                      <a:pt x="1881188" y="1900904"/>
                    </a:cubicBezTo>
                    <a:cubicBezTo>
                      <a:pt x="1893380" y="1905476"/>
                      <a:pt x="1947005" y="1908429"/>
                      <a:pt x="1949291" y="1908524"/>
                    </a:cubicBezTo>
                    <a:lnTo>
                      <a:pt x="1949672" y="1908524"/>
                    </a:lnTo>
                    <a:cubicBezTo>
                      <a:pt x="1949672" y="1908524"/>
                      <a:pt x="1950053" y="1908524"/>
                      <a:pt x="1950053" y="1908524"/>
                    </a:cubicBezTo>
                    <a:cubicBezTo>
                      <a:pt x="1956911" y="1906619"/>
                      <a:pt x="1972723" y="1901285"/>
                      <a:pt x="1972723" y="1894237"/>
                    </a:cubicBezTo>
                    <a:cubicBezTo>
                      <a:pt x="1972723" y="1892427"/>
                      <a:pt x="1973009" y="1891284"/>
                      <a:pt x="1973390" y="1890046"/>
                    </a:cubicBezTo>
                    <a:cubicBezTo>
                      <a:pt x="1974056" y="1887569"/>
                      <a:pt x="1974818" y="1884998"/>
                      <a:pt x="1972628" y="1878521"/>
                    </a:cubicBezTo>
                    <a:cubicBezTo>
                      <a:pt x="1969961" y="1870520"/>
                      <a:pt x="1964055" y="1859375"/>
                      <a:pt x="1962341" y="1856423"/>
                    </a:cubicBezTo>
                    <a:lnTo>
                      <a:pt x="1965008" y="1841849"/>
                    </a:lnTo>
                    <a:lnTo>
                      <a:pt x="1979009" y="1833467"/>
                    </a:lnTo>
                    <a:lnTo>
                      <a:pt x="1988820" y="1817656"/>
                    </a:lnTo>
                    <a:lnTo>
                      <a:pt x="1991773" y="1807655"/>
                    </a:lnTo>
                    <a:lnTo>
                      <a:pt x="2008251" y="1799368"/>
                    </a:lnTo>
                    <a:lnTo>
                      <a:pt x="2049590" y="1799368"/>
                    </a:lnTo>
                    <a:cubicBezTo>
                      <a:pt x="2059305" y="1818418"/>
                      <a:pt x="2062639" y="1817656"/>
                      <a:pt x="2064068" y="1817275"/>
                    </a:cubicBezTo>
                    <a:cubicBezTo>
                      <a:pt x="2066925" y="1816608"/>
                      <a:pt x="2066925" y="1813084"/>
                      <a:pt x="2066925" y="1811941"/>
                    </a:cubicBezTo>
                    <a:cubicBezTo>
                      <a:pt x="2066925" y="1800416"/>
                      <a:pt x="2080451" y="1749552"/>
                      <a:pt x="2083118" y="1744123"/>
                    </a:cubicBezTo>
                    <a:cubicBezTo>
                      <a:pt x="2086070" y="1738122"/>
                      <a:pt x="2098453" y="1686497"/>
                      <a:pt x="2096834" y="1678210"/>
                    </a:cubicBezTo>
                    <a:cubicBezTo>
                      <a:pt x="2095310" y="1670780"/>
                      <a:pt x="2089404" y="1644015"/>
                      <a:pt x="2089404" y="1644015"/>
                    </a:cubicBezTo>
                    <a:cubicBezTo>
                      <a:pt x="2087880" y="1625918"/>
                      <a:pt x="2084927" y="1590866"/>
                      <a:pt x="2084927" y="1587341"/>
                    </a:cubicBezTo>
                    <a:cubicBezTo>
                      <a:pt x="2084927" y="1582864"/>
                      <a:pt x="2083499" y="1535430"/>
                      <a:pt x="2083403" y="1533239"/>
                    </a:cubicBezTo>
                    <a:lnTo>
                      <a:pt x="2082070" y="1518190"/>
                    </a:lnTo>
                    <a:lnTo>
                      <a:pt x="2115312" y="1496568"/>
                    </a:lnTo>
                    <a:lnTo>
                      <a:pt x="2128266" y="1480947"/>
                    </a:lnTo>
                    <a:lnTo>
                      <a:pt x="2139791" y="1485233"/>
                    </a:lnTo>
                    <a:lnTo>
                      <a:pt x="2140839" y="1484567"/>
                    </a:lnTo>
                    <a:cubicBezTo>
                      <a:pt x="2140839" y="1484567"/>
                      <a:pt x="2145602" y="1481423"/>
                      <a:pt x="2151698" y="1475327"/>
                    </a:cubicBezTo>
                    <a:lnTo>
                      <a:pt x="2168557" y="1458373"/>
                    </a:lnTo>
                    <a:lnTo>
                      <a:pt x="2173415" y="1450277"/>
                    </a:lnTo>
                    <a:lnTo>
                      <a:pt x="2173415" y="1432465"/>
                    </a:lnTo>
                    <a:lnTo>
                      <a:pt x="2147792" y="1430750"/>
                    </a:lnTo>
                    <a:lnTo>
                      <a:pt x="2147030" y="1431322"/>
                    </a:lnTo>
                    <a:cubicBezTo>
                      <a:pt x="2147030" y="1431322"/>
                      <a:pt x="2138172" y="1438656"/>
                      <a:pt x="2132552" y="1441514"/>
                    </a:cubicBezTo>
                    <a:cubicBezTo>
                      <a:pt x="2128552" y="1443514"/>
                      <a:pt x="2121884" y="1444943"/>
                      <a:pt x="2116550" y="1445990"/>
                    </a:cubicBezTo>
                    <a:cubicBezTo>
                      <a:pt x="2114360" y="1446467"/>
                      <a:pt x="2112264" y="1446848"/>
                      <a:pt x="2110645" y="1447324"/>
                    </a:cubicBezTo>
                    <a:cubicBezTo>
                      <a:pt x="2106454" y="1448372"/>
                      <a:pt x="2102168" y="1448657"/>
                      <a:pt x="2100263" y="1448753"/>
                    </a:cubicBezTo>
                    <a:lnTo>
                      <a:pt x="2088452" y="1435418"/>
                    </a:lnTo>
                    <a:lnTo>
                      <a:pt x="2039398" y="1429322"/>
                    </a:lnTo>
                    <a:lnTo>
                      <a:pt x="2026444" y="1429322"/>
                    </a:lnTo>
                    <a:cubicBezTo>
                      <a:pt x="2026158" y="1427131"/>
                      <a:pt x="2026063" y="1424178"/>
                      <a:pt x="2027111" y="1422845"/>
                    </a:cubicBezTo>
                    <a:cubicBezTo>
                      <a:pt x="2027396" y="1422464"/>
                      <a:pt x="2027777" y="1422083"/>
                      <a:pt x="2028920" y="1422083"/>
                    </a:cubicBezTo>
                    <a:lnTo>
                      <a:pt x="2102072" y="1422083"/>
                    </a:lnTo>
                    <a:lnTo>
                      <a:pt x="2102739" y="1421035"/>
                    </a:lnTo>
                    <a:cubicBezTo>
                      <a:pt x="2109311" y="1411224"/>
                      <a:pt x="2117884" y="1400270"/>
                      <a:pt x="2120170" y="1399604"/>
                    </a:cubicBezTo>
                    <a:cubicBezTo>
                      <a:pt x="2122837" y="1399604"/>
                      <a:pt x="2123789" y="1402175"/>
                      <a:pt x="2123789" y="1402175"/>
                    </a:cubicBezTo>
                    <a:lnTo>
                      <a:pt x="2129028" y="1426559"/>
                    </a:lnTo>
                    <a:lnTo>
                      <a:pt x="2179796" y="1393222"/>
                    </a:lnTo>
                    <a:lnTo>
                      <a:pt x="2180463" y="1392841"/>
                    </a:lnTo>
                    <a:lnTo>
                      <a:pt x="2187131" y="1376267"/>
                    </a:lnTo>
                    <a:lnTo>
                      <a:pt x="2172748" y="1344359"/>
                    </a:lnTo>
                    <a:lnTo>
                      <a:pt x="2148269" y="1338263"/>
                    </a:lnTo>
                    <a:lnTo>
                      <a:pt x="2136934" y="1328452"/>
                    </a:lnTo>
                    <a:lnTo>
                      <a:pt x="2127980" y="1317974"/>
                    </a:lnTo>
                    <a:lnTo>
                      <a:pt x="2093976" y="1302258"/>
                    </a:lnTo>
                    <a:lnTo>
                      <a:pt x="2072450" y="1295114"/>
                    </a:lnTo>
                    <a:lnTo>
                      <a:pt x="2067116" y="1284446"/>
                    </a:lnTo>
                    <a:lnTo>
                      <a:pt x="2059686" y="1193768"/>
                    </a:lnTo>
                    <a:lnTo>
                      <a:pt x="2059686" y="1169384"/>
                    </a:lnTo>
                    <a:cubicBezTo>
                      <a:pt x="2059686" y="1169384"/>
                      <a:pt x="2058353" y="1161383"/>
                      <a:pt x="2058353" y="1161383"/>
                    </a:cubicBezTo>
                    <a:lnTo>
                      <a:pt x="2067687" y="1148906"/>
                    </a:lnTo>
                    <a:lnTo>
                      <a:pt x="2058638" y="1134428"/>
                    </a:lnTo>
                    <a:lnTo>
                      <a:pt x="2057972" y="1134428"/>
                    </a:lnTo>
                    <a:cubicBezTo>
                      <a:pt x="2057305" y="1133856"/>
                      <a:pt x="2055590" y="1132046"/>
                      <a:pt x="2051780" y="1126522"/>
                    </a:cubicBezTo>
                    <a:cubicBezTo>
                      <a:pt x="2049113" y="1122521"/>
                      <a:pt x="2047018" y="1120521"/>
                      <a:pt x="2045494" y="1118997"/>
                    </a:cubicBezTo>
                    <a:cubicBezTo>
                      <a:pt x="2043589" y="1117187"/>
                      <a:pt x="2043208" y="1116806"/>
                      <a:pt x="2043208" y="1114330"/>
                    </a:cubicBezTo>
                    <a:cubicBezTo>
                      <a:pt x="2043208" y="1110139"/>
                      <a:pt x="2045780" y="1098614"/>
                      <a:pt x="2047208" y="1092803"/>
                    </a:cubicBezTo>
                    <a:lnTo>
                      <a:pt x="2061972" y="1092803"/>
                    </a:lnTo>
                    <a:cubicBezTo>
                      <a:pt x="2061972" y="1092803"/>
                      <a:pt x="2080546" y="1091089"/>
                      <a:pt x="2080546" y="1091089"/>
                    </a:cubicBezTo>
                    <a:lnTo>
                      <a:pt x="2083594" y="1032320"/>
                    </a:lnTo>
                    <a:lnTo>
                      <a:pt x="2105406" y="1025081"/>
                    </a:lnTo>
                    <a:lnTo>
                      <a:pt x="2110359" y="1015175"/>
                    </a:lnTo>
                    <a:lnTo>
                      <a:pt x="2114741" y="992219"/>
                    </a:lnTo>
                    <a:lnTo>
                      <a:pt x="2144554" y="987743"/>
                    </a:lnTo>
                    <a:lnTo>
                      <a:pt x="2144935" y="986219"/>
                    </a:lnTo>
                    <a:cubicBezTo>
                      <a:pt x="2153603" y="955072"/>
                      <a:pt x="2165128" y="921258"/>
                      <a:pt x="2169319" y="918782"/>
                    </a:cubicBezTo>
                    <a:cubicBezTo>
                      <a:pt x="2170938" y="917829"/>
                      <a:pt x="2173510" y="916591"/>
                      <a:pt x="2176558" y="915257"/>
                    </a:cubicBezTo>
                    <a:cubicBezTo>
                      <a:pt x="2186845" y="910495"/>
                      <a:pt x="2202466" y="903351"/>
                      <a:pt x="2206276" y="892112"/>
                    </a:cubicBezTo>
                    <a:cubicBezTo>
                      <a:pt x="2210753" y="878681"/>
                      <a:pt x="2213801" y="866585"/>
                      <a:pt x="2213896" y="866108"/>
                    </a:cubicBezTo>
                    <a:lnTo>
                      <a:pt x="2217039" y="826961"/>
                    </a:lnTo>
                    <a:lnTo>
                      <a:pt x="2215515" y="826294"/>
                    </a:lnTo>
                    <a:cubicBezTo>
                      <a:pt x="2203990" y="821150"/>
                      <a:pt x="2191036" y="814102"/>
                      <a:pt x="2189988" y="812006"/>
                    </a:cubicBezTo>
                    <a:cubicBezTo>
                      <a:pt x="2189988" y="808482"/>
                      <a:pt x="2192084" y="796004"/>
                      <a:pt x="2192941" y="791718"/>
                    </a:cubicBezTo>
                    <a:lnTo>
                      <a:pt x="2200466" y="764286"/>
                    </a:lnTo>
                    <a:lnTo>
                      <a:pt x="2201894" y="745808"/>
                    </a:lnTo>
                    <a:lnTo>
                      <a:pt x="2217134" y="731996"/>
                    </a:lnTo>
                    <a:cubicBezTo>
                      <a:pt x="2220087" y="731615"/>
                      <a:pt x="2228183" y="730282"/>
                      <a:pt x="2231041" y="726281"/>
                    </a:cubicBezTo>
                    <a:cubicBezTo>
                      <a:pt x="2231993" y="724853"/>
                      <a:pt x="2232279" y="723329"/>
                      <a:pt x="2231898" y="721614"/>
                    </a:cubicBezTo>
                    <a:cubicBezTo>
                      <a:pt x="2231231" y="718852"/>
                      <a:pt x="2229041" y="714661"/>
                      <a:pt x="2226564" y="709708"/>
                    </a:cubicBezTo>
                    <a:cubicBezTo>
                      <a:pt x="2223611" y="703898"/>
                      <a:pt x="2219992" y="696659"/>
                      <a:pt x="2219992" y="693706"/>
                    </a:cubicBezTo>
                    <a:cubicBezTo>
                      <a:pt x="2219992" y="690563"/>
                      <a:pt x="2216849" y="688372"/>
                      <a:pt x="2213801" y="686372"/>
                    </a:cubicBezTo>
                    <a:cubicBezTo>
                      <a:pt x="2212943" y="685800"/>
                      <a:pt x="2211705" y="684943"/>
                      <a:pt x="2210943" y="684276"/>
                    </a:cubicBezTo>
                    <a:cubicBezTo>
                      <a:pt x="2212086" y="683609"/>
                      <a:pt x="2215515" y="682466"/>
                      <a:pt x="2225326" y="681038"/>
                    </a:cubicBezTo>
                    <a:cubicBezTo>
                      <a:pt x="2242185" y="678752"/>
                      <a:pt x="2246471" y="676370"/>
                      <a:pt x="2248757" y="675132"/>
                    </a:cubicBezTo>
                    <a:cubicBezTo>
                      <a:pt x="2249996" y="674465"/>
                      <a:pt x="2249996" y="674465"/>
                      <a:pt x="2257330" y="676465"/>
                    </a:cubicBezTo>
                    <a:cubicBezTo>
                      <a:pt x="2272189" y="680561"/>
                      <a:pt x="2279904" y="680942"/>
                      <a:pt x="2281523" y="681038"/>
                    </a:cubicBezTo>
                    <a:cubicBezTo>
                      <a:pt x="2283047" y="681419"/>
                      <a:pt x="2289429" y="682847"/>
                      <a:pt x="2295144" y="681228"/>
                    </a:cubicBezTo>
                    <a:lnTo>
                      <a:pt x="2295144" y="681228"/>
                    </a:lnTo>
                    <a:cubicBezTo>
                      <a:pt x="2295144" y="681228"/>
                      <a:pt x="2296954" y="680561"/>
                      <a:pt x="2296954" y="680561"/>
                    </a:cubicBezTo>
                    <a:cubicBezTo>
                      <a:pt x="2296954" y="680561"/>
                      <a:pt x="2296954" y="680561"/>
                      <a:pt x="2296954" y="680561"/>
                    </a:cubicBezTo>
                    <a:lnTo>
                      <a:pt x="2299621" y="679418"/>
                    </a:lnTo>
                    <a:lnTo>
                      <a:pt x="2299430" y="679133"/>
                    </a:lnTo>
                    <a:cubicBezTo>
                      <a:pt x="2299430" y="679133"/>
                      <a:pt x="2299526" y="679133"/>
                      <a:pt x="2299621" y="679037"/>
                    </a:cubicBezTo>
                    <a:lnTo>
                      <a:pt x="2305241" y="674751"/>
                    </a:lnTo>
                    <a:lnTo>
                      <a:pt x="2328196" y="667607"/>
                    </a:lnTo>
                    <a:cubicBezTo>
                      <a:pt x="2328196" y="667607"/>
                      <a:pt x="2328767" y="667798"/>
                      <a:pt x="2329053" y="667798"/>
                    </a:cubicBezTo>
                    <a:cubicBezTo>
                      <a:pt x="2329434" y="667893"/>
                      <a:pt x="2329910" y="667988"/>
                      <a:pt x="2330291" y="668084"/>
                    </a:cubicBezTo>
                    <a:cubicBezTo>
                      <a:pt x="2331053" y="668274"/>
                      <a:pt x="2331911" y="668655"/>
                      <a:pt x="2332768" y="669036"/>
                    </a:cubicBezTo>
                    <a:cubicBezTo>
                      <a:pt x="2332863" y="669036"/>
                      <a:pt x="2332958" y="669036"/>
                      <a:pt x="2333054" y="669131"/>
                    </a:cubicBezTo>
                    <a:cubicBezTo>
                      <a:pt x="2333054" y="669131"/>
                      <a:pt x="2333054" y="669131"/>
                      <a:pt x="2333054" y="669131"/>
                    </a:cubicBezTo>
                    <a:cubicBezTo>
                      <a:pt x="2334578" y="669893"/>
                      <a:pt x="2335816" y="670751"/>
                      <a:pt x="2336197" y="671798"/>
                    </a:cubicBezTo>
                    <a:cubicBezTo>
                      <a:pt x="2336578" y="672941"/>
                      <a:pt x="2336578" y="673989"/>
                      <a:pt x="2336578" y="675037"/>
                    </a:cubicBezTo>
                    <a:cubicBezTo>
                      <a:pt x="2336578" y="678085"/>
                      <a:pt x="2337054" y="681038"/>
                      <a:pt x="2342388" y="682371"/>
                    </a:cubicBezTo>
                    <a:cubicBezTo>
                      <a:pt x="2348008" y="683800"/>
                      <a:pt x="2353818" y="686657"/>
                      <a:pt x="2354009" y="686753"/>
                    </a:cubicBezTo>
                    <a:lnTo>
                      <a:pt x="2363438" y="690848"/>
                    </a:lnTo>
                    <a:lnTo>
                      <a:pt x="2368963" y="708946"/>
                    </a:lnTo>
                    <a:lnTo>
                      <a:pt x="2368963" y="732949"/>
                    </a:lnTo>
                    <a:cubicBezTo>
                      <a:pt x="2368963" y="732949"/>
                      <a:pt x="2370392" y="741521"/>
                      <a:pt x="2368963" y="746951"/>
                    </a:cubicBezTo>
                    <a:cubicBezTo>
                      <a:pt x="2368010" y="750665"/>
                      <a:pt x="2360867" y="756285"/>
                      <a:pt x="2356580" y="758952"/>
                    </a:cubicBezTo>
                    <a:lnTo>
                      <a:pt x="2349246" y="771239"/>
                    </a:lnTo>
                    <a:lnTo>
                      <a:pt x="2358295" y="798481"/>
                    </a:lnTo>
                    <a:lnTo>
                      <a:pt x="2349627" y="825913"/>
                    </a:lnTo>
                    <a:lnTo>
                      <a:pt x="2330196" y="867728"/>
                    </a:lnTo>
                    <a:cubicBezTo>
                      <a:pt x="2320766" y="886492"/>
                      <a:pt x="2309146" y="906875"/>
                      <a:pt x="2305812" y="908590"/>
                    </a:cubicBezTo>
                    <a:cubicBezTo>
                      <a:pt x="2304098" y="909447"/>
                      <a:pt x="2300859" y="910781"/>
                      <a:pt x="2297049" y="912209"/>
                    </a:cubicBezTo>
                    <a:cubicBezTo>
                      <a:pt x="2284667" y="917162"/>
                      <a:pt x="2275713" y="920877"/>
                      <a:pt x="2273427" y="924306"/>
                    </a:cubicBezTo>
                    <a:cubicBezTo>
                      <a:pt x="2269903" y="929640"/>
                      <a:pt x="2268474" y="937736"/>
                      <a:pt x="2270189" y="942880"/>
                    </a:cubicBezTo>
                    <a:cubicBezTo>
                      <a:pt x="2271617" y="947071"/>
                      <a:pt x="2277047" y="952976"/>
                      <a:pt x="2279047" y="955072"/>
                    </a:cubicBezTo>
                    <a:lnTo>
                      <a:pt x="2279047" y="963930"/>
                    </a:lnTo>
                    <a:lnTo>
                      <a:pt x="2270951" y="977456"/>
                    </a:lnTo>
                    <a:lnTo>
                      <a:pt x="2254949" y="980408"/>
                    </a:lnTo>
                    <a:lnTo>
                      <a:pt x="2235613" y="996506"/>
                    </a:lnTo>
                    <a:lnTo>
                      <a:pt x="2235613" y="1026033"/>
                    </a:lnTo>
                    <a:lnTo>
                      <a:pt x="2262664" y="1086803"/>
                    </a:lnTo>
                    <a:lnTo>
                      <a:pt x="2280952" y="1134047"/>
                    </a:lnTo>
                    <a:lnTo>
                      <a:pt x="2298097" y="1142619"/>
                    </a:lnTo>
                    <a:lnTo>
                      <a:pt x="2286381" y="1201198"/>
                    </a:lnTo>
                    <a:lnTo>
                      <a:pt x="2294001" y="1239107"/>
                    </a:lnTo>
                    <a:lnTo>
                      <a:pt x="2314480" y="1270921"/>
                    </a:lnTo>
                    <a:lnTo>
                      <a:pt x="2345246" y="1270921"/>
                    </a:lnTo>
                    <a:cubicBezTo>
                      <a:pt x="2345246" y="1270921"/>
                      <a:pt x="2382298" y="1277779"/>
                      <a:pt x="2382298" y="1277779"/>
                    </a:cubicBezTo>
                    <a:cubicBezTo>
                      <a:pt x="2379821" y="1282065"/>
                      <a:pt x="2375535" y="1290257"/>
                      <a:pt x="2373344" y="1297877"/>
                    </a:cubicBezTo>
                    <a:cubicBezTo>
                      <a:pt x="2372011" y="1302449"/>
                      <a:pt x="2369820" y="1304354"/>
                      <a:pt x="2368677" y="1305306"/>
                    </a:cubicBezTo>
                    <a:cubicBezTo>
                      <a:pt x="2367915" y="1305973"/>
                      <a:pt x="2366677" y="1307021"/>
                      <a:pt x="2367153" y="1308640"/>
                    </a:cubicBezTo>
                    <a:cubicBezTo>
                      <a:pt x="2367629" y="1310354"/>
                      <a:pt x="2368963" y="1310640"/>
                      <a:pt x="2372201" y="1311307"/>
                    </a:cubicBezTo>
                    <a:cubicBezTo>
                      <a:pt x="2379821" y="1312831"/>
                      <a:pt x="2397347" y="1312831"/>
                      <a:pt x="2398395" y="1312831"/>
                    </a:cubicBezTo>
                    <a:lnTo>
                      <a:pt x="2419064" y="1310068"/>
                    </a:lnTo>
                    <a:lnTo>
                      <a:pt x="2423541" y="1320641"/>
                    </a:lnTo>
                    <a:lnTo>
                      <a:pt x="2425351" y="1320356"/>
                    </a:lnTo>
                    <a:cubicBezTo>
                      <a:pt x="2434209" y="1318927"/>
                      <a:pt x="2447544" y="1317403"/>
                      <a:pt x="2447639" y="1317403"/>
                    </a:cubicBezTo>
                    <a:lnTo>
                      <a:pt x="2468499" y="1307878"/>
                    </a:lnTo>
                    <a:lnTo>
                      <a:pt x="2479072" y="1291209"/>
                    </a:lnTo>
                    <a:lnTo>
                      <a:pt x="2493264" y="1281303"/>
                    </a:lnTo>
                    <a:lnTo>
                      <a:pt x="2522125" y="1275207"/>
                    </a:lnTo>
                    <a:lnTo>
                      <a:pt x="2540699" y="1250442"/>
                    </a:lnTo>
                    <a:lnTo>
                      <a:pt x="2550605" y="1236345"/>
                    </a:lnTo>
                    <a:cubicBezTo>
                      <a:pt x="2552986" y="1235964"/>
                      <a:pt x="2558891" y="1234726"/>
                      <a:pt x="2573845" y="1230439"/>
                    </a:cubicBezTo>
                    <a:cubicBezTo>
                      <a:pt x="2593277" y="1224915"/>
                      <a:pt x="2614613" y="1207294"/>
                      <a:pt x="2618899" y="1203674"/>
                    </a:cubicBezTo>
                    <a:cubicBezTo>
                      <a:pt x="2622995" y="1203960"/>
                      <a:pt x="2638044" y="1204341"/>
                      <a:pt x="2647664" y="1198817"/>
                    </a:cubicBezTo>
                    <a:cubicBezTo>
                      <a:pt x="2651570" y="1196626"/>
                      <a:pt x="2658332" y="1190911"/>
                      <a:pt x="2665857" y="1184339"/>
                    </a:cubicBezTo>
                    <a:lnTo>
                      <a:pt x="2665857" y="1184339"/>
                    </a:lnTo>
                    <a:cubicBezTo>
                      <a:pt x="2665857" y="1184339"/>
                      <a:pt x="2667762" y="1182624"/>
                      <a:pt x="2667762" y="1182624"/>
                    </a:cubicBezTo>
                    <a:cubicBezTo>
                      <a:pt x="2668905" y="1181576"/>
                      <a:pt x="2670048" y="1180624"/>
                      <a:pt x="2671286" y="1179576"/>
                    </a:cubicBezTo>
                    <a:lnTo>
                      <a:pt x="2673001" y="1178052"/>
                    </a:lnTo>
                    <a:lnTo>
                      <a:pt x="2673001" y="1178052"/>
                    </a:lnTo>
                    <a:cubicBezTo>
                      <a:pt x="2673572" y="1177576"/>
                      <a:pt x="2674144" y="1177004"/>
                      <a:pt x="2674811" y="1176433"/>
                    </a:cubicBezTo>
                    <a:lnTo>
                      <a:pt x="2675096" y="1176147"/>
                    </a:lnTo>
                    <a:lnTo>
                      <a:pt x="2675096" y="1176147"/>
                    </a:lnTo>
                    <a:cubicBezTo>
                      <a:pt x="2679764" y="1172051"/>
                      <a:pt x="2685860" y="1166813"/>
                      <a:pt x="2690527" y="1163098"/>
                    </a:cubicBezTo>
                    <a:lnTo>
                      <a:pt x="2690527" y="1163098"/>
                    </a:lnTo>
                    <a:cubicBezTo>
                      <a:pt x="2690527" y="1163098"/>
                      <a:pt x="2690527" y="1163098"/>
                      <a:pt x="2690527" y="1163098"/>
                    </a:cubicBezTo>
                    <a:cubicBezTo>
                      <a:pt x="2691003" y="1162717"/>
                      <a:pt x="2691384" y="1162431"/>
                      <a:pt x="2691860" y="1162050"/>
                    </a:cubicBezTo>
                    <a:lnTo>
                      <a:pt x="2691860" y="1162050"/>
                    </a:lnTo>
                    <a:cubicBezTo>
                      <a:pt x="2691860" y="1162050"/>
                      <a:pt x="2692337" y="1161669"/>
                      <a:pt x="2692337" y="1161669"/>
                    </a:cubicBezTo>
                    <a:lnTo>
                      <a:pt x="2692337" y="1161669"/>
                    </a:lnTo>
                    <a:cubicBezTo>
                      <a:pt x="2692337" y="1161669"/>
                      <a:pt x="2693003" y="1161098"/>
                      <a:pt x="2693289" y="1160907"/>
                    </a:cubicBezTo>
                    <a:lnTo>
                      <a:pt x="2693289" y="1160907"/>
                    </a:lnTo>
                    <a:cubicBezTo>
                      <a:pt x="2693289" y="1160907"/>
                      <a:pt x="2693289" y="1160907"/>
                      <a:pt x="2693289" y="1160907"/>
                    </a:cubicBezTo>
                    <a:cubicBezTo>
                      <a:pt x="2693670" y="1160621"/>
                      <a:pt x="2693956" y="1160431"/>
                      <a:pt x="2694337" y="1160240"/>
                    </a:cubicBezTo>
                    <a:lnTo>
                      <a:pt x="2694337" y="1160240"/>
                    </a:lnTo>
                    <a:cubicBezTo>
                      <a:pt x="2694337" y="1160240"/>
                      <a:pt x="2694813" y="1159955"/>
                      <a:pt x="2694813" y="1159955"/>
                    </a:cubicBezTo>
                    <a:lnTo>
                      <a:pt x="2694813" y="1159955"/>
                    </a:lnTo>
                    <a:cubicBezTo>
                      <a:pt x="2694813" y="1159955"/>
                      <a:pt x="2695385" y="1159478"/>
                      <a:pt x="2695670" y="1159383"/>
                    </a:cubicBezTo>
                    <a:lnTo>
                      <a:pt x="2695670" y="1159383"/>
                    </a:lnTo>
                    <a:cubicBezTo>
                      <a:pt x="2695670" y="1159383"/>
                      <a:pt x="2695670" y="1159383"/>
                      <a:pt x="2695670" y="1159383"/>
                    </a:cubicBezTo>
                    <a:cubicBezTo>
                      <a:pt x="2696337" y="1159002"/>
                      <a:pt x="2696909" y="1158716"/>
                      <a:pt x="2697194" y="1158716"/>
                    </a:cubicBezTo>
                    <a:cubicBezTo>
                      <a:pt x="2703100" y="1158716"/>
                      <a:pt x="2710529" y="1158716"/>
                      <a:pt x="2714435" y="1169099"/>
                    </a:cubicBezTo>
                    <a:cubicBezTo>
                      <a:pt x="2714911" y="1170527"/>
                      <a:pt x="2715387" y="1171766"/>
                      <a:pt x="2715863" y="1172909"/>
                    </a:cubicBezTo>
                    <a:lnTo>
                      <a:pt x="2715863" y="1172909"/>
                    </a:lnTo>
                    <a:lnTo>
                      <a:pt x="2715863" y="1172909"/>
                    </a:lnTo>
                    <a:cubicBezTo>
                      <a:pt x="2716340" y="1174242"/>
                      <a:pt x="2716720" y="1175576"/>
                      <a:pt x="2717102" y="1176719"/>
                    </a:cubicBezTo>
                    <a:cubicBezTo>
                      <a:pt x="2719292" y="1183291"/>
                      <a:pt x="2720626" y="1187291"/>
                      <a:pt x="2725674" y="1191101"/>
                    </a:cubicBezTo>
                    <a:cubicBezTo>
                      <a:pt x="2726245" y="1191578"/>
                      <a:pt x="2726627" y="1191863"/>
                      <a:pt x="2726817" y="1192149"/>
                    </a:cubicBezTo>
                    <a:lnTo>
                      <a:pt x="2726055" y="1193387"/>
                    </a:lnTo>
                    <a:lnTo>
                      <a:pt x="2726722" y="1194626"/>
                    </a:lnTo>
                    <a:cubicBezTo>
                      <a:pt x="2727484" y="1196054"/>
                      <a:pt x="2728246" y="1196054"/>
                      <a:pt x="2733103" y="1196054"/>
                    </a:cubicBezTo>
                    <a:lnTo>
                      <a:pt x="2789968" y="1196054"/>
                    </a:lnTo>
                    <a:cubicBezTo>
                      <a:pt x="2791873" y="1196054"/>
                      <a:pt x="2798921" y="1200626"/>
                      <a:pt x="2805303" y="1205389"/>
                    </a:cubicBezTo>
                    <a:cubicBezTo>
                      <a:pt x="2795397" y="1210532"/>
                      <a:pt x="2767489" y="1219486"/>
                      <a:pt x="2756154" y="1222915"/>
                    </a:cubicBezTo>
                    <a:lnTo>
                      <a:pt x="2713577" y="1241108"/>
                    </a:lnTo>
                    <a:lnTo>
                      <a:pt x="2698623" y="1263682"/>
                    </a:lnTo>
                    <a:lnTo>
                      <a:pt x="2682716" y="1278064"/>
                    </a:lnTo>
                    <a:lnTo>
                      <a:pt x="2685669" y="1294352"/>
                    </a:lnTo>
                    <a:lnTo>
                      <a:pt x="2671096" y="1304925"/>
                    </a:lnTo>
                    <a:lnTo>
                      <a:pt x="2595658" y="1301972"/>
                    </a:lnTo>
                    <a:cubicBezTo>
                      <a:pt x="2585371" y="1301115"/>
                      <a:pt x="2560892" y="1299591"/>
                      <a:pt x="2556796" y="1303401"/>
                    </a:cubicBezTo>
                    <a:cubicBezTo>
                      <a:pt x="2556034" y="1304068"/>
                      <a:pt x="2555653" y="1304925"/>
                      <a:pt x="2555653" y="1305878"/>
                    </a:cubicBezTo>
                    <a:cubicBezTo>
                      <a:pt x="2555653" y="1307687"/>
                      <a:pt x="2556415" y="1309402"/>
                      <a:pt x="2557177" y="1311307"/>
                    </a:cubicBezTo>
                    <a:cubicBezTo>
                      <a:pt x="2559177" y="1316164"/>
                      <a:pt x="2559558" y="1318165"/>
                      <a:pt x="2555462" y="1320165"/>
                    </a:cubicBezTo>
                    <a:cubicBezTo>
                      <a:pt x="2546699" y="1324547"/>
                      <a:pt x="2534698" y="1330547"/>
                      <a:pt x="2527173" y="1333595"/>
                    </a:cubicBezTo>
                    <a:cubicBezTo>
                      <a:pt x="2519839" y="1336548"/>
                      <a:pt x="2506504" y="1341025"/>
                      <a:pt x="2506313" y="1341025"/>
                    </a:cubicBezTo>
                    <a:lnTo>
                      <a:pt x="2504694" y="1341596"/>
                    </a:lnTo>
                    <a:lnTo>
                      <a:pt x="2504694" y="1343311"/>
                    </a:lnTo>
                    <a:cubicBezTo>
                      <a:pt x="2504694" y="1346835"/>
                      <a:pt x="2503932" y="1356932"/>
                      <a:pt x="2500694" y="1361313"/>
                    </a:cubicBezTo>
                    <a:cubicBezTo>
                      <a:pt x="2496312" y="1367218"/>
                      <a:pt x="2486025" y="1374362"/>
                      <a:pt x="2480596" y="1377029"/>
                    </a:cubicBezTo>
                    <a:cubicBezTo>
                      <a:pt x="2479548" y="1377506"/>
                      <a:pt x="2478595" y="1377982"/>
                      <a:pt x="2477643" y="1378458"/>
                    </a:cubicBezTo>
                    <a:cubicBezTo>
                      <a:pt x="2473071" y="1380649"/>
                      <a:pt x="2469070" y="1382554"/>
                      <a:pt x="2466213" y="1386840"/>
                    </a:cubicBezTo>
                    <a:cubicBezTo>
                      <a:pt x="2463832" y="1390364"/>
                      <a:pt x="2451545" y="1402937"/>
                      <a:pt x="2447068" y="1407414"/>
                    </a:cubicBezTo>
                    <a:lnTo>
                      <a:pt x="2445830" y="1408652"/>
                    </a:lnTo>
                    <a:lnTo>
                      <a:pt x="2478405" y="1467517"/>
                    </a:lnTo>
                    <a:lnTo>
                      <a:pt x="2495550" y="1487805"/>
                    </a:lnTo>
                    <a:lnTo>
                      <a:pt x="2521363" y="1487805"/>
                    </a:lnTo>
                    <a:lnTo>
                      <a:pt x="2533364" y="1479804"/>
                    </a:lnTo>
                    <a:lnTo>
                      <a:pt x="2537841" y="1487614"/>
                    </a:lnTo>
                    <a:lnTo>
                      <a:pt x="2540794" y="1533335"/>
                    </a:lnTo>
                    <a:lnTo>
                      <a:pt x="2540794" y="1553528"/>
                    </a:lnTo>
                    <a:lnTo>
                      <a:pt x="2546985" y="1562767"/>
                    </a:lnTo>
                    <a:lnTo>
                      <a:pt x="2555653" y="1581436"/>
                    </a:lnTo>
                    <a:cubicBezTo>
                      <a:pt x="2554319" y="1587056"/>
                      <a:pt x="2548319" y="1612773"/>
                      <a:pt x="2548319" y="1617059"/>
                    </a:cubicBezTo>
                    <a:cubicBezTo>
                      <a:pt x="2548319" y="1623251"/>
                      <a:pt x="2547747" y="1629632"/>
                      <a:pt x="2543175" y="1629632"/>
                    </a:cubicBezTo>
                    <a:cubicBezTo>
                      <a:pt x="2536222" y="1629632"/>
                      <a:pt x="2514219" y="1630871"/>
                      <a:pt x="2510600" y="1631061"/>
                    </a:cubicBezTo>
                    <a:cubicBezTo>
                      <a:pt x="2509457" y="1630585"/>
                      <a:pt x="2506028" y="1629251"/>
                      <a:pt x="2502599" y="1626965"/>
                    </a:cubicBezTo>
                    <a:cubicBezTo>
                      <a:pt x="2500122" y="1625317"/>
                      <a:pt x="2498436" y="1622774"/>
                      <a:pt x="2497550" y="1619345"/>
                    </a:cubicBezTo>
                    <a:cubicBezTo>
                      <a:pt x="2497169" y="1617631"/>
                      <a:pt x="2496788" y="1614678"/>
                      <a:pt x="2496503" y="1611535"/>
                    </a:cubicBezTo>
                    <a:cubicBezTo>
                      <a:pt x="2495360" y="1600772"/>
                      <a:pt x="2494312" y="1593628"/>
                      <a:pt x="2490026" y="1592199"/>
                    </a:cubicBezTo>
                    <a:cubicBezTo>
                      <a:pt x="2485453" y="1590675"/>
                      <a:pt x="2476595" y="1589151"/>
                      <a:pt x="2475833" y="1589056"/>
                    </a:cubicBezTo>
                    <a:lnTo>
                      <a:pt x="2460498" y="1589056"/>
                    </a:lnTo>
                    <a:lnTo>
                      <a:pt x="2446211" y="1570482"/>
                    </a:lnTo>
                    <a:lnTo>
                      <a:pt x="2427637" y="1561719"/>
                    </a:lnTo>
                    <a:lnTo>
                      <a:pt x="2396014" y="1583817"/>
                    </a:lnTo>
                    <a:lnTo>
                      <a:pt x="2385155" y="1608868"/>
                    </a:lnTo>
                    <a:lnTo>
                      <a:pt x="2370106" y="1685735"/>
                    </a:lnTo>
                    <a:lnTo>
                      <a:pt x="2371630" y="1733645"/>
                    </a:lnTo>
                    <a:lnTo>
                      <a:pt x="2388394" y="1770602"/>
                    </a:lnTo>
                    <a:lnTo>
                      <a:pt x="2389632" y="1772984"/>
                    </a:lnTo>
                    <a:lnTo>
                      <a:pt x="2389632" y="1773269"/>
                    </a:lnTo>
                    <a:lnTo>
                      <a:pt x="2390013" y="1773746"/>
                    </a:lnTo>
                    <a:lnTo>
                      <a:pt x="2390013" y="1773936"/>
                    </a:lnTo>
                    <a:cubicBezTo>
                      <a:pt x="2398967" y="1791176"/>
                      <a:pt x="2403062" y="1800701"/>
                      <a:pt x="2403062" y="1802416"/>
                    </a:cubicBezTo>
                    <a:cubicBezTo>
                      <a:pt x="2403062" y="1805750"/>
                      <a:pt x="2403824" y="1821180"/>
                      <a:pt x="2404301" y="1829181"/>
                    </a:cubicBezTo>
                    <a:cubicBezTo>
                      <a:pt x="2404301" y="1829943"/>
                      <a:pt x="2404301" y="1830610"/>
                      <a:pt x="2404396" y="1831181"/>
                    </a:cubicBezTo>
                    <a:lnTo>
                      <a:pt x="2404396" y="1831181"/>
                    </a:lnTo>
                    <a:cubicBezTo>
                      <a:pt x="2404396" y="1831181"/>
                      <a:pt x="2404396" y="1831562"/>
                      <a:pt x="2404396" y="1831658"/>
                    </a:cubicBezTo>
                    <a:lnTo>
                      <a:pt x="2404396" y="1831658"/>
                    </a:lnTo>
                    <a:lnTo>
                      <a:pt x="2404396" y="1833658"/>
                    </a:lnTo>
                    <a:lnTo>
                      <a:pt x="2404491" y="1833658"/>
                    </a:lnTo>
                    <a:cubicBezTo>
                      <a:pt x="2404491" y="1833658"/>
                      <a:pt x="2404491" y="1833943"/>
                      <a:pt x="2404491" y="1833943"/>
                    </a:cubicBezTo>
                    <a:lnTo>
                      <a:pt x="2404491" y="1834801"/>
                    </a:lnTo>
                    <a:cubicBezTo>
                      <a:pt x="2404491" y="1834801"/>
                      <a:pt x="2414969" y="1846707"/>
                      <a:pt x="2414969" y="1846707"/>
                    </a:cubicBezTo>
                    <a:lnTo>
                      <a:pt x="2414969" y="1848041"/>
                    </a:lnTo>
                    <a:cubicBezTo>
                      <a:pt x="2414969" y="1848041"/>
                      <a:pt x="2415064" y="1849660"/>
                      <a:pt x="2415064" y="1849660"/>
                    </a:cubicBezTo>
                    <a:lnTo>
                      <a:pt x="2415064" y="1849660"/>
                    </a:lnTo>
                    <a:lnTo>
                      <a:pt x="2416302" y="1883855"/>
                    </a:lnTo>
                    <a:lnTo>
                      <a:pt x="2408301" y="1883855"/>
                    </a:lnTo>
                    <a:cubicBezTo>
                      <a:pt x="2372963" y="1883855"/>
                      <a:pt x="2356485" y="1880902"/>
                      <a:pt x="2356295" y="1880902"/>
                    </a:cubicBezTo>
                    <a:lnTo>
                      <a:pt x="2354580" y="1880616"/>
                    </a:lnTo>
                    <a:lnTo>
                      <a:pt x="2349532" y="1890713"/>
                    </a:lnTo>
                    <a:lnTo>
                      <a:pt x="2338292" y="1898714"/>
                    </a:lnTo>
                    <a:lnTo>
                      <a:pt x="2343245" y="1923574"/>
                    </a:lnTo>
                    <a:lnTo>
                      <a:pt x="2354580" y="1932051"/>
                    </a:lnTo>
                    <a:cubicBezTo>
                      <a:pt x="2354104" y="1933385"/>
                      <a:pt x="2353342" y="1935004"/>
                      <a:pt x="2352485" y="1936814"/>
                    </a:cubicBezTo>
                    <a:cubicBezTo>
                      <a:pt x="2352485" y="1936814"/>
                      <a:pt x="2352485" y="1937004"/>
                      <a:pt x="2352389" y="1937099"/>
                    </a:cubicBezTo>
                    <a:cubicBezTo>
                      <a:pt x="2351532" y="1938718"/>
                      <a:pt x="2350580" y="1940624"/>
                      <a:pt x="2349437" y="1942624"/>
                    </a:cubicBezTo>
                    <a:cubicBezTo>
                      <a:pt x="2349151" y="1943100"/>
                      <a:pt x="2348865" y="1943672"/>
                      <a:pt x="2348579" y="1944148"/>
                    </a:cubicBezTo>
                    <a:cubicBezTo>
                      <a:pt x="2347627" y="1945767"/>
                      <a:pt x="2346579" y="1947577"/>
                      <a:pt x="2345436" y="1949387"/>
                    </a:cubicBezTo>
                    <a:cubicBezTo>
                      <a:pt x="2345055" y="1949958"/>
                      <a:pt x="2344674" y="1950625"/>
                      <a:pt x="2344293" y="1951196"/>
                    </a:cubicBezTo>
                    <a:cubicBezTo>
                      <a:pt x="2342769" y="1953578"/>
                      <a:pt x="2341245" y="1955959"/>
                      <a:pt x="2339531" y="1958626"/>
                    </a:cubicBezTo>
                    <a:cubicBezTo>
                      <a:pt x="2336864" y="1962626"/>
                      <a:pt x="2334863" y="1965484"/>
                      <a:pt x="2334863" y="1965484"/>
                    </a:cubicBezTo>
                    <a:cubicBezTo>
                      <a:pt x="2328101" y="1973009"/>
                      <a:pt x="2320671" y="1979486"/>
                      <a:pt x="2318671" y="1979676"/>
                    </a:cubicBezTo>
                    <a:cubicBezTo>
                      <a:pt x="2316575" y="1979676"/>
                      <a:pt x="2313432" y="1979295"/>
                      <a:pt x="2310670" y="1979009"/>
                    </a:cubicBezTo>
                    <a:cubicBezTo>
                      <a:pt x="2310860" y="1978533"/>
                      <a:pt x="2310860" y="1977962"/>
                      <a:pt x="2310765" y="1977295"/>
                    </a:cubicBezTo>
                    <a:cubicBezTo>
                      <a:pt x="2310194" y="1974628"/>
                      <a:pt x="2307146" y="1973675"/>
                      <a:pt x="2299145" y="1973675"/>
                    </a:cubicBezTo>
                    <a:cubicBezTo>
                      <a:pt x="2283238" y="1973675"/>
                      <a:pt x="2269522" y="1973675"/>
                      <a:pt x="2263807" y="1972247"/>
                    </a:cubicBezTo>
                    <a:cubicBezTo>
                      <a:pt x="2259425" y="1971199"/>
                      <a:pt x="2252282" y="1967389"/>
                      <a:pt x="2249329" y="1965770"/>
                    </a:cubicBezTo>
                    <a:lnTo>
                      <a:pt x="2250567" y="1954530"/>
                    </a:lnTo>
                    <a:lnTo>
                      <a:pt x="2259140" y="1943100"/>
                    </a:lnTo>
                    <a:lnTo>
                      <a:pt x="2261616" y="1933956"/>
                    </a:lnTo>
                    <a:lnTo>
                      <a:pt x="2252948" y="1931861"/>
                    </a:lnTo>
                    <a:lnTo>
                      <a:pt x="2215134" y="1928813"/>
                    </a:lnTo>
                    <a:lnTo>
                      <a:pt x="2177320" y="1937861"/>
                    </a:lnTo>
                    <a:lnTo>
                      <a:pt x="2129885" y="1972818"/>
                    </a:lnTo>
                    <a:cubicBezTo>
                      <a:pt x="2109978" y="1991201"/>
                      <a:pt x="2080546" y="2016824"/>
                      <a:pt x="2060829" y="2031397"/>
                    </a:cubicBezTo>
                    <a:lnTo>
                      <a:pt x="2060829" y="2031397"/>
                    </a:lnTo>
                    <a:cubicBezTo>
                      <a:pt x="2060829" y="2031397"/>
                      <a:pt x="2059686" y="2032254"/>
                      <a:pt x="2059686" y="2032254"/>
                    </a:cubicBezTo>
                    <a:lnTo>
                      <a:pt x="2059686" y="2032254"/>
                    </a:lnTo>
                    <a:cubicBezTo>
                      <a:pt x="2058734" y="2033016"/>
                      <a:pt x="2057781" y="2033588"/>
                      <a:pt x="2056924" y="2034254"/>
                    </a:cubicBezTo>
                    <a:lnTo>
                      <a:pt x="2056924" y="2034254"/>
                    </a:lnTo>
                    <a:cubicBezTo>
                      <a:pt x="2056924" y="2034254"/>
                      <a:pt x="2056924" y="2034254"/>
                      <a:pt x="2056924" y="2034254"/>
                    </a:cubicBezTo>
                    <a:cubicBezTo>
                      <a:pt x="2055686" y="2035112"/>
                      <a:pt x="2054447" y="2035969"/>
                      <a:pt x="2053304" y="2036731"/>
                    </a:cubicBezTo>
                    <a:lnTo>
                      <a:pt x="2053304" y="2036731"/>
                    </a:lnTo>
                    <a:cubicBezTo>
                      <a:pt x="2053304" y="2036731"/>
                      <a:pt x="2052923" y="2036921"/>
                      <a:pt x="2052923" y="2036921"/>
                    </a:cubicBezTo>
                    <a:lnTo>
                      <a:pt x="2052923" y="2036921"/>
                    </a:lnTo>
                    <a:cubicBezTo>
                      <a:pt x="2052352" y="2037302"/>
                      <a:pt x="2051685" y="2037779"/>
                      <a:pt x="2051114" y="2038160"/>
                    </a:cubicBezTo>
                    <a:lnTo>
                      <a:pt x="2051114" y="2038160"/>
                    </a:lnTo>
                    <a:cubicBezTo>
                      <a:pt x="2051114" y="2038160"/>
                      <a:pt x="2050161" y="2038731"/>
                      <a:pt x="2050161" y="2038731"/>
                    </a:cubicBezTo>
                    <a:lnTo>
                      <a:pt x="2050161" y="2038731"/>
                    </a:lnTo>
                    <a:cubicBezTo>
                      <a:pt x="2049494" y="2039207"/>
                      <a:pt x="2048923" y="2039493"/>
                      <a:pt x="2048256" y="2039874"/>
                    </a:cubicBezTo>
                    <a:lnTo>
                      <a:pt x="2048256" y="2039874"/>
                    </a:lnTo>
                    <a:cubicBezTo>
                      <a:pt x="2048256" y="2039874"/>
                      <a:pt x="2047685" y="2040160"/>
                      <a:pt x="2047685" y="2040160"/>
                    </a:cubicBezTo>
                    <a:lnTo>
                      <a:pt x="2047685" y="2040160"/>
                    </a:lnTo>
                    <a:cubicBezTo>
                      <a:pt x="2047685" y="2040160"/>
                      <a:pt x="2046827" y="2040731"/>
                      <a:pt x="2046446" y="2040922"/>
                    </a:cubicBezTo>
                    <a:lnTo>
                      <a:pt x="2046446" y="2040922"/>
                    </a:lnTo>
                    <a:cubicBezTo>
                      <a:pt x="2046446" y="2040922"/>
                      <a:pt x="2045684" y="2041303"/>
                      <a:pt x="2045684" y="2041303"/>
                    </a:cubicBezTo>
                    <a:lnTo>
                      <a:pt x="2045684" y="2041303"/>
                    </a:lnTo>
                    <a:cubicBezTo>
                      <a:pt x="2045684" y="2041303"/>
                      <a:pt x="2044922" y="2041684"/>
                      <a:pt x="2044541" y="2041874"/>
                    </a:cubicBezTo>
                    <a:lnTo>
                      <a:pt x="2044541" y="2041874"/>
                    </a:lnTo>
                    <a:cubicBezTo>
                      <a:pt x="2044541" y="2041874"/>
                      <a:pt x="2043875" y="2042065"/>
                      <a:pt x="2043875" y="2042065"/>
                    </a:cubicBezTo>
                    <a:lnTo>
                      <a:pt x="2043875" y="2042065"/>
                    </a:lnTo>
                    <a:cubicBezTo>
                      <a:pt x="2043017" y="2042446"/>
                      <a:pt x="2042255" y="2042636"/>
                      <a:pt x="2041684" y="2042636"/>
                    </a:cubicBezTo>
                    <a:cubicBezTo>
                      <a:pt x="2027396" y="2042636"/>
                      <a:pt x="2009394" y="2059019"/>
                      <a:pt x="2008632" y="2059686"/>
                    </a:cubicBezTo>
                    <a:lnTo>
                      <a:pt x="2007965" y="2060258"/>
                    </a:lnTo>
                    <a:lnTo>
                      <a:pt x="2004822" y="2085118"/>
                    </a:lnTo>
                    <a:cubicBezTo>
                      <a:pt x="2004632" y="2086832"/>
                      <a:pt x="2003584" y="2091785"/>
                      <a:pt x="2001012" y="2093405"/>
                    </a:cubicBezTo>
                    <a:cubicBezTo>
                      <a:pt x="2000441" y="2093786"/>
                      <a:pt x="1999393" y="2094262"/>
                      <a:pt x="1997488" y="2093595"/>
                    </a:cubicBezTo>
                    <a:cubicBezTo>
                      <a:pt x="1995773" y="2093024"/>
                      <a:pt x="1993678" y="2092357"/>
                      <a:pt x="1991582" y="2091595"/>
                    </a:cubicBezTo>
                    <a:lnTo>
                      <a:pt x="1991582" y="2091595"/>
                    </a:lnTo>
                    <a:cubicBezTo>
                      <a:pt x="1991582" y="2091595"/>
                      <a:pt x="1991582" y="2091595"/>
                      <a:pt x="1991582" y="2091595"/>
                    </a:cubicBezTo>
                    <a:cubicBezTo>
                      <a:pt x="1989677" y="2090928"/>
                      <a:pt x="1987772" y="2090261"/>
                      <a:pt x="1985772" y="2089595"/>
                    </a:cubicBezTo>
                    <a:lnTo>
                      <a:pt x="1984915" y="2089309"/>
                    </a:lnTo>
                    <a:cubicBezTo>
                      <a:pt x="1983772" y="2088928"/>
                      <a:pt x="1982724" y="2088547"/>
                      <a:pt x="1981581" y="2088166"/>
                    </a:cubicBezTo>
                    <a:lnTo>
                      <a:pt x="1981391" y="2088166"/>
                    </a:lnTo>
                    <a:cubicBezTo>
                      <a:pt x="1981391" y="2088166"/>
                      <a:pt x="1981391" y="2088166"/>
                      <a:pt x="1981391" y="2088166"/>
                    </a:cubicBezTo>
                    <a:cubicBezTo>
                      <a:pt x="1976628" y="2086451"/>
                      <a:pt x="1972818" y="2085118"/>
                      <a:pt x="1972628" y="2085118"/>
                    </a:cubicBezTo>
                    <a:cubicBezTo>
                      <a:pt x="1966436" y="2081022"/>
                      <a:pt x="1959388" y="2075212"/>
                      <a:pt x="1958626" y="2072926"/>
                    </a:cubicBezTo>
                    <a:cubicBezTo>
                      <a:pt x="1958435" y="2072354"/>
                      <a:pt x="1958626" y="2071783"/>
                      <a:pt x="1958721" y="2070830"/>
                    </a:cubicBezTo>
                    <a:cubicBezTo>
                      <a:pt x="1959674" y="2066163"/>
                      <a:pt x="1959293" y="2061686"/>
                      <a:pt x="1945577" y="2053685"/>
                    </a:cubicBezTo>
                    <a:cubicBezTo>
                      <a:pt x="1927479" y="2043113"/>
                      <a:pt x="1919764" y="2041493"/>
                      <a:pt x="1919383" y="2041398"/>
                    </a:cubicBezTo>
                    <a:lnTo>
                      <a:pt x="1881473" y="2034064"/>
                    </a:lnTo>
                    <a:lnTo>
                      <a:pt x="1870424" y="2017490"/>
                    </a:lnTo>
                    <a:lnTo>
                      <a:pt x="1870424" y="2007584"/>
                    </a:lnTo>
                    <a:lnTo>
                      <a:pt x="1856137" y="2017776"/>
                    </a:lnTo>
                    <a:lnTo>
                      <a:pt x="1838420" y="2041303"/>
                    </a:lnTo>
                    <a:cubicBezTo>
                      <a:pt x="1829372" y="2041303"/>
                      <a:pt x="1810893" y="2042065"/>
                      <a:pt x="1807655" y="2046827"/>
                    </a:cubicBezTo>
                    <a:cubicBezTo>
                      <a:pt x="1804607" y="2051304"/>
                      <a:pt x="1798796" y="2061496"/>
                      <a:pt x="1798892" y="2061496"/>
                    </a:cubicBezTo>
                    <a:lnTo>
                      <a:pt x="1784699" y="2077117"/>
                    </a:lnTo>
                    <a:lnTo>
                      <a:pt x="1763744" y="2075688"/>
                    </a:lnTo>
                    <a:cubicBezTo>
                      <a:pt x="1755743" y="2073021"/>
                      <a:pt x="1748314" y="2069116"/>
                      <a:pt x="1747742" y="2067592"/>
                    </a:cubicBezTo>
                    <a:cubicBezTo>
                      <a:pt x="1747742" y="2064258"/>
                      <a:pt x="1750886" y="2055209"/>
                      <a:pt x="1752219" y="2051495"/>
                    </a:cubicBezTo>
                    <a:lnTo>
                      <a:pt x="1755267" y="2033111"/>
                    </a:lnTo>
                    <a:lnTo>
                      <a:pt x="1755267" y="2017967"/>
                    </a:lnTo>
                    <a:lnTo>
                      <a:pt x="1752219" y="2018824"/>
                    </a:lnTo>
                    <a:cubicBezTo>
                      <a:pt x="1749362" y="2019586"/>
                      <a:pt x="1741265" y="2021681"/>
                      <a:pt x="1737932" y="2021681"/>
                    </a:cubicBezTo>
                    <a:cubicBezTo>
                      <a:pt x="1733264" y="2021681"/>
                      <a:pt x="1724406" y="2023110"/>
                      <a:pt x="1724501" y="2023205"/>
                    </a:cubicBezTo>
                    <a:lnTo>
                      <a:pt x="1691545" y="2023205"/>
                    </a:lnTo>
                    <a:cubicBezTo>
                      <a:pt x="1690497" y="2023205"/>
                      <a:pt x="1687925" y="2022824"/>
                      <a:pt x="1687925" y="2019586"/>
                    </a:cubicBezTo>
                    <a:cubicBezTo>
                      <a:pt x="1687925" y="2013585"/>
                      <a:pt x="1686497" y="1994726"/>
                      <a:pt x="1686401" y="1993964"/>
                    </a:cubicBezTo>
                    <a:lnTo>
                      <a:pt x="1686401" y="1992725"/>
                    </a:lnTo>
                    <a:cubicBezTo>
                      <a:pt x="1686401" y="1992725"/>
                      <a:pt x="1671638" y="1984153"/>
                      <a:pt x="1671638" y="1984153"/>
                    </a:cubicBezTo>
                    <a:lnTo>
                      <a:pt x="1668209" y="1982153"/>
                    </a:lnTo>
                    <a:cubicBezTo>
                      <a:pt x="1666970" y="1974914"/>
                      <a:pt x="1666970" y="1964341"/>
                      <a:pt x="1666970" y="1964246"/>
                    </a:cubicBezTo>
                    <a:lnTo>
                      <a:pt x="1666970" y="1963293"/>
                    </a:lnTo>
                    <a:lnTo>
                      <a:pt x="1652588" y="1948910"/>
                    </a:lnTo>
                    <a:lnTo>
                      <a:pt x="1657541" y="1940338"/>
                    </a:lnTo>
                    <a:lnTo>
                      <a:pt x="1663256" y="1934528"/>
                    </a:lnTo>
                    <a:lnTo>
                      <a:pt x="1661446" y="1932718"/>
                    </a:lnTo>
                    <a:lnTo>
                      <a:pt x="1661446" y="1932242"/>
                    </a:lnTo>
                    <a:cubicBezTo>
                      <a:pt x="1661446" y="1932242"/>
                      <a:pt x="1663446" y="1931670"/>
                      <a:pt x="1663446" y="1931670"/>
                    </a:cubicBezTo>
                    <a:cubicBezTo>
                      <a:pt x="1663446" y="1931480"/>
                      <a:pt x="1662875" y="1929384"/>
                      <a:pt x="1663922" y="1918049"/>
                    </a:cubicBezTo>
                    <a:cubicBezTo>
                      <a:pt x="1665065" y="1905953"/>
                      <a:pt x="1664494" y="1900047"/>
                      <a:pt x="1664113" y="1897571"/>
                    </a:cubicBezTo>
                    <a:cubicBezTo>
                      <a:pt x="1669066" y="1892237"/>
                      <a:pt x="1689354" y="1870234"/>
                      <a:pt x="1692212" y="1861661"/>
                    </a:cubicBezTo>
                    <a:cubicBezTo>
                      <a:pt x="1695355" y="1852232"/>
                      <a:pt x="1698308" y="1835658"/>
                      <a:pt x="1698308" y="1830991"/>
                    </a:cubicBezTo>
                    <a:cubicBezTo>
                      <a:pt x="1698308" y="1828610"/>
                      <a:pt x="1705356" y="1824418"/>
                      <a:pt x="1709357" y="1824418"/>
                    </a:cubicBezTo>
                    <a:cubicBezTo>
                      <a:pt x="1710500" y="1824609"/>
                      <a:pt x="1714024" y="1827752"/>
                      <a:pt x="1716119" y="1829562"/>
                    </a:cubicBezTo>
                    <a:cubicBezTo>
                      <a:pt x="1720977" y="1833848"/>
                      <a:pt x="1724406" y="1836992"/>
                      <a:pt x="1727454" y="1835563"/>
                    </a:cubicBezTo>
                    <a:cubicBezTo>
                      <a:pt x="1728978" y="1834896"/>
                      <a:pt x="1729740" y="1833372"/>
                      <a:pt x="1729740" y="1830991"/>
                    </a:cubicBezTo>
                    <a:cubicBezTo>
                      <a:pt x="1729740" y="1822323"/>
                      <a:pt x="1732693" y="1801559"/>
                      <a:pt x="1732693" y="1801463"/>
                    </a:cubicBezTo>
                    <a:lnTo>
                      <a:pt x="1734503" y="1790795"/>
                    </a:lnTo>
                    <a:lnTo>
                      <a:pt x="1716881" y="1781175"/>
                    </a:lnTo>
                    <a:lnTo>
                      <a:pt x="1703927" y="1771079"/>
                    </a:lnTo>
                    <a:lnTo>
                      <a:pt x="1696974" y="1753076"/>
                    </a:lnTo>
                    <a:lnTo>
                      <a:pt x="1700975" y="1742313"/>
                    </a:lnTo>
                    <a:lnTo>
                      <a:pt x="1711833" y="1728311"/>
                    </a:lnTo>
                    <a:lnTo>
                      <a:pt x="1708690" y="1711166"/>
                    </a:lnTo>
                    <a:lnTo>
                      <a:pt x="1711643" y="1683353"/>
                    </a:lnTo>
                    <a:lnTo>
                      <a:pt x="1719167" y="1663732"/>
                    </a:lnTo>
                    <a:lnTo>
                      <a:pt x="1721168" y="1652016"/>
                    </a:lnTo>
                    <a:lnTo>
                      <a:pt x="1697831" y="1652016"/>
                    </a:lnTo>
                    <a:lnTo>
                      <a:pt x="1699832" y="1655540"/>
                    </a:lnTo>
                    <a:cubicBezTo>
                      <a:pt x="1700689" y="1656969"/>
                      <a:pt x="1702784" y="1661636"/>
                      <a:pt x="1702022" y="1664303"/>
                    </a:cubicBezTo>
                    <a:cubicBezTo>
                      <a:pt x="1701832" y="1664970"/>
                      <a:pt x="1701451" y="1665351"/>
                      <a:pt x="1700879" y="1665732"/>
                    </a:cubicBezTo>
                    <a:cubicBezTo>
                      <a:pt x="1700308" y="1666018"/>
                      <a:pt x="1698689" y="1666780"/>
                      <a:pt x="1698308" y="1668304"/>
                    </a:cubicBezTo>
                    <a:cubicBezTo>
                      <a:pt x="1697546" y="1668304"/>
                      <a:pt x="1696688" y="1668399"/>
                      <a:pt x="1695736" y="1668494"/>
                    </a:cubicBezTo>
                    <a:cubicBezTo>
                      <a:pt x="1680210" y="1669828"/>
                      <a:pt x="1676591" y="1671161"/>
                      <a:pt x="1673066" y="1672400"/>
                    </a:cubicBezTo>
                    <a:cubicBezTo>
                      <a:pt x="1672495" y="1672590"/>
                      <a:pt x="1671923" y="1672876"/>
                      <a:pt x="1671257" y="1673066"/>
                    </a:cubicBezTo>
                    <a:cubicBezTo>
                      <a:pt x="1666399" y="1674686"/>
                      <a:pt x="1660493" y="1680496"/>
                      <a:pt x="1659827" y="1681163"/>
                    </a:cubicBezTo>
                    <a:lnTo>
                      <a:pt x="1653635" y="1694879"/>
                    </a:lnTo>
                    <a:lnTo>
                      <a:pt x="1630109" y="1727168"/>
                    </a:lnTo>
                    <a:cubicBezTo>
                      <a:pt x="1627251" y="1728026"/>
                      <a:pt x="1616012" y="1731264"/>
                      <a:pt x="1606106" y="1731264"/>
                    </a:cubicBezTo>
                    <a:lnTo>
                      <a:pt x="1583912" y="1731264"/>
                    </a:lnTo>
                    <a:lnTo>
                      <a:pt x="1578674" y="1738217"/>
                    </a:lnTo>
                    <a:cubicBezTo>
                      <a:pt x="1574102" y="1744313"/>
                      <a:pt x="1564481" y="1771650"/>
                      <a:pt x="1563338" y="1774793"/>
                    </a:cubicBezTo>
                    <a:lnTo>
                      <a:pt x="1563338" y="1775174"/>
                    </a:lnTo>
                    <a:cubicBezTo>
                      <a:pt x="1563338" y="1775174"/>
                      <a:pt x="1563243" y="1805083"/>
                      <a:pt x="1563243" y="1805083"/>
                    </a:cubicBezTo>
                    <a:lnTo>
                      <a:pt x="1555718" y="1848898"/>
                    </a:lnTo>
                    <a:lnTo>
                      <a:pt x="1555718" y="1873949"/>
                    </a:lnTo>
                    <a:cubicBezTo>
                      <a:pt x="1555718" y="1874615"/>
                      <a:pt x="1552766" y="1890713"/>
                      <a:pt x="1552766" y="1895380"/>
                    </a:cubicBezTo>
                    <a:cubicBezTo>
                      <a:pt x="1552766" y="1900047"/>
                      <a:pt x="1566482" y="1909001"/>
                      <a:pt x="1578007" y="1915478"/>
                    </a:cubicBezTo>
                    <a:cubicBezTo>
                      <a:pt x="1584960" y="1919002"/>
                      <a:pt x="1590199" y="1925574"/>
                      <a:pt x="1591628" y="1927574"/>
                    </a:cubicBezTo>
                    <a:lnTo>
                      <a:pt x="1590294" y="1972818"/>
                    </a:lnTo>
                    <a:lnTo>
                      <a:pt x="1590104" y="1978343"/>
                    </a:lnTo>
                    <a:lnTo>
                      <a:pt x="1612964" y="2016443"/>
                    </a:lnTo>
                    <a:lnTo>
                      <a:pt x="1617726" y="2023586"/>
                    </a:lnTo>
                    <a:lnTo>
                      <a:pt x="1600391" y="2037779"/>
                    </a:lnTo>
                    <a:lnTo>
                      <a:pt x="1614773" y="2046732"/>
                    </a:lnTo>
                    <a:lnTo>
                      <a:pt x="1619822" y="2054257"/>
                    </a:lnTo>
                    <a:lnTo>
                      <a:pt x="1617631" y="2059781"/>
                    </a:lnTo>
                    <a:lnTo>
                      <a:pt x="1609535" y="2063877"/>
                    </a:lnTo>
                    <a:lnTo>
                      <a:pt x="1617821" y="2072164"/>
                    </a:lnTo>
                    <a:lnTo>
                      <a:pt x="1619536" y="2070449"/>
                    </a:lnTo>
                    <a:lnTo>
                      <a:pt x="1619726" y="2070449"/>
                    </a:lnTo>
                    <a:cubicBezTo>
                      <a:pt x="1619726" y="2070449"/>
                      <a:pt x="1619345" y="2072735"/>
                      <a:pt x="1619345" y="2072735"/>
                    </a:cubicBezTo>
                    <a:cubicBezTo>
                      <a:pt x="1619631" y="2072735"/>
                      <a:pt x="1621346" y="2073212"/>
                      <a:pt x="1630394" y="2077212"/>
                    </a:cubicBezTo>
                    <a:lnTo>
                      <a:pt x="1643634" y="2083022"/>
                    </a:lnTo>
                    <a:lnTo>
                      <a:pt x="1658017" y="2091690"/>
                    </a:lnTo>
                    <a:lnTo>
                      <a:pt x="1669447" y="2114550"/>
                    </a:lnTo>
                    <a:lnTo>
                      <a:pt x="1650492" y="2114550"/>
                    </a:lnTo>
                    <a:lnTo>
                      <a:pt x="1643729" y="2106454"/>
                    </a:lnTo>
                    <a:lnTo>
                      <a:pt x="1629251" y="2100167"/>
                    </a:lnTo>
                    <a:cubicBezTo>
                      <a:pt x="1629537" y="2099691"/>
                      <a:pt x="1629728" y="2099120"/>
                      <a:pt x="1629632" y="2098358"/>
                    </a:cubicBezTo>
                    <a:cubicBezTo>
                      <a:pt x="1629251" y="2095786"/>
                      <a:pt x="1626775" y="2095119"/>
                      <a:pt x="1618012" y="2095119"/>
                    </a:cubicBezTo>
                    <a:cubicBezTo>
                      <a:pt x="1610297" y="2095119"/>
                      <a:pt x="1607058" y="2093500"/>
                      <a:pt x="1605248" y="2092547"/>
                    </a:cubicBezTo>
                    <a:cubicBezTo>
                      <a:pt x="1604201" y="2091976"/>
                      <a:pt x="1602962" y="2091404"/>
                      <a:pt x="1601534" y="2092071"/>
                    </a:cubicBezTo>
                    <a:cubicBezTo>
                      <a:pt x="1600010" y="2092833"/>
                      <a:pt x="1599724" y="2094167"/>
                      <a:pt x="1599152" y="2097024"/>
                    </a:cubicBezTo>
                    <a:lnTo>
                      <a:pt x="1597819" y="2104073"/>
                    </a:lnTo>
                    <a:lnTo>
                      <a:pt x="1590008" y="2123599"/>
                    </a:lnTo>
                    <a:cubicBezTo>
                      <a:pt x="1586198" y="2120837"/>
                      <a:pt x="1579340" y="2116836"/>
                      <a:pt x="1574768" y="2119027"/>
                    </a:cubicBezTo>
                    <a:cubicBezTo>
                      <a:pt x="1572101" y="2120265"/>
                      <a:pt x="1570768" y="2123123"/>
                      <a:pt x="1570768" y="2127409"/>
                    </a:cubicBezTo>
                    <a:cubicBezTo>
                      <a:pt x="1570768" y="2136839"/>
                      <a:pt x="1563910" y="2139220"/>
                      <a:pt x="1560290" y="2139791"/>
                    </a:cubicBezTo>
                    <a:lnTo>
                      <a:pt x="1557338" y="2114931"/>
                    </a:lnTo>
                    <a:lnTo>
                      <a:pt x="1532763" y="2109978"/>
                    </a:lnTo>
                    <a:lnTo>
                      <a:pt x="1507712" y="2114645"/>
                    </a:lnTo>
                    <a:lnTo>
                      <a:pt x="1507236" y="2115026"/>
                    </a:lnTo>
                    <a:cubicBezTo>
                      <a:pt x="1505617" y="2116360"/>
                      <a:pt x="1497425" y="2123504"/>
                      <a:pt x="1497521" y="2128552"/>
                    </a:cubicBezTo>
                    <a:cubicBezTo>
                      <a:pt x="1497330" y="2128838"/>
                      <a:pt x="1496378" y="2129219"/>
                      <a:pt x="1495711" y="2129409"/>
                    </a:cubicBezTo>
                    <a:cubicBezTo>
                      <a:pt x="1494092" y="2130076"/>
                      <a:pt x="1491806" y="2131028"/>
                      <a:pt x="1491425" y="2133410"/>
                    </a:cubicBezTo>
                    <a:cubicBezTo>
                      <a:pt x="1491043" y="2135886"/>
                      <a:pt x="1493044" y="2138458"/>
                      <a:pt x="1498283" y="2142554"/>
                    </a:cubicBezTo>
                    <a:cubicBezTo>
                      <a:pt x="1505712" y="2148364"/>
                      <a:pt x="1510475" y="2151888"/>
                      <a:pt x="1513142" y="2153888"/>
                    </a:cubicBezTo>
                    <a:lnTo>
                      <a:pt x="1494758" y="2163604"/>
                    </a:lnTo>
                    <a:lnTo>
                      <a:pt x="1494758" y="2163604"/>
                    </a:lnTo>
                    <a:cubicBezTo>
                      <a:pt x="1494758" y="2163604"/>
                      <a:pt x="1492853" y="2164556"/>
                      <a:pt x="1492853" y="2164556"/>
                    </a:cubicBezTo>
                    <a:lnTo>
                      <a:pt x="1476851" y="2142649"/>
                    </a:lnTo>
                    <a:lnTo>
                      <a:pt x="1442657" y="2145792"/>
                    </a:lnTo>
                    <a:lnTo>
                      <a:pt x="1418844" y="2147316"/>
                    </a:lnTo>
                    <a:lnTo>
                      <a:pt x="1410653" y="2147316"/>
                    </a:lnTo>
                    <a:lnTo>
                      <a:pt x="1370076" y="2175415"/>
                    </a:lnTo>
                    <a:lnTo>
                      <a:pt x="1370076" y="2192750"/>
                    </a:lnTo>
                    <a:lnTo>
                      <a:pt x="1381887" y="2202942"/>
                    </a:lnTo>
                    <a:lnTo>
                      <a:pt x="1393317" y="2204371"/>
                    </a:lnTo>
                    <a:lnTo>
                      <a:pt x="1395413" y="2208562"/>
                    </a:lnTo>
                    <a:lnTo>
                      <a:pt x="1392555" y="2237613"/>
                    </a:lnTo>
                    <a:lnTo>
                      <a:pt x="1391317" y="2243995"/>
                    </a:lnTo>
                    <a:lnTo>
                      <a:pt x="1355884" y="2263045"/>
                    </a:lnTo>
                    <a:lnTo>
                      <a:pt x="1349502" y="2243995"/>
                    </a:lnTo>
                    <a:lnTo>
                      <a:pt x="1354931" y="2226374"/>
                    </a:lnTo>
                    <a:lnTo>
                      <a:pt x="1365314" y="2222278"/>
                    </a:lnTo>
                    <a:lnTo>
                      <a:pt x="1361885" y="2219706"/>
                    </a:lnTo>
                    <a:cubicBezTo>
                      <a:pt x="1361885" y="2219706"/>
                      <a:pt x="1356836" y="2215896"/>
                      <a:pt x="1356836" y="2209610"/>
                    </a:cubicBezTo>
                    <a:cubicBezTo>
                      <a:pt x="1356836" y="2201799"/>
                      <a:pt x="1353788" y="2194084"/>
                      <a:pt x="1353693" y="2193798"/>
                    </a:cubicBezTo>
                    <a:lnTo>
                      <a:pt x="1353122" y="2192274"/>
                    </a:lnTo>
                    <a:lnTo>
                      <a:pt x="1333310" y="2192274"/>
                    </a:lnTo>
                    <a:lnTo>
                      <a:pt x="1325213" y="2219801"/>
                    </a:lnTo>
                    <a:lnTo>
                      <a:pt x="1320832" y="2250853"/>
                    </a:lnTo>
                    <a:lnTo>
                      <a:pt x="1314926" y="2270093"/>
                    </a:lnTo>
                    <a:cubicBezTo>
                      <a:pt x="1310164" y="2281809"/>
                      <a:pt x="1302544" y="2294858"/>
                      <a:pt x="1298734" y="2295620"/>
                    </a:cubicBezTo>
                    <a:cubicBezTo>
                      <a:pt x="1291400" y="2297049"/>
                      <a:pt x="1279589" y="2298573"/>
                      <a:pt x="1279398" y="2298573"/>
                    </a:cubicBezTo>
                    <a:lnTo>
                      <a:pt x="1275207" y="2299145"/>
                    </a:lnTo>
                    <a:lnTo>
                      <a:pt x="1283875" y="2309908"/>
                    </a:lnTo>
                    <a:lnTo>
                      <a:pt x="1303877" y="2323814"/>
                    </a:lnTo>
                    <a:lnTo>
                      <a:pt x="1304449" y="2324100"/>
                    </a:lnTo>
                    <a:cubicBezTo>
                      <a:pt x="1304449" y="2324100"/>
                      <a:pt x="1307306" y="2325243"/>
                      <a:pt x="1307306" y="2327815"/>
                    </a:cubicBezTo>
                    <a:cubicBezTo>
                      <a:pt x="1307306" y="2331053"/>
                      <a:pt x="1305116" y="2336197"/>
                      <a:pt x="1300163" y="2337435"/>
                    </a:cubicBezTo>
                    <a:cubicBezTo>
                      <a:pt x="1294733" y="2338769"/>
                      <a:pt x="1278065" y="2345817"/>
                      <a:pt x="1273874" y="2347627"/>
                    </a:cubicBezTo>
                    <a:lnTo>
                      <a:pt x="1258729" y="2340769"/>
                    </a:lnTo>
                    <a:lnTo>
                      <a:pt x="1250061" y="2332101"/>
                    </a:lnTo>
                    <a:cubicBezTo>
                      <a:pt x="1249585" y="2331625"/>
                      <a:pt x="1245108" y="2327339"/>
                      <a:pt x="1240155" y="2327624"/>
                    </a:cubicBezTo>
                    <a:cubicBezTo>
                      <a:pt x="1237964" y="2327815"/>
                      <a:pt x="1235964" y="2328863"/>
                      <a:pt x="1234440" y="2330863"/>
                    </a:cubicBezTo>
                    <a:cubicBezTo>
                      <a:pt x="1229582" y="2337340"/>
                      <a:pt x="1229487" y="2342198"/>
                      <a:pt x="1229487" y="2342769"/>
                    </a:cubicBezTo>
                    <a:lnTo>
                      <a:pt x="1229487" y="2344293"/>
                    </a:lnTo>
                    <a:lnTo>
                      <a:pt x="1241489" y="2349437"/>
                    </a:lnTo>
                    <a:lnTo>
                      <a:pt x="1253585" y="2354009"/>
                    </a:lnTo>
                    <a:lnTo>
                      <a:pt x="1268921" y="2358581"/>
                    </a:lnTo>
                    <a:lnTo>
                      <a:pt x="1277684" y="2358581"/>
                    </a:lnTo>
                    <a:cubicBezTo>
                      <a:pt x="1277684" y="2358581"/>
                      <a:pt x="1295305" y="2362581"/>
                      <a:pt x="1295305" y="2362581"/>
                    </a:cubicBezTo>
                    <a:lnTo>
                      <a:pt x="1295305" y="2366677"/>
                    </a:lnTo>
                    <a:cubicBezTo>
                      <a:pt x="1295305" y="2368868"/>
                      <a:pt x="1296162" y="2370773"/>
                      <a:pt x="1296734" y="2372106"/>
                    </a:cubicBezTo>
                    <a:cubicBezTo>
                      <a:pt x="1296924" y="2372582"/>
                      <a:pt x="1297115" y="2373440"/>
                      <a:pt x="1297496" y="2373154"/>
                    </a:cubicBezTo>
                    <a:cubicBezTo>
                      <a:pt x="1297496" y="2373154"/>
                      <a:pt x="1297210" y="2373249"/>
                      <a:pt x="1297019" y="2373344"/>
                    </a:cubicBezTo>
                    <a:lnTo>
                      <a:pt x="1293305" y="2374583"/>
                    </a:lnTo>
                    <a:lnTo>
                      <a:pt x="1286542" y="2372297"/>
                    </a:lnTo>
                    <a:cubicBezTo>
                      <a:pt x="1285875" y="2368296"/>
                      <a:pt x="1282637" y="2362676"/>
                      <a:pt x="1273874" y="2362676"/>
                    </a:cubicBezTo>
                    <a:lnTo>
                      <a:pt x="1229678" y="2362676"/>
                    </a:lnTo>
                    <a:lnTo>
                      <a:pt x="1230249" y="2363915"/>
                    </a:lnTo>
                    <a:cubicBezTo>
                      <a:pt x="1229297" y="2363819"/>
                      <a:pt x="1227772" y="2363534"/>
                      <a:pt x="1225582" y="2362867"/>
                    </a:cubicBezTo>
                    <a:lnTo>
                      <a:pt x="1219010" y="2361057"/>
                    </a:lnTo>
                    <a:lnTo>
                      <a:pt x="1220153" y="2362676"/>
                    </a:lnTo>
                    <a:cubicBezTo>
                      <a:pt x="1211771" y="2363915"/>
                      <a:pt x="1198721" y="2371154"/>
                      <a:pt x="1183958" y="2379821"/>
                    </a:cubicBezTo>
                    <a:cubicBezTo>
                      <a:pt x="1180052" y="2382107"/>
                      <a:pt x="1176052" y="2384489"/>
                      <a:pt x="1173575" y="2385727"/>
                    </a:cubicBezTo>
                    <a:lnTo>
                      <a:pt x="1173099" y="2385917"/>
                    </a:lnTo>
                    <a:cubicBezTo>
                      <a:pt x="1172432" y="2386298"/>
                      <a:pt x="1171766" y="2386584"/>
                      <a:pt x="1171385" y="2386584"/>
                    </a:cubicBezTo>
                    <a:cubicBezTo>
                      <a:pt x="1170146" y="2386870"/>
                      <a:pt x="1168146" y="2387632"/>
                      <a:pt x="1165193" y="2388870"/>
                    </a:cubicBezTo>
                    <a:lnTo>
                      <a:pt x="1165193" y="2388870"/>
                    </a:lnTo>
                    <a:cubicBezTo>
                      <a:pt x="1165193" y="2388870"/>
                      <a:pt x="1162812" y="2389823"/>
                      <a:pt x="1162812" y="2389823"/>
                    </a:cubicBezTo>
                    <a:lnTo>
                      <a:pt x="1160812" y="2390680"/>
                    </a:lnTo>
                    <a:lnTo>
                      <a:pt x="1160812" y="2390680"/>
                    </a:lnTo>
                    <a:cubicBezTo>
                      <a:pt x="1158526" y="2391728"/>
                      <a:pt x="1156145" y="2392775"/>
                      <a:pt x="1153668" y="2393823"/>
                    </a:cubicBezTo>
                    <a:cubicBezTo>
                      <a:pt x="1145762" y="2397347"/>
                      <a:pt x="1133761" y="2402777"/>
                      <a:pt x="1131570" y="2402872"/>
                    </a:cubicBezTo>
                    <a:cubicBezTo>
                      <a:pt x="1126998" y="2402872"/>
                      <a:pt x="1105281" y="2405729"/>
                      <a:pt x="1104329" y="2405920"/>
                    </a:cubicBezTo>
                    <a:lnTo>
                      <a:pt x="1102614" y="2406110"/>
                    </a:lnTo>
                    <a:lnTo>
                      <a:pt x="1087565" y="2487549"/>
                    </a:lnTo>
                    <a:lnTo>
                      <a:pt x="985266" y="2546890"/>
                    </a:lnTo>
                    <a:lnTo>
                      <a:pt x="984694" y="2547271"/>
                    </a:lnTo>
                    <a:lnTo>
                      <a:pt x="978789" y="2559177"/>
                    </a:lnTo>
                    <a:lnTo>
                      <a:pt x="962216" y="2567464"/>
                    </a:lnTo>
                    <a:lnTo>
                      <a:pt x="885063" y="2558701"/>
                    </a:lnTo>
                    <a:lnTo>
                      <a:pt x="874871" y="2532698"/>
                    </a:lnTo>
                    <a:lnTo>
                      <a:pt x="866775" y="2519744"/>
                    </a:lnTo>
                    <a:lnTo>
                      <a:pt x="839534" y="2516600"/>
                    </a:lnTo>
                    <a:lnTo>
                      <a:pt x="818960" y="2525173"/>
                    </a:lnTo>
                    <a:lnTo>
                      <a:pt x="836105" y="2578227"/>
                    </a:lnTo>
                    <a:cubicBezTo>
                      <a:pt x="840581" y="2590610"/>
                      <a:pt x="850868" y="2624709"/>
                      <a:pt x="844296" y="2634234"/>
                    </a:cubicBezTo>
                    <a:cubicBezTo>
                      <a:pt x="843248" y="2635758"/>
                      <a:pt x="841819" y="2636425"/>
                      <a:pt x="839915" y="2636425"/>
                    </a:cubicBezTo>
                    <a:cubicBezTo>
                      <a:pt x="820674" y="2636425"/>
                      <a:pt x="753047" y="2640235"/>
                      <a:pt x="742379" y="2640806"/>
                    </a:cubicBezTo>
                    <a:lnTo>
                      <a:pt x="718471" y="2601945"/>
                    </a:lnTo>
                    <a:lnTo>
                      <a:pt x="654272" y="2603468"/>
                    </a:lnTo>
                    <a:lnTo>
                      <a:pt x="620173" y="2603468"/>
                    </a:lnTo>
                    <a:lnTo>
                      <a:pt x="619411" y="2604326"/>
                    </a:lnTo>
                    <a:cubicBezTo>
                      <a:pt x="619411" y="2604326"/>
                      <a:pt x="613505" y="2611565"/>
                      <a:pt x="604933" y="2617280"/>
                    </a:cubicBezTo>
                    <a:cubicBezTo>
                      <a:pt x="595694" y="2623376"/>
                      <a:pt x="586740" y="2635282"/>
                      <a:pt x="586359" y="2635758"/>
                    </a:cubicBezTo>
                    <a:lnTo>
                      <a:pt x="584645" y="2638044"/>
                    </a:lnTo>
                    <a:lnTo>
                      <a:pt x="618077" y="2655475"/>
                    </a:lnTo>
                    <a:lnTo>
                      <a:pt x="598742" y="2668905"/>
                    </a:lnTo>
                    <a:lnTo>
                      <a:pt x="715518" y="2735009"/>
                    </a:lnTo>
                    <a:lnTo>
                      <a:pt x="765334" y="2783396"/>
                    </a:lnTo>
                    <a:lnTo>
                      <a:pt x="760857" y="2834259"/>
                    </a:lnTo>
                    <a:lnTo>
                      <a:pt x="826961" y="2903315"/>
                    </a:lnTo>
                    <a:lnTo>
                      <a:pt x="840200" y="2987421"/>
                    </a:lnTo>
                    <a:lnTo>
                      <a:pt x="822484" y="3055430"/>
                    </a:lnTo>
                    <a:lnTo>
                      <a:pt x="748284" y="3215640"/>
                    </a:lnTo>
                    <a:lnTo>
                      <a:pt x="693706" y="3214211"/>
                    </a:lnTo>
                    <a:cubicBezTo>
                      <a:pt x="690086" y="3211640"/>
                      <a:pt x="671513" y="3199257"/>
                      <a:pt x="659987" y="3199257"/>
                    </a:cubicBezTo>
                    <a:cubicBezTo>
                      <a:pt x="652939" y="3199257"/>
                      <a:pt x="643700" y="3199733"/>
                      <a:pt x="636270" y="3200210"/>
                    </a:cubicBezTo>
                    <a:cubicBezTo>
                      <a:pt x="631031" y="3200495"/>
                      <a:pt x="626555" y="3200781"/>
                      <a:pt x="624078" y="3200781"/>
                    </a:cubicBezTo>
                    <a:cubicBezTo>
                      <a:pt x="620173" y="3200781"/>
                      <a:pt x="608933" y="3195447"/>
                      <a:pt x="602742" y="3192113"/>
                    </a:cubicBezTo>
                    <a:cubicBezTo>
                      <a:pt x="601694" y="3191542"/>
                      <a:pt x="576453" y="3178397"/>
                      <a:pt x="549212" y="3178397"/>
                    </a:cubicBezTo>
                    <a:cubicBezTo>
                      <a:pt x="521970" y="3178397"/>
                      <a:pt x="502825" y="3176873"/>
                      <a:pt x="494252" y="3175445"/>
                    </a:cubicBezTo>
                    <a:cubicBezTo>
                      <a:pt x="487966" y="3174397"/>
                      <a:pt x="451866" y="3154490"/>
                      <a:pt x="429197" y="3141345"/>
                    </a:cubicBezTo>
                    <a:lnTo>
                      <a:pt x="428435" y="3141059"/>
                    </a:lnTo>
                    <a:cubicBezTo>
                      <a:pt x="422148" y="3140012"/>
                      <a:pt x="366713" y="3130582"/>
                      <a:pt x="360712" y="3130582"/>
                    </a:cubicBezTo>
                    <a:cubicBezTo>
                      <a:pt x="359188" y="3130582"/>
                      <a:pt x="356330" y="3130772"/>
                      <a:pt x="352520" y="3130963"/>
                    </a:cubicBezTo>
                    <a:cubicBezTo>
                      <a:pt x="342138" y="3131630"/>
                      <a:pt x="322898" y="3132773"/>
                      <a:pt x="316516" y="3130677"/>
                    </a:cubicBezTo>
                    <a:cubicBezTo>
                      <a:pt x="308420" y="3128010"/>
                      <a:pt x="280607" y="3110960"/>
                      <a:pt x="276987" y="3108674"/>
                    </a:cubicBezTo>
                    <a:cubicBezTo>
                      <a:pt x="275273" y="3106388"/>
                      <a:pt x="268129" y="3097435"/>
                      <a:pt x="261271" y="3099149"/>
                    </a:cubicBezTo>
                    <a:cubicBezTo>
                      <a:pt x="255175" y="3100673"/>
                      <a:pt x="203835" y="3133535"/>
                      <a:pt x="196501" y="3138202"/>
                    </a:cubicBezTo>
                    <a:lnTo>
                      <a:pt x="122682" y="3158204"/>
                    </a:lnTo>
                    <a:lnTo>
                      <a:pt x="142780" y="3226022"/>
                    </a:lnTo>
                    <a:lnTo>
                      <a:pt x="145637" y="3247168"/>
                    </a:lnTo>
                    <a:cubicBezTo>
                      <a:pt x="140018" y="3251835"/>
                      <a:pt x="129350" y="3261360"/>
                      <a:pt x="129350" y="3266123"/>
                    </a:cubicBezTo>
                    <a:lnTo>
                      <a:pt x="129350" y="3294412"/>
                    </a:lnTo>
                    <a:cubicBezTo>
                      <a:pt x="129350" y="3294412"/>
                      <a:pt x="128683" y="3303556"/>
                      <a:pt x="128683" y="3303556"/>
                    </a:cubicBezTo>
                    <a:lnTo>
                      <a:pt x="128683" y="3303556"/>
                    </a:lnTo>
                    <a:cubicBezTo>
                      <a:pt x="128683" y="3303556"/>
                      <a:pt x="120396" y="3415094"/>
                      <a:pt x="120396" y="3415094"/>
                    </a:cubicBezTo>
                    <a:lnTo>
                      <a:pt x="40481" y="3555587"/>
                    </a:lnTo>
                    <a:lnTo>
                      <a:pt x="27432" y="3555587"/>
                    </a:lnTo>
                    <a:lnTo>
                      <a:pt x="26765" y="3556254"/>
                    </a:lnTo>
                    <a:cubicBezTo>
                      <a:pt x="23146" y="3559588"/>
                      <a:pt x="5048" y="3576828"/>
                      <a:pt x="5048" y="3584924"/>
                    </a:cubicBezTo>
                    <a:cubicBezTo>
                      <a:pt x="5048" y="3592163"/>
                      <a:pt x="2096" y="3620357"/>
                      <a:pt x="2096" y="3620548"/>
                    </a:cubicBezTo>
                    <a:lnTo>
                      <a:pt x="0" y="3635026"/>
                    </a:lnTo>
                    <a:lnTo>
                      <a:pt x="56864" y="3612833"/>
                    </a:lnTo>
                    <a:lnTo>
                      <a:pt x="38672" y="3635597"/>
                    </a:lnTo>
                    <a:lnTo>
                      <a:pt x="12859" y="3653314"/>
                    </a:lnTo>
                    <a:lnTo>
                      <a:pt x="20288" y="3662553"/>
                    </a:lnTo>
                    <a:cubicBezTo>
                      <a:pt x="22193" y="3665791"/>
                      <a:pt x="27813" y="3671030"/>
                      <a:pt x="35147" y="3668078"/>
                    </a:cubicBezTo>
                    <a:cubicBezTo>
                      <a:pt x="40291" y="3666078"/>
                      <a:pt x="58198" y="3662458"/>
                      <a:pt x="68199" y="3660553"/>
                    </a:cubicBezTo>
                    <a:lnTo>
                      <a:pt x="45339" y="3685985"/>
                    </a:lnTo>
                    <a:lnTo>
                      <a:pt x="45339" y="3686937"/>
                    </a:lnTo>
                    <a:cubicBezTo>
                      <a:pt x="45339" y="3686937"/>
                      <a:pt x="46863" y="3734848"/>
                      <a:pt x="46863" y="3740658"/>
                    </a:cubicBezTo>
                    <a:cubicBezTo>
                      <a:pt x="46482" y="3744754"/>
                      <a:pt x="28289" y="3777806"/>
                      <a:pt x="11240" y="3806857"/>
                    </a:cubicBezTo>
                    <a:lnTo>
                      <a:pt x="10859" y="3807524"/>
                    </a:lnTo>
                    <a:lnTo>
                      <a:pt x="12573" y="3831431"/>
                    </a:lnTo>
                    <a:lnTo>
                      <a:pt x="26099" y="3831431"/>
                    </a:lnTo>
                    <a:lnTo>
                      <a:pt x="40958" y="3819525"/>
                    </a:lnTo>
                    <a:lnTo>
                      <a:pt x="62008" y="3820954"/>
                    </a:lnTo>
                    <a:lnTo>
                      <a:pt x="80867" y="3829622"/>
                    </a:lnTo>
                    <a:lnTo>
                      <a:pt x="110395" y="3846671"/>
                    </a:lnTo>
                    <a:lnTo>
                      <a:pt x="135160" y="3835813"/>
                    </a:lnTo>
                    <a:lnTo>
                      <a:pt x="158401" y="3832860"/>
                    </a:lnTo>
                    <a:lnTo>
                      <a:pt x="163163" y="3832384"/>
                    </a:lnTo>
                    <a:lnTo>
                      <a:pt x="187833" y="3829907"/>
                    </a:lnTo>
                    <a:lnTo>
                      <a:pt x="226981" y="3854577"/>
                    </a:lnTo>
                    <a:lnTo>
                      <a:pt x="239744" y="3881438"/>
                    </a:lnTo>
                    <a:cubicBezTo>
                      <a:pt x="237268" y="3888200"/>
                      <a:pt x="226981" y="3918871"/>
                      <a:pt x="237935" y="3926681"/>
                    </a:cubicBezTo>
                    <a:cubicBezTo>
                      <a:pt x="238411" y="3927062"/>
                      <a:pt x="239078" y="3927539"/>
                      <a:pt x="239840" y="3928110"/>
                    </a:cubicBezTo>
                    <a:lnTo>
                      <a:pt x="240983" y="3929063"/>
                    </a:lnTo>
                    <a:lnTo>
                      <a:pt x="240983" y="3929063"/>
                    </a:lnTo>
                    <a:cubicBezTo>
                      <a:pt x="240983" y="3929063"/>
                      <a:pt x="241745" y="3929729"/>
                      <a:pt x="242221" y="3930110"/>
                    </a:cubicBezTo>
                    <a:lnTo>
                      <a:pt x="243554" y="3931253"/>
                    </a:lnTo>
                    <a:lnTo>
                      <a:pt x="243554" y="3931253"/>
                    </a:lnTo>
                    <a:cubicBezTo>
                      <a:pt x="243554" y="3931253"/>
                      <a:pt x="243554" y="3931253"/>
                      <a:pt x="243554" y="3931253"/>
                    </a:cubicBezTo>
                    <a:lnTo>
                      <a:pt x="243554" y="3931253"/>
                    </a:lnTo>
                    <a:cubicBezTo>
                      <a:pt x="243554" y="3931253"/>
                      <a:pt x="244412" y="3932015"/>
                      <a:pt x="244412" y="3932015"/>
                    </a:cubicBezTo>
                    <a:cubicBezTo>
                      <a:pt x="245269" y="3932778"/>
                      <a:pt x="246221" y="3933539"/>
                      <a:pt x="247174" y="3934397"/>
                    </a:cubicBezTo>
                    <a:lnTo>
                      <a:pt x="248317" y="3935349"/>
                    </a:lnTo>
                    <a:cubicBezTo>
                      <a:pt x="248888" y="3935825"/>
                      <a:pt x="249460" y="3936397"/>
                      <a:pt x="250127" y="3936968"/>
                    </a:cubicBezTo>
                    <a:cubicBezTo>
                      <a:pt x="251174" y="3937921"/>
                      <a:pt x="252413" y="3938969"/>
                      <a:pt x="253556" y="3940016"/>
                    </a:cubicBezTo>
                    <a:cubicBezTo>
                      <a:pt x="254698" y="3941064"/>
                      <a:pt x="255937" y="3942112"/>
                      <a:pt x="257175" y="3943255"/>
                    </a:cubicBezTo>
                    <a:lnTo>
                      <a:pt x="258509" y="3944398"/>
                    </a:lnTo>
                    <a:lnTo>
                      <a:pt x="258509" y="3944398"/>
                    </a:lnTo>
                    <a:cubicBezTo>
                      <a:pt x="261271" y="3946874"/>
                      <a:pt x="264224" y="3949541"/>
                      <a:pt x="267081" y="3952208"/>
                    </a:cubicBezTo>
                    <a:lnTo>
                      <a:pt x="267081" y="3952208"/>
                    </a:lnTo>
                    <a:cubicBezTo>
                      <a:pt x="267081" y="3952208"/>
                      <a:pt x="268415" y="3953447"/>
                      <a:pt x="268415" y="3953447"/>
                    </a:cubicBezTo>
                    <a:cubicBezTo>
                      <a:pt x="273653" y="3958209"/>
                      <a:pt x="278797" y="3963067"/>
                      <a:pt x="283559" y="3967448"/>
                    </a:cubicBezTo>
                    <a:lnTo>
                      <a:pt x="284893" y="3968687"/>
                    </a:lnTo>
                    <a:cubicBezTo>
                      <a:pt x="294608" y="3977735"/>
                      <a:pt x="301943" y="3984593"/>
                      <a:pt x="302133" y="3984784"/>
                    </a:cubicBezTo>
                    <a:lnTo>
                      <a:pt x="303657" y="3986213"/>
                    </a:lnTo>
                    <a:lnTo>
                      <a:pt x="350901" y="3946589"/>
                    </a:lnTo>
                    <a:lnTo>
                      <a:pt x="394430" y="3951065"/>
                    </a:lnTo>
                    <a:lnTo>
                      <a:pt x="418433" y="3927158"/>
                    </a:lnTo>
                    <a:lnTo>
                      <a:pt x="508254" y="3935921"/>
                    </a:lnTo>
                    <a:cubicBezTo>
                      <a:pt x="512540" y="3936968"/>
                      <a:pt x="550545" y="3946493"/>
                      <a:pt x="555212" y="3946493"/>
                    </a:cubicBezTo>
                    <a:cubicBezTo>
                      <a:pt x="556260" y="3946493"/>
                      <a:pt x="558546" y="3946684"/>
                      <a:pt x="561308" y="3946874"/>
                    </a:cubicBezTo>
                    <a:cubicBezTo>
                      <a:pt x="576929" y="3948113"/>
                      <a:pt x="586073" y="3948303"/>
                      <a:pt x="589502" y="3946112"/>
                    </a:cubicBezTo>
                    <a:cubicBezTo>
                      <a:pt x="592836" y="3943826"/>
                      <a:pt x="598932" y="3940683"/>
                      <a:pt x="601504" y="3939349"/>
                    </a:cubicBezTo>
                    <a:cubicBezTo>
                      <a:pt x="606457" y="3942493"/>
                      <a:pt x="618173" y="3949446"/>
                      <a:pt x="622554" y="3949446"/>
                    </a:cubicBezTo>
                    <a:cubicBezTo>
                      <a:pt x="623983" y="3949446"/>
                      <a:pt x="628174" y="3949446"/>
                      <a:pt x="688086" y="3874580"/>
                    </a:cubicBezTo>
                    <a:lnTo>
                      <a:pt x="764381" y="3874580"/>
                    </a:lnTo>
                    <a:lnTo>
                      <a:pt x="779050" y="3858292"/>
                    </a:lnTo>
                    <a:lnTo>
                      <a:pt x="779050" y="3857530"/>
                    </a:lnTo>
                    <a:cubicBezTo>
                      <a:pt x="782479" y="3828098"/>
                      <a:pt x="788480" y="3794760"/>
                      <a:pt x="792194" y="3792284"/>
                    </a:cubicBezTo>
                    <a:cubicBezTo>
                      <a:pt x="799814" y="3790760"/>
                      <a:pt x="866108" y="3764852"/>
                      <a:pt x="868966" y="3763709"/>
                    </a:cubicBezTo>
                    <a:lnTo>
                      <a:pt x="871061" y="3762851"/>
                    </a:lnTo>
                    <a:lnTo>
                      <a:pt x="870394" y="3760756"/>
                    </a:lnTo>
                    <a:cubicBezTo>
                      <a:pt x="866585" y="3748945"/>
                      <a:pt x="847535" y="3689604"/>
                      <a:pt x="842867" y="3684937"/>
                    </a:cubicBezTo>
                    <a:cubicBezTo>
                      <a:pt x="840010" y="3682079"/>
                      <a:pt x="834771" y="3668745"/>
                      <a:pt x="831914" y="3660172"/>
                    </a:cubicBezTo>
                    <a:lnTo>
                      <a:pt x="942975" y="3522536"/>
                    </a:lnTo>
                    <a:lnTo>
                      <a:pt x="1098518" y="3465576"/>
                    </a:lnTo>
                    <a:cubicBezTo>
                      <a:pt x="1100042" y="3464528"/>
                      <a:pt x="1136142" y="3439954"/>
                      <a:pt x="1140809" y="3435287"/>
                    </a:cubicBezTo>
                    <a:cubicBezTo>
                      <a:pt x="1152620" y="3423380"/>
                      <a:pt x="1167098" y="3407378"/>
                      <a:pt x="1168432" y="3398044"/>
                    </a:cubicBezTo>
                    <a:cubicBezTo>
                      <a:pt x="1169861" y="3387757"/>
                      <a:pt x="1174337" y="3368516"/>
                      <a:pt x="1174337" y="3368326"/>
                    </a:cubicBezTo>
                    <a:lnTo>
                      <a:pt x="1174623" y="3367088"/>
                    </a:lnTo>
                    <a:lnTo>
                      <a:pt x="1173671" y="3366135"/>
                    </a:lnTo>
                    <a:cubicBezTo>
                      <a:pt x="1173671" y="3366135"/>
                      <a:pt x="1170623" y="3363087"/>
                      <a:pt x="1167003" y="3359182"/>
                    </a:cubicBezTo>
                    <a:lnTo>
                      <a:pt x="1166908" y="3359182"/>
                    </a:lnTo>
                    <a:cubicBezTo>
                      <a:pt x="1163003" y="3354800"/>
                      <a:pt x="1160431" y="3351753"/>
                      <a:pt x="1158621" y="3349562"/>
                    </a:cubicBezTo>
                    <a:lnTo>
                      <a:pt x="1158431" y="3349276"/>
                    </a:lnTo>
                    <a:lnTo>
                      <a:pt x="1158431" y="3349276"/>
                    </a:lnTo>
                    <a:cubicBezTo>
                      <a:pt x="1157954" y="3348609"/>
                      <a:pt x="1157573" y="3348133"/>
                      <a:pt x="1157192" y="3347561"/>
                    </a:cubicBezTo>
                    <a:lnTo>
                      <a:pt x="1156907" y="3347085"/>
                    </a:lnTo>
                    <a:lnTo>
                      <a:pt x="1156907" y="3347085"/>
                    </a:lnTo>
                    <a:cubicBezTo>
                      <a:pt x="1156907" y="3347085"/>
                      <a:pt x="1156335" y="3346228"/>
                      <a:pt x="1156145" y="3345942"/>
                    </a:cubicBezTo>
                    <a:lnTo>
                      <a:pt x="1156145" y="3345942"/>
                    </a:lnTo>
                    <a:cubicBezTo>
                      <a:pt x="1156145" y="3345942"/>
                      <a:pt x="1155859" y="3345466"/>
                      <a:pt x="1155859" y="3345466"/>
                    </a:cubicBezTo>
                    <a:lnTo>
                      <a:pt x="1155859" y="3345466"/>
                    </a:lnTo>
                    <a:cubicBezTo>
                      <a:pt x="1155478" y="3344895"/>
                      <a:pt x="1155287" y="3344513"/>
                      <a:pt x="1155192" y="3344228"/>
                    </a:cubicBezTo>
                    <a:lnTo>
                      <a:pt x="1155192" y="3344228"/>
                    </a:lnTo>
                    <a:cubicBezTo>
                      <a:pt x="1155192" y="3344228"/>
                      <a:pt x="1155192" y="3344228"/>
                      <a:pt x="1155192" y="3344228"/>
                    </a:cubicBezTo>
                    <a:cubicBezTo>
                      <a:pt x="1155192" y="3344037"/>
                      <a:pt x="1155097" y="3343942"/>
                      <a:pt x="1155097" y="3343942"/>
                    </a:cubicBezTo>
                    <a:cubicBezTo>
                      <a:pt x="1155097" y="3340894"/>
                      <a:pt x="1159669" y="3324416"/>
                      <a:pt x="1162526" y="3314700"/>
                    </a:cubicBezTo>
                    <a:lnTo>
                      <a:pt x="1162812" y="3313843"/>
                    </a:lnTo>
                    <a:lnTo>
                      <a:pt x="1155478" y="3299270"/>
                    </a:lnTo>
                    <a:lnTo>
                      <a:pt x="1178909" y="3262122"/>
                    </a:lnTo>
                    <a:cubicBezTo>
                      <a:pt x="1182434" y="3264313"/>
                      <a:pt x="1189768" y="3267647"/>
                      <a:pt x="1197293" y="3263837"/>
                    </a:cubicBezTo>
                    <a:cubicBezTo>
                      <a:pt x="1197769" y="3263551"/>
                      <a:pt x="1198626" y="3263074"/>
                      <a:pt x="1199198" y="3262694"/>
                    </a:cubicBezTo>
                    <a:lnTo>
                      <a:pt x="1199198" y="3262694"/>
                    </a:lnTo>
                    <a:cubicBezTo>
                      <a:pt x="1199198" y="3262694"/>
                      <a:pt x="1199198" y="3262694"/>
                      <a:pt x="1199198" y="3262694"/>
                    </a:cubicBezTo>
                    <a:cubicBezTo>
                      <a:pt x="1200531" y="3261932"/>
                      <a:pt x="1202055" y="3260884"/>
                      <a:pt x="1203770" y="3259741"/>
                    </a:cubicBezTo>
                    <a:lnTo>
                      <a:pt x="1203770" y="3259741"/>
                    </a:lnTo>
                    <a:cubicBezTo>
                      <a:pt x="1203770" y="3259741"/>
                      <a:pt x="1203770" y="3259741"/>
                      <a:pt x="1203770" y="3259741"/>
                    </a:cubicBezTo>
                    <a:cubicBezTo>
                      <a:pt x="1205484" y="3258598"/>
                      <a:pt x="1207294" y="3257264"/>
                      <a:pt x="1209294" y="3255836"/>
                    </a:cubicBezTo>
                    <a:lnTo>
                      <a:pt x="1209294" y="3255836"/>
                    </a:lnTo>
                    <a:cubicBezTo>
                      <a:pt x="1209294" y="3255836"/>
                      <a:pt x="1209294" y="3255836"/>
                      <a:pt x="1209294" y="3255836"/>
                    </a:cubicBezTo>
                    <a:cubicBezTo>
                      <a:pt x="1210342" y="3255074"/>
                      <a:pt x="1211294" y="3254407"/>
                      <a:pt x="1212342" y="3253549"/>
                    </a:cubicBezTo>
                    <a:cubicBezTo>
                      <a:pt x="1223201" y="3245263"/>
                      <a:pt x="1235964" y="3234976"/>
                      <a:pt x="1239965" y="3231642"/>
                    </a:cubicBezTo>
                    <a:cubicBezTo>
                      <a:pt x="1247204" y="3235262"/>
                      <a:pt x="1275112" y="3249168"/>
                      <a:pt x="1279303" y="3250502"/>
                    </a:cubicBezTo>
                    <a:cubicBezTo>
                      <a:pt x="1282065" y="3251454"/>
                      <a:pt x="1287494" y="3256979"/>
                      <a:pt x="1290161" y="3260217"/>
                    </a:cubicBezTo>
                    <a:lnTo>
                      <a:pt x="1291590" y="3261836"/>
                    </a:lnTo>
                    <a:lnTo>
                      <a:pt x="1320737" y="3241929"/>
                    </a:lnTo>
                    <a:lnTo>
                      <a:pt x="1330738" y="3246406"/>
                    </a:lnTo>
                    <a:lnTo>
                      <a:pt x="1327595" y="3252788"/>
                    </a:lnTo>
                    <a:lnTo>
                      <a:pt x="1321022" y="3261551"/>
                    </a:lnTo>
                    <a:lnTo>
                      <a:pt x="1334453" y="3265361"/>
                    </a:lnTo>
                    <a:cubicBezTo>
                      <a:pt x="1337691" y="3267551"/>
                      <a:pt x="1342835" y="3271742"/>
                      <a:pt x="1343692" y="3274409"/>
                    </a:cubicBezTo>
                    <a:cubicBezTo>
                      <a:pt x="1345311" y="3279172"/>
                      <a:pt x="1358456" y="3290221"/>
                      <a:pt x="1362361" y="3293459"/>
                    </a:cubicBezTo>
                    <a:lnTo>
                      <a:pt x="1362932" y="3293936"/>
                    </a:lnTo>
                    <a:lnTo>
                      <a:pt x="1404461" y="3295460"/>
                    </a:lnTo>
                    <a:lnTo>
                      <a:pt x="1444752" y="3290792"/>
                    </a:lnTo>
                    <a:lnTo>
                      <a:pt x="1452563" y="3273552"/>
                    </a:lnTo>
                    <a:lnTo>
                      <a:pt x="1477899" y="3251073"/>
                    </a:lnTo>
                    <a:cubicBezTo>
                      <a:pt x="1482090" y="3253169"/>
                      <a:pt x="1489329" y="3254502"/>
                      <a:pt x="1494377" y="3248120"/>
                    </a:cubicBezTo>
                    <a:cubicBezTo>
                      <a:pt x="1499616" y="3241548"/>
                      <a:pt x="1507046" y="3231642"/>
                      <a:pt x="1508951" y="3229166"/>
                    </a:cubicBezTo>
                    <a:cubicBezTo>
                      <a:pt x="1512094" y="3228118"/>
                      <a:pt x="1525524" y="3223546"/>
                      <a:pt x="1534859" y="3222403"/>
                    </a:cubicBezTo>
                    <a:cubicBezTo>
                      <a:pt x="1536287" y="3222212"/>
                      <a:pt x="1537716" y="3222117"/>
                      <a:pt x="1538859" y="3222117"/>
                    </a:cubicBezTo>
                    <a:cubicBezTo>
                      <a:pt x="1549622" y="3222117"/>
                      <a:pt x="1564577" y="3216212"/>
                      <a:pt x="1565624" y="3215735"/>
                    </a:cubicBezTo>
                    <a:lnTo>
                      <a:pt x="1590675" y="3198495"/>
                    </a:lnTo>
                    <a:lnTo>
                      <a:pt x="1589246" y="3178016"/>
                    </a:lnTo>
                    <a:lnTo>
                      <a:pt x="1606296" y="3172301"/>
                    </a:lnTo>
                    <a:lnTo>
                      <a:pt x="1606772" y="3171539"/>
                    </a:lnTo>
                    <a:cubicBezTo>
                      <a:pt x="1607344" y="3170491"/>
                      <a:pt x="1607915" y="3169539"/>
                      <a:pt x="1608487" y="3168587"/>
                    </a:cubicBezTo>
                    <a:lnTo>
                      <a:pt x="1608487" y="3168587"/>
                    </a:lnTo>
                    <a:cubicBezTo>
                      <a:pt x="1608487" y="3168587"/>
                      <a:pt x="1609344" y="3167158"/>
                      <a:pt x="1609344" y="3167158"/>
                    </a:cubicBezTo>
                    <a:lnTo>
                      <a:pt x="1609344" y="3167158"/>
                    </a:lnTo>
                    <a:cubicBezTo>
                      <a:pt x="1609344" y="3167158"/>
                      <a:pt x="1609439" y="3166967"/>
                      <a:pt x="1609535" y="3166777"/>
                    </a:cubicBezTo>
                    <a:lnTo>
                      <a:pt x="1609535" y="3166777"/>
                    </a:lnTo>
                    <a:cubicBezTo>
                      <a:pt x="1609535" y="3166777"/>
                      <a:pt x="1610773" y="3164777"/>
                      <a:pt x="1610773" y="3164777"/>
                    </a:cubicBezTo>
                    <a:lnTo>
                      <a:pt x="1610773" y="3164777"/>
                    </a:lnTo>
                    <a:cubicBezTo>
                      <a:pt x="1610773" y="3164777"/>
                      <a:pt x="1610773" y="3164777"/>
                      <a:pt x="1610773" y="3164681"/>
                    </a:cubicBezTo>
                    <a:lnTo>
                      <a:pt x="1610773" y="3164681"/>
                    </a:lnTo>
                    <a:cubicBezTo>
                      <a:pt x="1610773" y="3164681"/>
                      <a:pt x="1611535" y="3163538"/>
                      <a:pt x="1611535" y="3163538"/>
                    </a:cubicBezTo>
                    <a:lnTo>
                      <a:pt x="1611535" y="3163538"/>
                    </a:lnTo>
                    <a:cubicBezTo>
                      <a:pt x="1611535" y="3163538"/>
                      <a:pt x="1611630" y="3163348"/>
                      <a:pt x="1611725" y="3163253"/>
                    </a:cubicBezTo>
                    <a:lnTo>
                      <a:pt x="1611725" y="3163253"/>
                    </a:lnTo>
                    <a:cubicBezTo>
                      <a:pt x="1611725" y="3163253"/>
                      <a:pt x="1613059" y="3161253"/>
                      <a:pt x="1613059" y="3161253"/>
                    </a:cubicBezTo>
                    <a:lnTo>
                      <a:pt x="1613059" y="3161253"/>
                    </a:lnTo>
                    <a:cubicBezTo>
                      <a:pt x="1613059" y="3161253"/>
                      <a:pt x="1613345" y="3160871"/>
                      <a:pt x="1613440" y="3160681"/>
                    </a:cubicBezTo>
                    <a:lnTo>
                      <a:pt x="1613440" y="3160681"/>
                    </a:lnTo>
                    <a:cubicBezTo>
                      <a:pt x="1613440" y="3160681"/>
                      <a:pt x="1614583" y="3159062"/>
                      <a:pt x="1614583" y="3159062"/>
                    </a:cubicBezTo>
                    <a:lnTo>
                      <a:pt x="1614583" y="3159062"/>
                    </a:lnTo>
                    <a:cubicBezTo>
                      <a:pt x="1618774" y="3153061"/>
                      <a:pt x="1622489" y="3148965"/>
                      <a:pt x="1624108" y="3148870"/>
                    </a:cubicBezTo>
                    <a:cubicBezTo>
                      <a:pt x="1626203" y="3148870"/>
                      <a:pt x="1627822" y="3148679"/>
                      <a:pt x="1629347" y="3148489"/>
                    </a:cubicBezTo>
                    <a:cubicBezTo>
                      <a:pt x="1632299" y="3148108"/>
                      <a:pt x="1635062" y="3147822"/>
                      <a:pt x="1641729" y="3148774"/>
                    </a:cubicBezTo>
                    <a:cubicBezTo>
                      <a:pt x="1650968" y="3150108"/>
                      <a:pt x="1664208" y="3155156"/>
                      <a:pt x="1666304" y="3156014"/>
                    </a:cubicBezTo>
                    <a:lnTo>
                      <a:pt x="1696022" y="3178302"/>
                    </a:lnTo>
                    <a:lnTo>
                      <a:pt x="1720977" y="3184684"/>
                    </a:lnTo>
                    <a:lnTo>
                      <a:pt x="1734979" y="3187446"/>
                    </a:lnTo>
                    <a:lnTo>
                      <a:pt x="1750505" y="3210020"/>
                    </a:lnTo>
                    <a:lnTo>
                      <a:pt x="1750505" y="3234023"/>
                    </a:lnTo>
                    <a:lnTo>
                      <a:pt x="1768697" y="3259836"/>
                    </a:lnTo>
                    <a:lnTo>
                      <a:pt x="1778984" y="3289268"/>
                    </a:lnTo>
                    <a:lnTo>
                      <a:pt x="1786700" y="3320034"/>
                    </a:lnTo>
                    <a:lnTo>
                      <a:pt x="1787366" y="3320510"/>
                    </a:lnTo>
                    <a:cubicBezTo>
                      <a:pt x="1799749" y="3329464"/>
                      <a:pt x="1813846" y="3340703"/>
                      <a:pt x="1814893" y="3343275"/>
                    </a:cubicBezTo>
                    <a:cubicBezTo>
                      <a:pt x="1815179" y="3344228"/>
                      <a:pt x="1815275" y="3346895"/>
                      <a:pt x="1815370" y="3349466"/>
                    </a:cubicBezTo>
                    <a:cubicBezTo>
                      <a:pt x="1815560" y="3357753"/>
                      <a:pt x="1815846" y="3370326"/>
                      <a:pt x="1824704" y="3370326"/>
                    </a:cubicBezTo>
                    <a:cubicBezTo>
                      <a:pt x="1832420" y="3370326"/>
                      <a:pt x="1844802" y="3371469"/>
                      <a:pt x="1847755" y="3371755"/>
                    </a:cubicBezTo>
                    <a:lnTo>
                      <a:pt x="1966817" y="3462528"/>
                    </a:lnTo>
                    <a:cubicBezTo>
                      <a:pt x="1967770" y="3463385"/>
                      <a:pt x="1990058" y="3482531"/>
                      <a:pt x="2002822" y="3482531"/>
                    </a:cubicBezTo>
                    <a:cubicBezTo>
                      <a:pt x="2007013" y="3482531"/>
                      <a:pt x="2012347" y="3481388"/>
                      <a:pt x="2018538" y="3480149"/>
                    </a:cubicBezTo>
                    <a:cubicBezTo>
                      <a:pt x="2030254" y="3477673"/>
                      <a:pt x="2044827" y="3474625"/>
                      <a:pt x="2054162" y="3479292"/>
                    </a:cubicBezTo>
                    <a:cubicBezTo>
                      <a:pt x="2068640" y="3486531"/>
                      <a:pt x="2093690" y="3511487"/>
                      <a:pt x="2094262" y="3512058"/>
                    </a:cubicBezTo>
                    <a:lnTo>
                      <a:pt x="2114645" y="3526155"/>
                    </a:lnTo>
                    <a:lnTo>
                      <a:pt x="2115693" y="3525870"/>
                    </a:lnTo>
                    <a:cubicBezTo>
                      <a:pt x="2115693" y="3525870"/>
                      <a:pt x="2118455" y="3525203"/>
                      <a:pt x="2120265" y="3526917"/>
                    </a:cubicBezTo>
                    <a:cubicBezTo>
                      <a:pt x="2122170" y="3528632"/>
                      <a:pt x="2122646" y="3532537"/>
                      <a:pt x="2121789" y="3538157"/>
                    </a:cubicBezTo>
                    <a:lnTo>
                      <a:pt x="2118455" y="3558349"/>
                    </a:lnTo>
                    <a:lnTo>
                      <a:pt x="2120646" y="3558826"/>
                    </a:lnTo>
                    <a:cubicBezTo>
                      <a:pt x="2122075" y="3559112"/>
                      <a:pt x="2135124" y="3561874"/>
                      <a:pt x="2141696" y="3558635"/>
                    </a:cubicBezTo>
                    <a:cubicBezTo>
                      <a:pt x="2146840" y="3556064"/>
                      <a:pt x="2156555" y="3546824"/>
                      <a:pt x="2160270" y="3543205"/>
                    </a:cubicBezTo>
                    <a:lnTo>
                      <a:pt x="2177606" y="3556540"/>
                    </a:lnTo>
                    <a:lnTo>
                      <a:pt x="2181416" y="3564160"/>
                    </a:lnTo>
                    <a:lnTo>
                      <a:pt x="2177034" y="3578638"/>
                    </a:lnTo>
                    <a:lnTo>
                      <a:pt x="2177606" y="3591782"/>
                    </a:lnTo>
                    <a:lnTo>
                      <a:pt x="2208467" y="3610928"/>
                    </a:lnTo>
                    <a:lnTo>
                      <a:pt x="2229517" y="3605879"/>
                    </a:lnTo>
                    <a:lnTo>
                      <a:pt x="2246090" y="3614166"/>
                    </a:lnTo>
                    <a:lnTo>
                      <a:pt x="2260854" y="3638741"/>
                    </a:lnTo>
                    <a:lnTo>
                      <a:pt x="2287524" y="3674269"/>
                    </a:lnTo>
                    <a:lnTo>
                      <a:pt x="2301335" y="3725418"/>
                    </a:lnTo>
                    <a:lnTo>
                      <a:pt x="2301335" y="3747135"/>
                    </a:lnTo>
                    <a:lnTo>
                      <a:pt x="2293239" y="3748754"/>
                    </a:lnTo>
                    <a:lnTo>
                      <a:pt x="2279428" y="3756660"/>
                    </a:lnTo>
                    <a:lnTo>
                      <a:pt x="2278380" y="3787712"/>
                    </a:lnTo>
                    <a:lnTo>
                      <a:pt x="2262188" y="3798856"/>
                    </a:lnTo>
                    <a:lnTo>
                      <a:pt x="2265426" y="3824954"/>
                    </a:lnTo>
                    <a:lnTo>
                      <a:pt x="2275523" y="3836194"/>
                    </a:lnTo>
                    <a:lnTo>
                      <a:pt x="2299430" y="3838480"/>
                    </a:lnTo>
                    <a:lnTo>
                      <a:pt x="2305717" y="3812191"/>
                    </a:lnTo>
                    <a:lnTo>
                      <a:pt x="2330768" y="3786188"/>
                    </a:lnTo>
                    <a:cubicBezTo>
                      <a:pt x="2334292" y="3785235"/>
                      <a:pt x="2348960" y="3780378"/>
                      <a:pt x="2346865" y="3768662"/>
                    </a:cubicBezTo>
                    <a:cubicBezTo>
                      <a:pt x="2345055" y="3758851"/>
                      <a:pt x="2339531" y="3741706"/>
                      <a:pt x="2338102" y="3737324"/>
                    </a:cubicBezTo>
                    <a:lnTo>
                      <a:pt x="2346293" y="3721894"/>
                    </a:lnTo>
                    <a:lnTo>
                      <a:pt x="2360295" y="3713512"/>
                    </a:lnTo>
                    <a:lnTo>
                      <a:pt x="2374487" y="3711607"/>
                    </a:lnTo>
                    <a:lnTo>
                      <a:pt x="2383441" y="3711607"/>
                    </a:lnTo>
                    <a:lnTo>
                      <a:pt x="2390204" y="3708464"/>
                    </a:lnTo>
                    <a:lnTo>
                      <a:pt x="2383822" y="3683032"/>
                    </a:lnTo>
                    <a:lnTo>
                      <a:pt x="2382869" y="3670268"/>
                    </a:lnTo>
                    <a:lnTo>
                      <a:pt x="2382869" y="3661029"/>
                    </a:lnTo>
                    <a:lnTo>
                      <a:pt x="2355914" y="3642360"/>
                    </a:lnTo>
                    <a:lnTo>
                      <a:pt x="2330387" y="3633407"/>
                    </a:lnTo>
                    <a:cubicBezTo>
                      <a:pt x="2329434" y="3631121"/>
                      <a:pt x="2327053" y="3624644"/>
                      <a:pt x="2327053" y="3616357"/>
                    </a:cubicBezTo>
                    <a:cubicBezTo>
                      <a:pt x="2327053" y="3605784"/>
                      <a:pt x="2329910" y="3590258"/>
                      <a:pt x="2329910" y="3590258"/>
                    </a:cubicBezTo>
                    <a:lnTo>
                      <a:pt x="2346579" y="3547205"/>
                    </a:lnTo>
                    <a:lnTo>
                      <a:pt x="2364200" y="3537966"/>
                    </a:lnTo>
                    <a:lnTo>
                      <a:pt x="2376488" y="3537966"/>
                    </a:lnTo>
                    <a:lnTo>
                      <a:pt x="2372201" y="3540062"/>
                    </a:lnTo>
                    <a:lnTo>
                      <a:pt x="2372201" y="3549872"/>
                    </a:lnTo>
                    <a:lnTo>
                      <a:pt x="2378393" y="3549872"/>
                    </a:lnTo>
                    <a:cubicBezTo>
                      <a:pt x="2378393" y="3549872"/>
                      <a:pt x="2392394" y="3550825"/>
                      <a:pt x="2392394" y="3550825"/>
                    </a:cubicBezTo>
                    <a:lnTo>
                      <a:pt x="2416207" y="3551778"/>
                    </a:lnTo>
                    <a:lnTo>
                      <a:pt x="2433733" y="3553682"/>
                    </a:lnTo>
                    <a:cubicBezTo>
                      <a:pt x="2434971" y="3554254"/>
                      <a:pt x="2439638" y="3557016"/>
                      <a:pt x="2441067" y="3562922"/>
                    </a:cubicBezTo>
                    <a:cubicBezTo>
                      <a:pt x="2442020" y="3566636"/>
                      <a:pt x="2442020" y="3568827"/>
                      <a:pt x="2442020" y="3570828"/>
                    </a:cubicBezTo>
                    <a:cubicBezTo>
                      <a:pt x="2442020" y="3572923"/>
                      <a:pt x="2442020" y="3574923"/>
                      <a:pt x="2443258" y="3577399"/>
                    </a:cubicBezTo>
                    <a:cubicBezTo>
                      <a:pt x="2443925" y="3578733"/>
                      <a:pt x="2444020" y="3580543"/>
                      <a:pt x="2444115" y="3582257"/>
                    </a:cubicBezTo>
                    <a:cubicBezTo>
                      <a:pt x="2444210" y="3585020"/>
                      <a:pt x="2444401" y="3588449"/>
                      <a:pt x="2447639" y="3589591"/>
                    </a:cubicBezTo>
                    <a:cubicBezTo>
                      <a:pt x="2448592" y="3589973"/>
                      <a:pt x="2452021" y="3592830"/>
                      <a:pt x="2454593" y="3594926"/>
                    </a:cubicBezTo>
                    <a:cubicBezTo>
                      <a:pt x="2458974" y="3598545"/>
                      <a:pt x="2463356" y="3602260"/>
                      <a:pt x="2466499" y="3603498"/>
                    </a:cubicBezTo>
                    <a:cubicBezTo>
                      <a:pt x="2470785" y="3605213"/>
                      <a:pt x="2478215" y="3609213"/>
                      <a:pt x="2479834" y="3610166"/>
                    </a:cubicBezTo>
                    <a:cubicBezTo>
                      <a:pt x="2481549" y="3612071"/>
                      <a:pt x="2485453" y="3615595"/>
                      <a:pt x="2488692" y="3614357"/>
                    </a:cubicBezTo>
                    <a:cubicBezTo>
                      <a:pt x="2490692" y="3613595"/>
                      <a:pt x="2491645" y="3611595"/>
                      <a:pt x="2491645" y="3608261"/>
                    </a:cubicBezTo>
                    <a:cubicBezTo>
                      <a:pt x="2491645" y="3599403"/>
                      <a:pt x="2492597" y="3575685"/>
                      <a:pt x="2492693" y="3575399"/>
                    </a:cubicBezTo>
                    <a:lnTo>
                      <a:pt x="2492693" y="3574923"/>
                    </a:lnTo>
                    <a:cubicBezTo>
                      <a:pt x="2492693" y="3574923"/>
                      <a:pt x="2481549" y="3547491"/>
                      <a:pt x="2481549" y="3547491"/>
                    </a:cubicBezTo>
                    <a:lnTo>
                      <a:pt x="2469642" y="3536347"/>
                    </a:lnTo>
                    <a:lnTo>
                      <a:pt x="2427827" y="3510439"/>
                    </a:lnTo>
                    <a:cubicBezTo>
                      <a:pt x="2423732" y="3507581"/>
                      <a:pt x="2403253" y="3493199"/>
                      <a:pt x="2399062" y="3492151"/>
                    </a:cubicBezTo>
                    <a:cubicBezTo>
                      <a:pt x="2395157" y="3491198"/>
                      <a:pt x="2337911" y="3474339"/>
                      <a:pt x="2337435" y="3474244"/>
                    </a:cubicBezTo>
                    <a:lnTo>
                      <a:pt x="2278952" y="3452432"/>
                    </a:lnTo>
                    <a:lnTo>
                      <a:pt x="2255330" y="3438716"/>
                    </a:lnTo>
                    <a:lnTo>
                      <a:pt x="2247995" y="3429762"/>
                    </a:lnTo>
                    <a:lnTo>
                      <a:pt x="2259330" y="3418428"/>
                    </a:lnTo>
                    <a:cubicBezTo>
                      <a:pt x="2260473" y="3417475"/>
                      <a:pt x="2266188" y="3412522"/>
                      <a:pt x="2266188" y="3407664"/>
                    </a:cubicBezTo>
                    <a:cubicBezTo>
                      <a:pt x="2266188" y="3403378"/>
                      <a:pt x="2262473" y="3392234"/>
                      <a:pt x="2262092" y="3390900"/>
                    </a:cubicBezTo>
                    <a:lnTo>
                      <a:pt x="2261616" y="3389471"/>
                    </a:lnTo>
                    <a:lnTo>
                      <a:pt x="2224945" y="3385280"/>
                    </a:lnTo>
                    <a:lnTo>
                      <a:pt x="2193608" y="3385280"/>
                    </a:lnTo>
                    <a:cubicBezTo>
                      <a:pt x="2193608" y="3385280"/>
                      <a:pt x="2181416" y="3387376"/>
                      <a:pt x="2181416" y="3387376"/>
                    </a:cubicBezTo>
                    <a:cubicBezTo>
                      <a:pt x="2179511" y="3387947"/>
                      <a:pt x="2174272" y="3389281"/>
                      <a:pt x="2172176" y="3389281"/>
                    </a:cubicBezTo>
                    <a:cubicBezTo>
                      <a:pt x="2170081" y="3389090"/>
                      <a:pt x="2155793" y="3383090"/>
                      <a:pt x="2143601" y="3377756"/>
                    </a:cubicBezTo>
                    <a:lnTo>
                      <a:pt x="2089214" y="3336227"/>
                    </a:lnTo>
                    <a:lnTo>
                      <a:pt x="2051304" y="3251549"/>
                    </a:lnTo>
                    <a:lnTo>
                      <a:pt x="2024348" y="3215640"/>
                    </a:lnTo>
                    <a:lnTo>
                      <a:pt x="1919859" y="3155728"/>
                    </a:lnTo>
                    <a:cubicBezTo>
                      <a:pt x="1917573" y="3138392"/>
                      <a:pt x="1914335" y="3111056"/>
                      <a:pt x="1915001" y="3107817"/>
                    </a:cubicBezTo>
                    <a:cubicBezTo>
                      <a:pt x="1915382" y="3106103"/>
                      <a:pt x="1915382" y="3103531"/>
                      <a:pt x="1915382" y="3100578"/>
                    </a:cubicBezTo>
                    <a:cubicBezTo>
                      <a:pt x="1915382" y="3097340"/>
                      <a:pt x="1915478" y="3089815"/>
                      <a:pt x="1916621" y="3088767"/>
                    </a:cubicBezTo>
                    <a:lnTo>
                      <a:pt x="1927765" y="3088767"/>
                    </a:lnTo>
                    <a:lnTo>
                      <a:pt x="1929003" y="3076194"/>
                    </a:lnTo>
                    <a:lnTo>
                      <a:pt x="1928051" y="3066193"/>
                    </a:lnTo>
                    <a:lnTo>
                      <a:pt x="1908524" y="3033522"/>
                    </a:lnTo>
                    <a:lnTo>
                      <a:pt x="1917383" y="3020282"/>
                    </a:lnTo>
                    <a:lnTo>
                      <a:pt x="1921955" y="3017425"/>
                    </a:lnTo>
                    <a:lnTo>
                      <a:pt x="1923669" y="3026950"/>
                    </a:lnTo>
                    <a:lnTo>
                      <a:pt x="1932622" y="3026950"/>
                    </a:lnTo>
                    <a:lnTo>
                      <a:pt x="1935004" y="3027236"/>
                    </a:lnTo>
                    <a:lnTo>
                      <a:pt x="1935004" y="3024854"/>
                    </a:lnTo>
                    <a:cubicBezTo>
                      <a:pt x="1935004" y="3024854"/>
                      <a:pt x="1935766" y="3022378"/>
                      <a:pt x="1942910" y="3017520"/>
                    </a:cubicBezTo>
                    <a:cubicBezTo>
                      <a:pt x="1951863" y="3011520"/>
                      <a:pt x="1965865" y="3002566"/>
                      <a:pt x="1966246" y="3002280"/>
                    </a:cubicBezTo>
                    <a:lnTo>
                      <a:pt x="1979867" y="2988564"/>
                    </a:lnTo>
                    <a:lnTo>
                      <a:pt x="1979867" y="2983992"/>
                    </a:lnTo>
                    <a:lnTo>
                      <a:pt x="1991011" y="2983992"/>
                    </a:lnTo>
                    <a:cubicBezTo>
                      <a:pt x="1991011" y="2983992"/>
                      <a:pt x="2003489" y="2986278"/>
                      <a:pt x="2003489" y="2986278"/>
                    </a:cubicBezTo>
                    <a:lnTo>
                      <a:pt x="2007680" y="2980087"/>
                    </a:lnTo>
                    <a:lnTo>
                      <a:pt x="2021681" y="2980087"/>
                    </a:lnTo>
                    <a:lnTo>
                      <a:pt x="2025110" y="2990469"/>
                    </a:lnTo>
                    <a:lnTo>
                      <a:pt x="2025110" y="2991231"/>
                    </a:lnTo>
                    <a:cubicBezTo>
                      <a:pt x="2025110" y="2991231"/>
                      <a:pt x="2026349" y="2991612"/>
                      <a:pt x="2026349" y="2991612"/>
                    </a:cubicBezTo>
                    <a:cubicBezTo>
                      <a:pt x="2026349" y="2991612"/>
                      <a:pt x="2026349" y="2992088"/>
                      <a:pt x="2025491" y="2993231"/>
                    </a:cubicBezTo>
                    <a:cubicBezTo>
                      <a:pt x="2023205" y="2996279"/>
                      <a:pt x="2014347" y="3002471"/>
                      <a:pt x="2011109" y="3004661"/>
                    </a:cubicBezTo>
                    <a:lnTo>
                      <a:pt x="2010632" y="3005042"/>
                    </a:lnTo>
                    <a:cubicBezTo>
                      <a:pt x="2010632" y="3005042"/>
                      <a:pt x="2009966" y="3005899"/>
                      <a:pt x="2009108" y="3006947"/>
                    </a:cubicBezTo>
                    <a:lnTo>
                      <a:pt x="2009108" y="3006947"/>
                    </a:lnTo>
                    <a:cubicBezTo>
                      <a:pt x="2009108" y="3006947"/>
                      <a:pt x="2008537" y="3007709"/>
                      <a:pt x="2008537" y="3007709"/>
                    </a:cubicBezTo>
                    <a:lnTo>
                      <a:pt x="2005108" y="3012377"/>
                    </a:lnTo>
                    <a:lnTo>
                      <a:pt x="2005679" y="3012377"/>
                    </a:lnTo>
                    <a:cubicBezTo>
                      <a:pt x="2003870" y="3015710"/>
                      <a:pt x="2003393" y="3018473"/>
                      <a:pt x="2004441" y="3020663"/>
                    </a:cubicBezTo>
                    <a:cubicBezTo>
                      <a:pt x="2006346" y="3024569"/>
                      <a:pt x="2012347" y="3038380"/>
                      <a:pt x="2012537" y="3038761"/>
                    </a:cubicBezTo>
                    <a:cubicBezTo>
                      <a:pt x="2013109" y="3039809"/>
                      <a:pt x="2027587" y="3063812"/>
                      <a:pt x="2029587" y="3066764"/>
                    </a:cubicBezTo>
                    <a:cubicBezTo>
                      <a:pt x="2030063" y="3067526"/>
                      <a:pt x="2030540" y="3069050"/>
                      <a:pt x="2030921" y="3070574"/>
                    </a:cubicBezTo>
                    <a:cubicBezTo>
                      <a:pt x="2031873" y="3074099"/>
                      <a:pt x="2033207" y="3078861"/>
                      <a:pt x="2037588" y="3078861"/>
                    </a:cubicBezTo>
                    <a:lnTo>
                      <a:pt x="2041208" y="3078861"/>
                    </a:lnTo>
                    <a:cubicBezTo>
                      <a:pt x="2045589" y="3079528"/>
                      <a:pt x="2056162" y="3080576"/>
                      <a:pt x="2058638" y="3075528"/>
                    </a:cubicBezTo>
                    <a:lnTo>
                      <a:pt x="2059591" y="3073622"/>
                    </a:lnTo>
                    <a:cubicBezTo>
                      <a:pt x="2061305" y="3070384"/>
                      <a:pt x="2062829" y="3067431"/>
                      <a:pt x="2062829" y="3063526"/>
                    </a:cubicBezTo>
                    <a:cubicBezTo>
                      <a:pt x="2062829" y="3060478"/>
                      <a:pt x="2064925" y="3049905"/>
                      <a:pt x="2065782" y="3045524"/>
                    </a:cubicBezTo>
                    <a:lnTo>
                      <a:pt x="2065782" y="3019997"/>
                    </a:lnTo>
                    <a:cubicBezTo>
                      <a:pt x="2065401" y="3018473"/>
                      <a:pt x="2065401" y="3016377"/>
                      <a:pt x="2065972" y="3015996"/>
                    </a:cubicBezTo>
                    <a:cubicBezTo>
                      <a:pt x="2066449" y="3015615"/>
                      <a:pt x="2068354" y="3015615"/>
                      <a:pt x="2072259" y="3017711"/>
                    </a:cubicBezTo>
                    <a:cubicBezTo>
                      <a:pt x="2084927" y="3024569"/>
                      <a:pt x="2106644" y="3040380"/>
                      <a:pt x="2107025" y="3040571"/>
                    </a:cubicBezTo>
                    <a:lnTo>
                      <a:pt x="2126361" y="3053429"/>
                    </a:lnTo>
                    <a:cubicBezTo>
                      <a:pt x="2124456" y="3058192"/>
                      <a:pt x="2120360" y="3070098"/>
                      <a:pt x="2123123" y="3077337"/>
                    </a:cubicBezTo>
                    <a:cubicBezTo>
                      <a:pt x="2125123" y="3082576"/>
                      <a:pt x="2132171" y="3090863"/>
                      <a:pt x="2137791" y="3097530"/>
                    </a:cubicBezTo>
                    <a:cubicBezTo>
                      <a:pt x="2140363" y="3100578"/>
                      <a:pt x="2143601" y="3104293"/>
                      <a:pt x="2143982" y="3105245"/>
                    </a:cubicBezTo>
                    <a:cubicBezTo>
                      <a:pt x="2145030" y="3108389"/>
                      <a:pt x="2153222" y="3122962"/>
                      <a:pt x="2154174" y="3124581"/>
                    </a:cubicBezTo>
                    <a:lnTo>
                      <a:pt x="2154841" y="3125820"/>
                    </a:lnTo>
                    <a:lnTo>
                      <a:pt x="2164937" y="3125820"/>
                    </a:lnTo>
                    <a:lnTo>
                      <a:pt x="2169319" y="3132391"/>
                    </a:lnTo>
                    <a:lnTo>
                      <a:pt x="2162270" y="3142012"/>
                    </a:lnTo>
                    <a:lnTo>
                      <a:pt x="2158556" y="3161538"/>
                    </a:lnTo>
                    <a:lnTo>
                      <a:pt x="2171986" y="3170491"/>
                    </a:lnTo>
                    <a:cubicBezTo>
                      <a:pt x="2171986" y="3170491"/>
                      <a:pt x="2189036" y="3179445"/>
                      <a:pt x="2193036" y="3181541"/>
                    </a:cubicBezTo>
                    <a:cubicBezTo>
                      <a:pt x="2196465" y="3183255"/>
                      <a:pt x="2212848" y="3191066"/>
                      <a:pt x="2217039" y="3193066"/>
                    </a:cubicBezTo>
                    <a:lnTo>
                      <a:pt x="2219706" y="3202972"/>
                    </a:lnTo>
                    <a:lnTo>
                      <a:pt x="2226850" y="3211640"/>
                    </a:lnTo>
                    <a:lnTo>
                      <a:pt x="2239137" y="3212783"/>
                    </a:lnTo>
                    <a:lnTo>
                      <a:pt x="2257139" y="3208782"/>
                    </a:lnTo>
                    <a:cubicBezTo>
                      <a:pt x="2266188" y="3208020"/>
                      <a:pt x="2281047" y="3207353"/>
                      <a:pt x="2285143" y="3208687"/>
                    </a:cubicBezTo>
                    <a:lnTo>
                      <a:pt x="2290763" y="3210592"/>
                    </a:lnTo>
                    <a:cubicBezTo>
                      <a:pt x="2295906" y="3214116"/>
                      <a:pt x="2330006" y="3237643"/>
                      <a:pt x="2336006" y="3239643"/>
                    </a:cubicBezTo>
                    <a:cubicBezTo>
                      <a:pt x="2341626" y="3241548"/>
                      <a:pt x="2357152" y="3251168"/>
                      <a:pt x="2357152" y="3251168"/>
                    </a:cubicBezTo>
                    <a:lnTo>
                      <a:pt x="2370677" y="3262789"/>
                    </a:lnTo>
                    <a:lnTo>
                      <a:pt x="2373916" y="3271361"/>
                    </a:lnTo>
                    <a:lnTo>
                      <a:pt x="2388870" y="3275648"/>
                    </a:lnTo>
                    <a:lnTo>
                      <a:pt x="2404491" y="3281458"/>
                    </a:lnTo>
                    <a:lnTo>
                      <a:pt x="2426494" y="3299365"/>
                    </a:lnTo>
                    <a:lnTo>
                      <a:pt x="2440495" y="3307366"/>
                    </a:lnTo>
                    <a:lnTo>
                      <a:pt x="2440972" y="3307366"/>
                    </a:lnTo>
                    <a:cubicBezTo>
                      <a:pt x="2440972" y="3307366"/>
                      <a:pt x="2440972" y="3307652"/>
                      <a:pt x="2440972" y="3307652"/>
                    </a:cubicBezTo>
                    <a:lnTo>
                      <a:pt x="2445830" y="3308223"/>
                    </a:lnTo>
                    <a:lnTo>
                      <a:pt x="2445830" y="3308223"/>
                    </a:lnTo>
                    <a:cubicBezTo>
                      <a:pt x="2445830" y="3308223"/>
                      <a:pt x="2445830" y="3308223"/>
                      <a:pt x="2445830" y="3308223"/>
                    </a:cubicBezTo>
                    <a:lnTo>
                      <a:pt x="2465642" y="3310604"/>
                    </a:lnTo>
                    <a:lnTo>
                      <a:pt x="2475738" y="3317939"/>
                    </a:lnTo>
                    <a:lnTo>
                      <a:pt x="2499646" y="3343847"/>
                    </a:lnTo>
                    <a:lnTo>
                      <a:pt x="2500217" y="3344323"/>
                    </a:lnTo>
                    <a:cubicBezTo>
                      <a:pt x="2502218" y="3345466"/>
                      <a:pt x="2519553" y="3355467"/>
                      <a:pt x="2523744" y="3356515"/>
                    </a:cubicBezTo>
                    <a:cubicBezTo>
                      <a:pt x="2525268" y="3356896"/>
                      <a:pt x="2529174" y="3358515"/>
                      <a:pt x="2533269" y="3360325"/>
                    </a:cubicBezTo>
                    <a:cubicBezTo>
                      <a:pt x="2533555" y="3360420"/>
                      <a:pt x="2533745" y="3360515"/>
                      <a:pt x="2534031" y="3360706"/>
                    </a:cubicBezTo>
                    <a:cubicBezTo>
                      <a:pt x="2534698" y="3360991"/>
                      <a:pt x="2535365" y="3361278"/>
                      <a:pt x="2536032" y="3361563"/>
                    </a:cubicBezTo>
                    <a:cubicBezTo>
                      <a:pt x="2536412" y="3361754"/>
                      <a:pt x="2536889" y="3361944"/>
                      <a:pt x="2537270" y="3362135"/>
                    </a:cubicBezTo>
                    <a:cubicBezTo>
                      <a:pt x="2537651" y="3362325"/>
                      <a:pt x="2538032" y="3362516"/>
                      <a:pt x="2538413" y="3362706"/>
                    </a:cubicBezTo>
                    <a:cubicBezTo>
                      <a:pt x="2540222" y="3363563"/>
                      <a:pt x="2541937" y="3364325"/>
                      <a:pt x="2542985" y="3364802"/>
                    </a:cubicBezTo>
                    <a:cubicBezTo>
                      <a:pt x="2543461" y="3364992"/>
                      <a:pt x="2544032" y="3365278"/>
                      <a:pt x="2544413" y="3365468"/>
                    </a:cubicBezTo>
                    <a:cubicBezTo>
                      <a:pt x="2544794" y="3365564"/>
                      <a:pt x="2545270" y="3365945"/>
                      <a:pt x="2545842" y="3366516"/>
                    </a:cubicBezTo>
                    <a:cubicBezTo>
                      <a:pt x="2545842" y="3366516"/>
                      <a:pt x="2546033" y="3366707"/>
                      <a:pt x="2546128" y="3366802"/>
                    </a:cubicBezTo>
                    <a:cubicBezTo>
                      <a:pt x="2546699" y="3367373"/>
                      <a:pt x="2547366" y="3368135"/>
                      <a:pt x="2548224" y="3369088"/>
                    </a:cubicBezTo>
                    <a:cubicBezTo>
                      <a:pt x="2548224" y="3369088"/>
                      <a:pt x="2548224" y="3369088"/>
                      <a:pt x="2548319" y="3369183"/>
                    </a:cubicBezTo>
                    <a:cubicBezTo>
                      <a:pt x="2549081" y="3370136"/>
                      <a:pt x="2550033" y="3371469"/>
                      <a:pt x="2550986" y="3372898"/>
                    </a:cubicBezTo>
                    <a:cubicBezTo>
                      <a:pt x="2551176" y="3373184"/>
                      <a:pt x="2551367" y="3373374"/>
                      <a:pt x="2551557" y="3373660"/>
                    </a:cubicBezTo>
                    <a:cubicBezTo>
                      <a:pt x="2552700" y="3375279"/>
                      <a:pt x="2553843" y="3377184"/>
                      <a:pt x="2555177" y="3379470"/>
                    </a:cubicBezTo>
                    <a:lnTo>
                      <a:pt x="2555177" y="3379470"/>
                    </a:lnTo>
                    <a:cubicBezTo>
                      <a:pt x="2555653" y="3380423"/>
                      <a:pt x="2556224" y="3381375"/>
                      <a:pt x="2556701" y="3382232"/>
                    </a:cubicBezTo>
                    <a:cubicBezTo>
                      <a:pt x="2555558" y="3384804"/>
                      <a:pt x="2552986" y="3390710"/>
                      <a:pt x="2552986" y="3395186"/>
                    </a:cubicBezTo>
                    <a:lnTo>
                      <a:pt x="2552986" y="3410141"/>
                    </a:lnTo>
                    <a:lnTo>
                      <a:pt x="2556129" y="3418999"/>
                    </a:lnTo>
                    <a:lnTo>
                      <a:pt x="2560225" y="3423380"/>
                    </a:lnTo>
                    <a:lnTo>
                      <a:pt x="2563844" y="3435953"/>
                    </a:lnTo>
                    <a:lnTo>
                      <a:pt x="2557177" y="3452146"/>
                    </a:lnTo>
                    <a:lnTo>
                      <a:pt x="2556986" y="3461004"/>
                    </a:lnTo>
                    <a:lnTo>
                      <a:pt x="2559939" y="3471291"/>
                    </a:lnTo>
                    <a:lnTo>
                      <a:pt x="2559939" y="3475291"/>
                    </a:lnTo>
                    <a:lnTo>
                      <a:pt x="2548795" y="3496628"/>
                    </a:lnTo>
                    <a:lnTo>
                      <a:pt x="2549081" y="3497580"/>
                    </a:lnTo>
                    <a:cubicBezTo>
                      <a:pt x="2550319" y="3501771"/>
                      <a:pt x="2552986" y="3508915"/>
                      <a:pt x="2556605" y="3510153"/>
                    </a:cubicBezTo>
                    <a:cubicBezTo>
                      <a:pt x="2558701" y="3510820"/>
                      <a:pt x="2562511" y="3513678"/>
                      <a:pt x="2564225" y="3515011"/>
                    </a:cubicBezTo>
                    <a:cubicBezTo>
                      <a:pt x="2566702" y="3516345"/>
                      <a:pt x="2569178" y="3518535"/>
                      <a:pt x="2569369" y="3519107"/>
                    </a:cubicBezTo>
                    <a:cubicBezTo>
                      <a:pt x="2569369" y="3519107"/>
                      <a:pt x="2569178" y="3519392"/>
                      <a:pt x="2568416" y="3519678"/>
                    </a:cubicBezTo>
                    <a:cubicBezTo>
                      <a:pt x="2566226" y="3520631"/>
                      <a:pt x="2565464" y="3520726"/>
                      <a:pt x="2565464" y="3520726"/>
                    </a:cubicBezTo>
                    <a:cubicBezTo>
                      <a:pt x="2563654" y="3520154"/>
                      <a:pt x="2562987" y="3520916"/>
                      <a:pt x="2560701" y="3523203"/>
                    </a:cubicBezTo>
                    <a:cubicBezTo>
                      <a:pt x="2559558" y="3524345"/>
                      <a:pt x="2558796" y="3524250"/>
                      <a:pt x="2558129" y="3524155"/>
                    </a:cubicBezTo>
                    <a:lnTo>
                      <a:pt x="2556034" y="3523964"/>
                    </a:lnTo>
                    <a:lnTo>
                      <a:pt x="2555177" y="3525203"/>
                    </a:lnTo>
                    <a:cubicBezTo>
                      <a:pt x="2554224" y="3526631"/>
                      <a:pt x="2554891" y="3527679"/>
                      <a:pt x="2556320" y="3530060"/>
                    </a:cubicBezTo>
                    <a:cubicBezTo>
                      <a:pt x="2559463" y="3535395"/>
                      <a:pt x="2567559" y="3541490"/>
                      <a:pt x="2567940" y="3541681"/>
                    </a:cubicBezTo>
                    <a:lnTo>
                      <a:pt x="2568512" y="3542062"/>
                    </a:lnTo>
                    <a:lnTo>
                      <a:pt x="2579751" y="3543014"/>
                    </a:lnTo>
                    <a:lnTo>
                      <a:pt x="2603087" y="3549777"/>
                    </a:lnTo>
                    <a:lnTo>
                      <a:pt x="2609374" y="3556921"/>
                    </a:lnTo>
                    <a:lnTo>
                      <a:pt x="2627090" y="3586353"/>
                    </a:lnTo>
                    <a:lnTo>
                      <a:pt x="2630615" y="3596926"/>
                    </a:lnTo>
                    <a:lnTo>
                      <a:pt x="2636901" y="3596926"/>
                    </a:lnTo>
                    <a:cubicBezTo>
                      <a:pt x="2637758" y="3598640"/>
                      <a:pt x="2639473" y="3601784"/>
                      <a:pt x="2641187" y="3604546"/>
                    </a:cubicBezTo>
                    <a:lnTo>
                      <a:pt x="2641187" y="3604546"/>
                    </a:lnTo>
                    <a:cubicBezTo>
                      <a:pt x="2641187" y="3604546"/>
                      <a:pt x="2641187" y="3604546"/>
                      <a:pt x="2641187" y="3604546"/>
                    </a:cubicBezTo>
                    <a:lnTo>
                      <a:pt x="2641187" y="3604546"/>
                    </a:lnTo>
                    <a:cubicBezTo>
                      <a:pt x="2641187" y="3604546"/>
                      <a:pt x="2641664" y="3605308"/>
                      <a:pt x="2641664" y="3605308"/>
                    </a:cubicBezTo>
                    <a:lnTo>
                      <a:pt x="2641854" y="3605689"/>
                    </a:lnTo>
                    <a:cubicBezTo>
                      <a:pt x="2642140" y="3606165"/>
                      <a:pt x="2642426" y="3606546"/>
                      <a:pt x="2642711" y="3606927"/>
                    </a:cubicBezTo>
                    <a:cubicBezTo>
                      <a:pt x="2642902" y="3607118"/>
                      <a:pt x="2642997" y="3607403"/>
                      <a:pt x="2643188" y="3607594"/>
                    </a:cubicBezTo>
                    <a:lnTo>
                      <a:pt x="2643188" y="3607594"/>
                    </a:lnTo>
                    <a:cubicBezTo>
                      <a:pt x="2643188" y="3607594"/>
                      <a:pt x="2643188" y="3607594"/>
                      <a:pt x="2643188" y="3607594"/>
                    </a:cubicBezTo>
                    <a:cubicBezTo>
                      <a:pt x="2643664" y="3608261"/>
                      <a:pt x="2644140" y="3608832"/>
                      <a:pt x="2644521" y="3609213"/>
                    </a:cubicBezTo>
                    <a:cubicBezTo>
                      <a:pt x="2644616" y="3609308"/>
                      <a:pt x="2644902" y="3609594"/>
                      <a:pt x="2645188" y="3609880"/>
                    </a:cubicBezTo>
                    <a:lnTo>
                      <a:pt x="2645188" y="3609880"/>
                    </a:lnTo>
                    <a:cubicBezTo>
                      <a:pt x="2645188" y="3609880"/>
                      <a:pt x="2645188" y="3609880"/>
                      <a:pt x="2645188" y="3609880"/>
                    </a:cubicBezTo>
                    <a:cubicBezTo>
                      <a:pt x="2646045" y="3610737"/>
                      <a:pt x="2647569" y="3612071"/>
                      <a:pt x="2649474" y="3613880"/>
                    </a:cubicBezTo>
                    <a:lnTo>
                      <a:pt x="2649474" y="3613880"/>
                    </a:lnTo>
                    <a:cubicBezTo>
                      <a:pt x="2649474" y="3613880"/>
                      <a:pt x="2649950" y="3614261"/>
                      <a:pt x="2649950" y="3614261"/>
                    </a:cubicBezTo>
                    <a:lnTo>
                      <a:pt x="2649950" y="3614261"/>
                    </a:lnTo>
                    <a:cubicBezTo>
                      <a:pt x="2650427" y="3614738"/>
                      <a:pt x="2650903" y="3615214"/>
                      <a:pt x="2651474" y="3615690"/>
                    </a:cubicBezTo>
                    <a:lnTo>
                      <a:pt x="2651474" y="3615690"/>
                    </a:lnTo>
                    <a:cubicBezTo>
                      <a:pt x="2651474" y="3615690"/>
                      <a:pt x="2651474" y="3615690"/>
                      <a:pt x="2651474" y="3615690"/>
                    </a:cubicBezTo>
                    <a:cubicBezTo>
                      <a:pt x="2651951" y="3616071"/>
                      <a:pt x="2652427" y="3616547"/>
                      <a:pt x="2652903" y="3617024"/>
                    </a:cubicBezTo>
                    <a:lnTo>
                      <a:pt x="2653570" y="3617595"/>
                    </a:lnTo>
                    <a:lnTo>
                      <a:pt x="2653570" y="3617595"/>
                    </a:lnTo>
                    <a:cubicBezTo>
                      <a:pt x="2654522" y="3618548"/>
                      <a:pt x="2655570" y="3619500"/>
                      <a:pt x="2656713" y="3620453"/>
                    </a:cubicBezTo>
                    <a:lnTo>
                      <a:pt x="2656713" y="3620453"/>
                    </a:lnTo>
                    <a:cubicBezTo>
                      <a:pt x="2656713" y="3620453"/>
                      <a:pt x="2656713" y="3620453"/>
                      <a:pt x="2656713" y="3620453"/>
                    </a:cubicBezTo>
                    <a:cubicBezTo>
                      <a:pt x="2656999" y="3620738"/>
                      <a:pt x="2657189" y="3620929"/>
                      <a:pt x="2657475" y="3621120"/>
                    </a:cubicBezTo>
                    <a:lnTo>
                      <a:pt x="2657475" y="3621120"/>
                    </a:lnTo>
                    <a:cubicBezTo>
                      <a:pt x="2657475" y="3621120"/>
                      <a:pt x="2657475" y="3621120"/>
                      <a:pt x="2657475" y="3621120"/>
                    </a:cubicBezTo>
                    <a:cubicBezTo>
                      <a:pt x="2657856" y="3621500"/>
                      <a:pt x="2658332" y="3621881"/>
                      <a:pt x="2658713" y="3622262"/>
                    </a:cubicBezTo>
                    <a:lnTo>
                      <a:pt x="2658713" y="3622262"/>
                    </a:lnTo>
                    <a:cubicBezTo>
                      <a:pt x="2658713" y="3622262"/>
                      <a:pt x="2658713" y="3622262"/>
                      <a:pt x="2658713" y="3622262"/>
                    </a:cubicBezTo>
                    <a:cubicBezTo>
                      <a:pt x="2659285" y="3622834"/>
                      <a:pt x="2659857" y="3623310"/>
                      <a:pt x="2660428" y="3623882"/>
                    </a:cubicBezTo>
                    <a:lnTo>
                      <a:pt x="2660428" y="3623882"/>
                    </a:lnTo>
                    <a:cubicBezTo>
                      <a:pt x="2660428" y="3623882"/>
                      <a:pt x="2661380" y="3624739"/>
                      <a:pt x="2661380" y="3624739"/>
                    </a:cubicBezTo>
                    <a:cubicBezTo>
                      <a:pt x="2662809" y="3626072"/>
                      <a:pt x="2664238" y="3627311"/>
                      <a:pt x="2665667" y="3628644"/>
                    </a:cubicBezTo>
                    <a:lnTo>
                      <a:pt x="2665762" y="3628644"/>
                    </a:lnTo>
                    <a:cubicBezTo>
                      <a:pt x="2665762" y="3628644"/>
                      <a:pt x="2665762" y="3628739"/>
                      <a:pt x="2665762" y="3628739"/>
                    </a:cubicBezTo>
                    <a:cubicBezTo>
                      <a:pt x="2666143" y="3629025"/>
                      <a:pt x="2666428" y="3629406"/>
                      <a:pt x="2666810" y="3629692"/>
                    </a:cubicBezTo>
                    <a:lnTo>
                      <a:pt x="2666810" y="3629692"/>
                    </a:lnTo>
                    <a:cubicBezTo>
                      <a:pt x="2666810" y="3629692"/>
                      <a:pt x="2667572" y="3630454"/>
                      <a:pt x="2667572" y="3630454"/>
                    </a:cubicBezTo>
                    <a:cubicBezTo>
                      <a:pt x="2675192" y="3637407"/>
                      <a:pt x="2681859" y="3643503"/>
                      <a:pt x="2682431" y="3644074"/>
                    </a:cubicBezTo>
                    <a:lnTo>
                      <a:pt x="2718911" y="3654743"/>
                    </a:lnTo>
                    <a:lnTo>
                      <a:pt x="2730532" y="3651790"/>
                    </a:lnTo>
                    <a:cubicBezTo>
                      <a:pt x="2736437" y="3655409"/>
                      <a:pt x="2742819" y="3660077"/>
                      <a:pt x="2743486" y="3661220"/>
                    </a:cubicBezTo>
                    <a:cubicBezTo>
                      <a:pt x="2743486" y="3662553"/>
                      <a:pt x="2743867" y="3663791"/>
                      <a:pt x="2744248" y="3664839"/>
                    </a:cubicBezTo>
                    <a:lnTo>
                      <a:pt x="2713196" y="3664839"/>
                    </a:lnTo>
                    <a:lnTo>
                      <a:pt x="2706529" y="3669221"/>
                    </a:lnTo>
                    <a:cubicBezTo>
                      <a:pt x="2705957" y="3669602"/>
                      <a:pt x="2700814" y="3673412"/>
                      <a:pt x="2701385" y="3677984"/>
                    </a:cubicBezTo>
                    <a:cubicBezTo>
                      <a:pt x="2701766" y="3680746"/>
                      <a:pt x="2703957" y="3682937"/>
                      <a:pt x="2708053" y="3684365"/>
                    </a:cubicBezTo>
                    <a:lnTo>
                      <a:pt x="2718530" y="3688080"/>
                    </a:lnTo>
                    <a:cubicBezTo>
                      <a:pt x="2725293" y="3692557"/>
                      <a:pt x="2732913" y="3698748"/>
                      <a:pt x="2733485" y="3700653"/>
                    </a:cubicBezTo>
                    <a:cubicBezTo>
                      <a:pt x="2734532" y="3704749"/>
                      <a:pt x="2742724" y="3722084"/>
                      <a:pt x="2743581" y="3724085"/>
                    </a:cubicBezTo>
                    <a:lnTo>
                      <a:pt x="2743962" y="3725037"/>
                    </a:lnTo>
                    <a:lnTo>
                      <a:pt x="2755202" y="3728752"/>
                    </a:lnTo>
                    <a:lnTo>
                      <a:pt x="2756249" y="3727799"/>
                    </a:lnTo>
                    <a:cubicBezTo>
                      <a:pt x="2759107" y="3725228"/>
                      <a:pt x="2767679" y="3718465"/>
                      <a:pt x="2772632" y="3718465"/>
                    </a:cubicBezTo>
                    <a:cubicBezTo>
                      <a:pt x="2776538" y="3718465"/>
                      <a:pt x="2783015" y="3718751"/>
                      <a:pt x="2788730" y="3719036"/>
                    </a:cubicBezTo>
                    <a:cubicBezTo>
                      <a:pt x="2793016" y="3719227"/>
                      <a:pt x="2796826" y="3719417"/>
                      <a:pt x="2798636" y="3719417"/>
                    </a:cubicBezTo>
                    <a:cubicBezTo>
                      <a:pt x="2799588" y="3719417"/>
                      <a:pt x="2801588" y="3719608"/>
                      <a:pt x="2803970" y="3719894"/>
                    </a:cubicBezTo>
                    <a:cubicBezTo>
                      <a:pt x="2808827" y="3720370"/>
                      <a:pt x="2812637" y="3720656"/>
                      <a:pt x="2815781" y="3720751"/>
                    </a:cubicBezTo>
                    <a:cubicBezTo>
                      <a:pt x="2814542" y="3721132"/>
                      <a:pt x="2813209" y="3722084"/>
                      <a:pt x="2811970" y="3723323"/>
                    </a:cubicBezTo>
                    <a:cubicBezTo>
                      <a:pt x="2809875" y="3725418"/>
                      <a:pt x="2808637" y="3727323"/>
                      <a:pt x="2807494" y="3729038"/>
                    </a:cubicBezTo>
                    <a:cubicBezTo>
                      <a:pt x="2805779" y="3731705"/>
                      <a:pt x="2804351" y="3733705"/>
                      <a:pt x="2800541" y="3735896"/>
                    </a:cubicBezTo>
                    <a:cubicBezTo>
                      <a:pt x="2798159" y="3737229"/>
                      <a:pt x="2796445" y="3738372"/>
                      <a:pt x="2795111" y="3739324"/>
                    </a:cubicBezTo>
                    <a:cubicBezTo>
                      <a:pt x="2792444" y="3741134"/>
                      <a:pt x="2791587" y="3741611"/>
                      <a:pt x="2789777" y="3741611"/>
                    </a:cubicBezTo>
                    <a:cubicBezTo>
                      <a:pt x="2788730" y="3741611"/>
                      <a:pt x="2786729" y="3741420"/>
                      <a:pt x="2784348" y="3741134"/>
                    </a:cubicBezTo>
                    <a:cubicBezTo>
                      <a:pt x="2773490" y="3739991"/>
                      <a:pt x="2768537" y="3739801"/>
                      <a:pt x="2766536" y="3741706"/>
                    </a:cubicBezTo>
                    <a:cubicBezTo>
                      <a:pt x="2765870" y="3742278"/>
                      <a:pt x="2765489" y="3743135"/>
                      <a:pt x="2765489" y="3743992"/>
                    </a:cubicBezTo>
                    <a:cubicBezTo>
                      <a:pt x="2765489" y="3745992"/>
                      <a:pt x="2763869" y="3760470"/>
                      <a:pt x="2762726" y="3770853"/>
                    </a:cubicBezTo>
                    <a:lnTo>
                      <a:pt x="2757583" y="3771614"/>
                    </a:lnTo>
                    <a:lnTo>
                      <a:pt x="2744915" y="3780758"/>
                    </a:lnTo>
                    <a:lnTo>
                      <a:pt x="2795683" y="3798761"/>
                    </a:lnTo>
                    <a:lnTo>
                      <a:pt x="2800445" y="3822383"/>
                    </a:lnTo>
                    <a:lnTo>
                      <a:pt x="2812257" y="3842385"/>
                    </a:lnTo>
                    <a:lnTo>
                      <a:pt x="2809685" y="3858768"/>
                    </a:lnTo>
                    <a:cubicBezTo>
                      <a:pt x="2808256" y="3859149"/>
                      <a:pt x="2806827" y="3860102"/>
                      <a:pt x="2806256" y="3861626"/>
                    </a:cubicBezTo>
                    <a:cubicBezTo>
                      <a:pt x="2805113" y="3864483"/>
                      <a:pt x="2807018" y="3867817"/>
                      <a:pt x="2812161" y="3872579"/>
                    </a:cubicBezTo>
                    <a:cubicBezTo>
                      <a:pt x="2822162" y="3881723"/>
                      <a:pt x="2836069" y="3889820"/>
                      <a:pt x="2839022" y="3891534"/>
                    </a:cubicBezTo>
                    <a:cubicBezTo>
                      <a:pt x="2839593" y="3892391"/>
                      <a:pt x="2840832" y="3893725"/>
                      <a:pt x="2842736" y="3893915"/>
                    </a:cubicBezTo>
                    <a:cubicBezTo>
                      <a:pt x="2843879" y="3894011"/>
                      <a:pt x="2845784" y="3893630"/>
                      <a:pt x="2847689" y="3891248"/>
                    </a:cubicBezTo>
                    <a:lnTo>
                      <a:pt x="2848070" y="3890772"/>
                    </a:lnTo>
                    <a:cubicBezTo>
                      <a:pt x="2851118" y="3886772"/>
                      <a:pt x="2852166" y="3884962"/>
                      <a:pt x="2852166" y="3877913"/>
                    </a:cubicBezTo>
                    <a:lnTo>
                      <a:pt x="2852166" y="3859625"/>
                    </a:lnTo>
                    <a:lnTo>
                      <a:pt x="2866263" y="3861149"/>
                    </a:lnTo>
                    <a:cubicBezTo>
                      <a:pt x="2866168" y="3865531"/>
                      <a:pt x="2866549" y="3873056"/>
                      <a:pt x="2870645" y="3875151"/>
                    </a:cubicBezTo>
                    <a:cubicBezTo>
                      <a:pt x="2873788" y="3876675"/>
                      <a:pt x="2881122" y="3880676"/>
                      <a:pt x="2884170" y="3882295"/>
                    </a:cubicBezTo>
                    <a:cubicBezTo>
                      <a:pt x="2882265" y="3902202"/>
                      <a:pt x="2883122" y="3913251"/>
                      <a:pt x="2886647" y="3914966"/>
                    </a:cubicBezTo>
                    <a:cubicBezTo>
                      <a:pt x="2887599" y="3915442"/>
                      <a:pt x="2889504" y="3917061"/>
                      <a:pt x="2891314" y="3918585"/>
                    </a:cubicBezTo>
                    <a:cubicBezTo>
                      <a:pt x="2896457" y="3922871"/>
                      <a:pt x="2900077" y="3925634"/>
                      <a:pt x="2903030" y="3925634"/>
                    </a:cubicBezTo>
                    <a:cubicBezTo>
                      <a:pt x="2903601" y="3925634"/>
                      <a:pt x="2904173" y="3925538"/>
                      <a:pt x="2904744" y="3925253"/>
                    </a:cubicBezTo>
                    <a:cubicBezTo>
                      <a:pt x="2905792" y="3924776"/>
                      <a:pt x="2907030" y="3923538"/>
                      <a:pt x="2907030" y="3920776"/>
                    </a:cubicBezTo>
                    <a:lnTo>
                      <a:pt x="2907030" y="3887438"/>
                    </a:lnTo>
                    <a:lnTo>
                      <a:pt x="2913031" y="3875437"/>
                    </a:lnTo>
                    <a:lnTo>
                      <a:pt x="2920270" y="3876199"/>
                    </a:lnTo>
                    <a:lnTo>
                      <a:pt x="2925413" y="3883914"/>
                    </a:lnTo>
                    <a:cubicBezTo>
                      <a:pt x="2926080" y="3886200"/>
                      <a:pt x="2929604" y="3897059"/>
                      <a:pt x="2937986" y="3899154"/>
                    </a:cubicBezTo>
                    <a:cubicBezTo>
                      <a:pt x="2940844" y="3899916"/>
                      <a:pt x="2945130" y="3901631"/>
                      <a:pt x="2949035" y="3903155"/>
                    </a:cubicBezTo>
                    <a:cubicBezTo>
                      <a:pt x="2957513" y="3906584"/>
                      <a:pt x="2960370" y="3907727"/>
                      <a:pt x="2961989" y="3905536"/>
                    </a:cubicBezTo>
                    <a:cubicBezTo>
                      <a:pt x="2962561" y="3904679"/>
                      <a:pt x="2963037" y="3903345"/>
                      <a:pt x="2961418" y="3901345"/>
                    </a:cubicBezTo>
                    <a:cubicBezTo>
                      <a:pt x="2958179" y="3897345"/>
                      <a:pt x="2958846" y="3893439"/>
                      <a:pt x="2958941" y="3893344"/>
                    </a:cubicBezTo>
                    <a:lnTo>
                      <a:pt x="2958941" y="3892963"/>
                    </a:lnTo>
                    <a:cubicBezTo>
                      <a:pt x="2958941" y="3892963"/>
                      <a:pt x="2955989" y="3863626"/>
                      <a:pt x="2955989" y="3863626"/>
                    </a:cubicBezTo>
                    <a:lnTo>
                      <a:pt x="2955703" y="3862769"/>
                    </a:lnTo>
                    <a:cubicBezTo>
                      <a:pt x="2953322" y="3858387"/>
                      <a:pt x="2941320" y="3836194"/>
                      <a:pt x="2937034" y="3833051"/>
                    </a:cubicBezTo>
                    <a:cubicBezTo>
                      <a:pt x="2933033" y="3830003"/>
                      <a:pt x="2910174" y="3801237"/>
                      <a:pt x="2908935" y="3798380"/>
                    </a:cubicBezTo>
                    <a:cubicBezTo>
                      <a:pt x="2908745" y="3796856"/>
                      <a:pt x="2911126" y="3790760"/>
                      <a:pt x="2913793" y="3785140"/>
                    </a:cubicBezTo>
                    <a:lnTo>
                      <a:pt x="2930366" y="3792474"/>
                    </a:lnTo>
                    <a:lnTo>
                      <a:pt x="2931128" y="3792284"/>
                    </a:lnTo>
                    <a:cubicBezTo>
                      <a:pt x="2932081" y="3792093"/>
                      <a:pt x="2935129" y="3791712"/>
                      <a:pt x="2936939" y="3792950"/>
                    </a:cubicBezTo>
                    <a:cubicBezTo>
                      <a:pt x="2937415" y="3793236"/>
                      <a:pt x="2938082" y="3793903"/>
                      <a:pt x="2938272" y="3795332"/>
                    </a:cubicBezTo>
                    <a:cubicBezTo>
                      <a:pt x="2939225" y="3801999"/>
                      <a:pt x="2939225" y="3805904"/>
                      <a:pt x="2939225" y="3805999"/>
                    </a:cubicBezTo>
                    <a:lnTo>
                      <a:pt x="2939225" y="3809048"/>
                    </a:lnTo>
                    <a:cubicBezTo>
                      <a:pt x="2939225" y="3809048"/>
                      <a:pt x="2959132" y="3804380"/>
                      <a:pt x="2959132" y="3804380"/>
                    </a:cubicBezTo>
                    <a:lnTo>
                      <a:pt x="2987897" y="3788378"/>
                    </a:lnTo>
                    <a:lnTo>
                      <a:pt x="2967038" y="3772376"/>
                    </a:lnTo>
                    <a:lnTo>
                      <a:pt x="2954369" y="3777139"/>
                    </a:lnTo>
                    <a:lnTo>
                      <a:pt x="2956941" y="3779711"/>
                    </a:lnTo>
                    <a:cubicBezTo>
                      <a:pt x="2952560" y="3779520"/>
                      <a:pt x="2947511" y="3777901"/>
                      <a:pt x="2947511" y="3777806"/>
                    </a:cubicBezTo>
                    <a:lnTo>
                      <a:pt x="2947416" y="3777806"/>
                    </a:lnTo>
                    <a:cubicBezTo>
                      <a:pt x="2947416" y="3777806"/>
                      <a:pt x="2947130" y="3777044"/>
                      <a:pt x="2947130" y="3776091"/>
                    </a:cubicBezTo>
                    <a:cubicBezTo>
                      <a:pt x="2947130" y="3772091"/>
                      <a:pt x="2943416" y="3764090"/>
                      <a:pt x="2942177" y="3761518"/>
                    </a:cubicBezTo>
                    <a:lnTo>
                      <a:pt x="2942177" y="3752088"/>
                    </a:lnTo>
                    <a:lnTo>
                      <a:pt x="2930176" y="3750088"/>
                    </a:lnTo>
                    <a:lnTo>
                      <a:pt x="2930176" y="3740563"/>
                    </a:lnTo>
                    <a:lnTo>
                      <a:pt x="2949035" y="3731133"/>
                    </a:lnTo>
                    <a:lnTo>
                      <a:pt x="2958941" y="3724847"/>
                    </a:lnTo>
                    <a:lnTo>
                      <a:pt x="2975324" y="3731705"/>
                    </a:lnTo>
                    <a:cubicBezTo>
                      <a:pt x="2975610" y="3735420"/>
                      <a:pt x="2978087" y="3740849"/>
                      <a:pt x="2986183" y="3742468"/>
                    </a:cubicBezTo>
                    <a:cubicBezTo>
                      <a:pt x="2990850" y="3743420"/>
                      <a:pt x="2995327" y="3744087"/>
                      <a:pt x="2999042" y="3744754"/>
                    </a:cubicBezTo>
                    <a:cubicBezTo>
                      <a:pt x="3002947" y="3745421"/>
                      <a:pt x="3006376" y="3745897"/>
                      <a:pt x="3007805" y="3746373"/>
                    </a:cubicBezTo>
                    <a:cubicBezTo>
                      <a:pt x="3010091" y="3747135"/>
                      <a:pt x="3013996" y="3749326"/>
                      <a:pt x="3015329" y="3750183"/>
                    </a:cubicBezTo>
                    <a:lnTo>
                      <a:pt x="3022092" y="3754279"/>
                    </a:lnTo>
                    <a:lnTo>
                      <a:pt x="3009710" y="3728085"/>
                    </a:lnTo>
                    <a:lnTo>
                      <a:pt x="3000185" y="3709988"/>
                    </a:lnTo>
                    <a:lnTo>
                      <a:pt x="3004376" y="3695224"/>
                    </a:lnTo>
                    <a:lnTo>
                      <a:pt x="2987802" y="3685318"/>
                    </a:lnTo>
                    <a:lnTo>
                      <a:pt x="2978849" y="3680174"/>
                    </a:lnTo>
                    <a:lnTo>
                      <a:pt x="2995708" y="3676174"/>
                    </a:lnTo>
                    <a:lnTo>
                      <a:pt x="3010376" y="3708464"/>
                    </a:lnTo>
                    <a:lnTo>
                      <a:pt x="3040094" y="3713131"/>
                    </a:lnTo>
                    <a:lnTo>
                      <a:pt x="3040570" y="3713131"/>
                    </a:lnTo>
                    <a:cubicBezTo>
                      <a:pt x="3040570" y="3713131"/>
                      <a:pt x="3056953" y="3709607"/>
                      <a:pt x="3056953" y="3709607"/>
                    </a:cubicBezTo>
                    <a:lnTo>
                      <a:pt x="3052858" y="3695414"/>
                    </a:lnTo>
                    <a:lnTo>
                      <a:pt x="3024378" y="3687890"/>
                    </a:lnTo>
                    <a:lnTo>
                      <a:pt x="3011043" y="3643408"/>
                    </a:lnTo>
                    <a:lnTo>
                      <a:pt x="2996375" y="3633597"/>
                    </a:lnTo>
                    <a:lnTo>
                      <a:pt x="2995708" y="3633597"/>
                    </a:lnTo>
                    <a:cubicBezTo>
                      <a:pt x="2984087" y="3632740"/>
                      <a:pt x="2952941" y="3630359"/>
                      <a:pt x="2948178" y="3629120"/>
                    </a:cubicBezTo>
                    <a:cubicBezTo>
                      <a:pt x="2947511" y="3628930"/>
                      <a:pt x="2947416" y="3628739"/>
                      <a:pt x="2947416" y="3628644"/>
                    </a:cubicBezTo>
                    <a:cubicBezTo>
                      <a:pt x="2946940" y="3627501"/>
                      <a:pt x="2948178" y="3624358"/>
                      <a:pt x="2949607" y="3622262"/>
                    </a:cubicBezTo>
                    <a:lnTo>
                      <a:pt x="2951798" y="3618929"/>
                    </a:lnTo>
                    <a:lnTo>
                      <a:pt x="2915126" y="3615404"/>
                    </a:lnTo>
                    <a:lnTo>
                      <a:pt x="2893600" y="3642265"/>
                    </a:lnTo>
                    <a:lnTo>
                      <a:pt x="2897982" y="3642741"/>
                    </a:lnTo>
                    <a:cubicBezTo>
                      <a:pt x="2898553" y="3642741"/>
                      <a:pt x="2913126" y="3644265"/>
                      <a:pt x="2917603" y="3644265"/>
                    </a:cubicBezTo>
                    <a:cubicBezTo>
                      <a:pt x="2919889" y="3644456"/>
                      <a:pt x="2933510" y="3651123"/>
                      <a:pt x="2942463" y="3655505"/>
                    </a:cubicBezTo>
                    <a:cubicBezTo>
                      <a:pt x="2953703" y="3661029"/>
                      <a:pt x="2960656" y="3664458"/>
                      <a:pt x="2963418" y="3665125"/>
                    </a:cubicBezTo>
                    <a:cubicBezTo>
                      <a:pt x="2964180" y="3665315"/>
                      <a:pt x="2964847" y="3667220"/>
                      <a:pt x="2964657" y="3670935"/>
                    </a:cubicBezTo>
                    <a:lnTo>
                      <a:pt x="2942558" y="3670935"/>
                    </a:lnTo>
                    <a:lnTo>
                      <a:pt x="2932843" y="3660362"/>
                    </a:lnTo>
                    <a:lnTo>
                      <a:pt x="2925032" y="3655219"/>
                    </a:lnTo>
                    <a:lnTo>
                      <a:pt x="2919413" y="3661982"/>
                    </a:lnTo>
                    <a:lnTo>
                      <a:pt x="2913888" y="3661982"/>
                    </a:lnTo>
                    <a:cubicBezTo>
                      <a:pt x="2910650" y="3656266"/>
                      <a:pt x="2909792" y="3653599"/>
                      <a:pt x="2909602" y="3653314"/>
                    </a:cubicBezTo>
                    <a:cubicBezTo>
                      <a:pt x="2909411" y="3652933"/>
                      <a:pt x="2907792" y="3649980"/>
                      <a:pt x="2902458" y="3649980"/>
                    </a:cubicBezTo>
                    <a:cubicBezTo>
                      <a:pt x="2898648" y="3649980"/>
                      <a:pt x="2878645" y="3651695"/>
                      <a:pt x="2875693" y="3651980"/>
                    </a:cubicBezTo>
                    <a:lnTo>
                      <a:pt x="2863215" y="3649313"/>
                    </a:lnTo>
                    <a:cubicBezTo>
                      <a:pt x="2862834" y="3648551"/>
                      <a:pt x="2862549" y="3647694"/>
                      <a:pt x="2862358" y="3647694"/>
                    </a:cubicBezTo>
                    <a:cubicBezTo>
                      <a:pt x="2865501" y="3646646"/>
                      <a:pt x="2879027" y="3635693"/>
                      <a:pt x="2883122" y="3632264"/>
                    </a:cubicBezTo>
                    <a:lnTo>
                      <a:pt x="2892076" y="3624453"/>
                    </a:lnTo>
                    <a:lnTo>
                      <a:pt x="2891885" y="3623215"/>
                    </a:lnTo>
                    <a:cubicBezTo>
                      <a:pt x="2891409" y="3619595"/>
                      <a:pt x="2889695" y="3607499"/>
                      <a:pt x="2887504" y="3604260"/>
                    </a:cubicBezTo>
                    <a:cubicBezTo>
                      <a:pt x="2887028" y="3603593"/>
                      <a:pt x="2886361" y="3602831"/>
                      <a:pt x="2885599" y="3601974"/>
                    </a:cubicBezTo>
                    <a:cubicBezTo>
                      <a:pt x="2884265" y="3600641"/>
                      <a:pt x="2882837" y="3599021"/>
                      <a:pt x="2882932" y="3597688"/>
                    </a:cubicBezTo>
                    <a:cubicBezTo>
                      <a:pt x="2882932" y="3596545"/>
                      <a:pt x="2884170" y="3595307"/>
                      <a:pt x="2885123" y="3594449"/>
                    </a:cubicBezTo>
                    <a:cubicBezTo>
                      <a:pt x="2890647" y="3589687"/>
                      <a:pt x="2894267" y="3587591"/>
                      <a:pt x="2895314" y="3586924"/>
                    </a:cubicBezTo>
                    <a:cubicBezTo>
                      <a:pt x="2896838" y="3586734"/>
                      <a:pt x="2900267" y="3586734"/>
                      <a:pt x="2901887" y="3588353"/>
                    </a:cubicBezTo>
                    <a:cubicBezTo>
                      <a:pt x="2903601" y="3590068"/>
                      <a:pt x="2904839" y="3595116"/>
                      <a:pt x="2905220" y="3597307"/>
                    </a:cubicBezTo>
                    <a:lnTo>
                      <a:pt x="2903982" y="3606927"/>
                    </a:lnTo>
                    <a:lnTo>
                      <a:pt x="2905506" y="3607689"/>
                    </a:lnTo>
                    <a:cubicBezTo>
                      <a:pt x="2905506" y="3607689"/>
                      <a:pt x="2908459" y="3609118"/>
                      <a:pt x="2912269" y="3607784"/>
                    </a:cubicBezTo>
                    <a:cubicBezTo>
                      <a:pt x="2915507" y="3606737"/>
                      <a:pt x="2922175" y="3600164"/>
                      <a:pt x="2924175" y="3598259"/>
                    </a:cubicBezTo>
                    <a:lnTo>
                      <a:pt x="2925318" y="3597116"/>
                    </a:lnTo>
                    <a:lnTo>
                      <a:pt x="2917412" y="3576828"/>
                    </a:lnTo>
                    <a:lnTo>
                      <a:pt x="2916555" y="3576447"/>
                    </a:lnTo>
                    <a:cubicBezTo>
                      <a:pt x="2915984" y="3576161"/>
                      <a:pt x="2903411" y="3570351"/>
                      <a:pt x="2897315" y="3568351"/>
                    </a:cubicBezTo>
                    <a:cubicBezTo>
                      <a:pt x="2893314" y="3567017"/>
                      <a:pt x="2874264" y="3550825"/>
                      <a:pt x="2863406" y="3541109"/>
                    </a:cubicBezTo>
                    <a:lnTo>
                      <a:pt x="2839117" y="3513868"/>
                    </a:lnTo>
                    <a:lnTo>
                      <a:pt x="2842070" y="3460528"/>
                    </a:lnTo>
                    <a:cubicBezTo>
                      <a:pt x="2846165" y="3453289"/>
                      <a:pt x="2851118" y="3446716"/>
                      <a:pt x="2852738" y="3446240"/>
                    </a:cubicBezTo>
                    <a:lnTo>
                      <a:pt x="2855309" y="3446240"/>
                    </a:lnTo>
                    <a:lnTo>
                      <a:pt x="2858643" y="3452336"/>
                    </a:lnTo>
                    <a:cubicBezTo>
                      <a:pt x="2855786" y="3454908"/>
                      <a:pt x="2851023" y="3459671"/>
                      <a:pt x="2850833" y="3463290"/>
                    </a:cubicBezTo>
                    <a:cubicBezTo>
                      <a:pt x="2850833" y="3464528"/>
                      <a:pt x="2851214" y="3465671"/>
                      <a:pt x="2852071" y="3466529"/>
                    </a:cubicBezTo>
                    <a:cubicBezTo>
                      <a:pt x="2855119" y="3469577"/>
                      <a:pt x="2857786" y="3472244"/>
                      <a:pt x="2862739" y="3472244"/>
                    </a:cubicBezTo>
                    <a:cubicBezTo>
                      <a:pt x="2864930" y="3472244"/>
                      <a:pt x="2877217" y="3476530"/>
                      <a:pt x="2888075" y="3480816"/>
                    </a:cubicBezTo>
                    <a:cubicBezTo>
                      <a:pt x="2895028" y="3491198"/>
                      <a:pt x="2906840" y="3508058"/>
                      <a:pt x="2911031" y="3509105"/>
                    </a:cubicBezTo>
                    <a:cubicBezTo>
                      <a:pt x="2915126" y="3510153"/>
                      <a:pt x="2929795" y="3511106"/>
                      <a:pt x="2931319" y="3511106"/>
                    </a:cubicBezTo>
                    <a:lnTo>
                      <a:pt x="2946178" y="3512725"/>
                    </a:lnTo>
                    <a:lnTo>
                      <a:pt x="2937415" y="3502152"/>
                    </a:lnTo>
                    <a:lnTo>
                      <a:pt x="2920365" y="3493389"/>
                    </a:lnTo>
                    <a:lnTo>
                      <a:pt x="2914936" y="3491579"/>
                    </a:lnTo>
                    <a:lnTo>
                      <a:pt x="2906173" y="3481959"/>
                    </a:lnTo>
                    <a:lnTo>
                      <a:pt x="2907602" y="3475387"/>
                    </a:lnTo>
                    <a:lnTo>
                      <a:pt x="2912840" y="3473196"/>
                    </a:lnTo>
                    <a:lnTo>
                      <a:pt x="2927604" y="3475958"/>
                    </a:lnTo>
                    <a:lnTo>
                      <a:pt x="2937796" y="3483293"/>
                    </a:lnTo>
                    <a:lnTo>
                      <a:pt x="2952178" y="3498723"/>
                    </a:lnTo>
                    <a:lnTo>
                      <a:pt x="2959322" y="3493961"/>
                    </a:lnTo>
                    <a:cubicBezTo>
                      <a:pt x="2960465" y="3493770"/>
                      <a:pt x="2962466" y="3493294"/>
                      <a:pt x="2963609" y="3491389"/>
                    </a:cubicBezTo>
                    <a:cubicBezTo>
                      <a:pt x="2964752" y="3489389"/>
                      <a:pt x="2964466" y="3486722"/>
                      <a:pt x="2962561" y="3483483"/>
                    </a:cubicBezTo>
                    <a:cubicBezTo>
                      <a:pt x="2957989" y="3475578"/>
                      <a:pt x="2953798" y="3470624"/>
                      <a:pt x="2949607" y="3468529"/>
                    </a:cubicBezTo>
                    <a:cubicBezTo>
                      <a:pt x="2946464" y="3467005"/>
                      <a:pt x="2939987" y="3462719"/>
                      <a:pt x="2937701" y="3461195"/>
                    </a:cubicBezTo>
                    <a:cubicBezTo>
                      <a:pt x="2937605" y="3460337"/>
                      <a:pt x="2937605" y="3459099"/>
                      <a:pt x="2937986" y="3458528"/>
                    </a:cubicBezTo>
                    <a:cubicBezTo>
                      <a:pt x="2938272" y="3458242"/>
                      <a:pt x="2938749" y="3458051"/>
                      <a:pt x="2939510" y="3458051"/>
                    </a:cubicBezTo>
                    <a:cubicBezTo>
                      <a:pt x="2941034" y="3458051"/>
                      <a:pt x="2942653" y="3458051"/>
                      <a:pt x="2944273" y="3457956"/>
                    </a:cubicBezTo>
                    <a:cubicBezTo>
                      <a:pt x="2948845" y="3457766"/>
                      <a:pt x="2953893" y="3457575"/>
                      <a:pt x="2956370" y="3458813"/>
                    </a:cubicBezTo>
                    <a:cubicBezTo>
                      <a:pt x="2960275" y="3460814"/>
                      <a:pt x="2970276" y="3466719"/>
                      <a:pt x="2976086" y="3470624"/>
                    </a:cubicBezTo>
                    <a:cubicBezTo>
                      <a:pt x="2977610" y="3471672"/>
                      <a:pt x="2979039" y="3472720"/>
                      <a:pt x="2980182" y="3473672"/>
                    </a:cubicBezTo>
                    <a:cubicBezTo>
                      <a:pt x="2983040" y="3475863"/>
                      <a:pt x="2985135" y="3477387"/>
                      <a:pt x="2987421" y="3477006"/>
                    </a:cubicBezTo>
                    <a:cubicBezTo>
                      <a:pt x="2988278" y="3476911"/>
                      <a:pt x="2989421" y="3476435"/>
                      <a:pt x="2990374" y="3475006"/>
                    </a:cubicBezTo>
                    <a:cubicBezTo>
                      <a:pt x="2992660" y="3471672"/>
                      <a:pt x="2993612" y="3463862"/>
                      <a:pt x="2993708" y="3463004"/>
                    </a:cubicBezTo>
                    <a:lnTo>
                      <a:pt x="2993708" y="3462433"/>
                    </a:lnTo>
                    <a:cubicBezTo>
                      <a:pt x="2993708" y="3462433"/>
                      <a:pt x="2993612" y="3461957"/>
                      <a:pt x="2993612" y="3461957"/>
                    </a:cubicBezTo>
                    <a:cubicBezTo>
                      <a:pt x="2993517" y="3461576"/>
                      <a:pt x="2992184" y="3457956"/>
                      <a:pt x="2987421" y="3455575"/>
                    </a:cubicBezTo>
                    <a:cubicBezTo>
                      <a:pt x="2983992" y="3453860"/>
                      <a:pt x="2981325" y="3450336"/>
                      <a:pt x="2981230" y="3450336"/>
                    </a:cubicBezTo>
                    <a:lnTo>
                      <a:pt x="2980753" y="3449765"/>
                    </a:lnTo>
                    <a:lnTo>
                      <a:pt x="2958941" y="3442526"/>
                    </a:lnTo>
                    <a:lnTo>
                      <a:pt x="2942463" y="3438620"/>
                    </a:lnTo>
                    <a:lnTo>
                      <a:pt x="2930366" y="3430238"/>
                    </a:lnTo>
                    <a:lnTo>
                      <a:pt x="2924747" y="3418237"/>
                    </a:lnTo>
                    <a:lnTo>
                      <a:pt x="2923699" y="3414522"/>
                    </a:lnTo>
                    <a:lnTo>
                      <a:pt x="2950464" y="3416332"/>
                    </a:lnTo>
                    <a:lnTo>
                      <a:pt x="2968943" y="3393758"/>
                    </a:lnTo>
                    <a:lnTo>
                      <a:pt x="2986754" y="3383090"/>
                    </a:lnTo>
                    <a:cubicBezTo>
                      <a:pt x="2988850" y="3385757"/>
                      <a:pt x="2992279" y="3389281"/>
                      <a:pt x="2995327" y="3389281"/>
                    </a:cubicBezTo>
                    <a:cubicBezTo>
                      <a:pt x="2998375" y="3389281"/>
                      <a:pt x="3006852" y="3387471"/>
                      <a:pt x="3007805" y="3387185"/>
                    </a:cubicBezTo>
                    <a:lnTo>
                      <a:pt x="3008471" y="3386995"/>
                    </a:lnTo>
                    <a:lnTo>
                      <a:pt x="3008948" y="3386519"/>
                    </a:lnTo>
                    <a:cubicBezTo>
                      <a:pt x="3018092" y="3377851"/>
                      <a:pt x="3029617" y="3368421"/>
                      <a:pt x="3032284" y="3368231"/>
                    </a:cubicBezTo>
                    <a:cubicBezTo>
                      <a:pt x="3036856" y="3368231"/>
                      <a:pt x="3104198" y="3369088"/>
                      <a:pt x="3114675" y="3369183"/>
                    </a:cubicBezTo>
                    <a:lnTo>
                      <a:pt x="3116866" y="3373088"/>
                    </a:lnTo>
                    <a:lnTo>
                      <a:pt x="3116866" y="3372612"/>
                    </a:lnTo>
                    <a:cubicBezTo>
                      <a:pt x="3116866" y="3372612"/>
                      <a:pt x="3117057" y="3372612"/>
                      <a:pt x="3117057" y="3372612"/>
                    </a:cubicBezTo>
                    <a:lnTo>
                      <a:pt x="3117057" y="3372612"/>
                    </a:lnTo>
                    <a:cubicBezTo>
                      <a:pt x="3117057" y="3372612"/>
                      <a:pt x="3117152" y="3372803"/>
                      <a:pt x="3117152" y="3372803"/>
                    </a:cubicBezTo>
                    <a:cubicBezTo>
                      <a:pt x="3117533" y="3373374"/>
                      <a:pt x="3118009" y="3373850"/>
                      <a:pt x="3118295" y="3374327"/>
                    </a:cubicBezTo>
                    <a:lnTo>
                      <a:pt x="3118295" y="3374327"/>
                    </a:lnTo>
                    <a:cubicBezTo>
                      <a:pt x="3118295" y="3374327"/>
                      <a:pt x="3118295" y="3374327"/>
                      <a:pt x="3118295" y="3374327"/>
                    </a:cubicBezTo>
                    <a:cubicBezTo>
                      <a:pt x="3118295" y="3374327"/>
                      <a:pt x="3118390" y="3374422"/>
                      <a:pt x="3118485" y="3374517"/>
                    </a:cubicBezTo>
                    <a:lnTo>
                      <a:pt x="3118485" y="3374517"/>
                    </a:lnTo>
                    <a:cubicBezTo>
                      <a:pt x="3118485" y="3374517"/>
                      <a:pt x="3118485" y="3374517"/>
                      <a:pt x="3118485" y="3374517"/>
                    </a:cubicBezTo>
                    <a:cubicBezTo>
                      <a:pt x="3118676" y="3374708"/>
                      <a:pt x="3118866" y="3374993"/>
                      <a:pt x="3119057" y="3375184"/>
                    </a:cubicBezTo>
                    <a:lnTo>
                      <a:pt x="3119057" y="3375184"/>
                    </a:lnTo>
                    <a:cubicBezTo>
                      <a:pt x="3119057" y="3375184"/>
                      <a:pt x="3119057" y="3375184"/>
                      <a:pt x="3119057" y="3375184"/>
                    </a:cubicBezTo>
                    <a:cubicBezTo>
                      <a:pt x="3119342" y="3375470"/>
                      <a:pt x="3119628" y="3375851"/>
                      <a:pt x="3119914" y="3376041"/>
                    </a:cubicBezTo>
                    <a:lnTo>
                      <a:pt x="3119914" y="3376041"/>
                    </a:lnTo>
                    <a:cubicBezTo>
                      <a:pt x="3119914" y="3376041"/>
                      <a:pt x="3119914" y="3376041"/>
                      <a:pt x="3119914" y="3376041"/>
                    </a:cubicBezTo>
                    <a:cubicBezTo>
                      <a:pt x="3120104" y="3376232"/>
                      <a:pt x="3120295" y="3376327"/>
                      <a:pt x="3120390" y="3376517"/>
                    </a:cubicBezTo>
                    <a:lnTo>
                      <a:pt x="3120390" y="3376517"/>
                    </a:lnTo>
                    <a:cubicBezTo>
                      <a:pt x="3120390" y="3376517"/>
                      <a:pt x="3120771" y="3376803"/>
                      <a:pt x="3120771" y="3376803"/>
                    </a:cubicBezTo>
                    <a:cubicBezTo>
                      <a:pt x="3120962" y="3376898"/>
                      <a:pt x="3121057" y="3376994"/>
                      <a:pt x="3121152" y="3377089"/>
                    </a:cubicBezTo>
                    <a:lnTo>
                      <a:pt x="3121152" y="3377089"/>
                    </a:lnTo>
                    <a:cubicBezTo>
                      <a:pt x="3121152" y="3377089"/>
                      <a:pt x="3121533" y="3377374"/>
                      <a:pt x="3121533" y="3377374"/>
                    </a:cubicBezTo>
                    <a:lnTo>
                      <a:pt x="3121533" y="3377374"/>
                    </a:lnTo>
                    <a:cubicBezTo>
                      <a:pt x="3122676" y="3378041"/>
                      <a:pt x="3123533" y="3378137"/>
                      <a:pt x="3123914" y="3378137"/>
                    </a:cubicBezTo>
                    <a:cubicBezTo>
                      <a:pt x="3124772" y="3378137"/>
                      <a:pt x="3126962" y="3378899"/>
                      <a:pt x="3128772" y="3379565"/>
                    </a:cubicBezTo>
                    <a:cubicBezTo>
                      <a:pt x="3132011" y="3380708"/>
                      <a:pt x="3135630" y="3382042"/>
                      <a:pt x="3138869" y="3382042"/>
                    </a:cubicBezTo>
                    <a:cubicBezTo>
                      <a:pt x="3144107" y="3382042"/>
                      <a:pt x="3156776" y="3379089"/>
                      <a:pt x="3157442" y="3378994"/>
                    </a:cubicBezTo>
                    <a:lnTo>
                      <a:pt x="3177350" y="3374041"/>
                    </a:lnTo>
                    <a:lnTo>
                      <a:pt x="3185255" y="3372231"/>
                    </a:lnTo>
                    <a:cubicBezTo>
                      <a:pt x="3186779" y="3373374"/>
                      <a:pt x="3188113" y="3374993"/>
                      <a:pt x="3187922" y="3375851"/>
                    </a:cubicBezTo>
                    <a:cubicBezTo>
                      <a:pt x="3187922" y="3376327"/>
                      <a:pt x="3186494" y="3377470"/>
                      <a:pt x="3182303" y="3378327"/>
                    </a:cubicBezTo>
                    <a:cubicBezTo>
                      <a:pt x="3176683" y="3379470"/>
                      <a:pt x="3173254" y="3379756"/>
                      <a:pt x="3170968" y="3379851"/>
                    </a:cubicBezTo>
                    <a:cubicBezTo>
                      <a:pt x="3166777" y="3380137"/>
                      <a:pt x="3165158" y="3380518"/>
                      <a:pt x="3162776" y="3384423"/>
                    </a:cubicBezTo>
                    <a:cubicBezTo>
                      <a:pt x="3161633" y="3386328"/>
                      <a:pt x="3160776" y="3387852"/>
                      <a:pt x="3160014" y="3389090"/>
                    </a:cubicBezTo>
                    <a:cubicBezTo>
                      <a:pt x="3158871" y="3391091"/>
                      <a:pt x="3158014" y="3392520"/>
                      <a:pt x="3156871" y="3394329"/>
                    </a:cubicBezTo>
                    <a:cubicBezTo>
                      <a:pt x="3154870" y="3397377"/>
                      <a:pt x="3136868" y="3425285"/>
                      <a:pt x="3136868" y="3425285"/>
                    </a:cubicBezTo>
                    <a:lnTo>
                      <a:pt x="3135916" y="3426809"/>
                    </a:lnTo>
                    <a:lnTo>
                      <a:pt x="3150299" y="3443764"/>
                    </a:lnTo>
                    <a:lnTo>
                      <a:pt x="3151918" y="3440621"/>
                    </a:lnTo>
                    <a:cubicBezTo>
                      <a:pt x="3162872" y="3420047"/>
                      <a:pt x="3175921" y="3397663"/>
                      <a:pt x="3178302" y="3395948"/>
                    </a:cubicBezTo>
                    <a:cubicBezTo>
                      <a:pt x="3182493" y="3394901"/>
                      <a:pt x="3202115" y="3380041"/>
                      <a:pt x="3208115" y="3375565"/>
                    </a:cubicBezTo>
                    <a:lnTo>
                      <a:pt x="3221545" y="3357086"/>
                    </a:lnTo>
                    <a:lnTo>
                      <a:pt x="3229737" y="3326702"/>
                    </a:lnTo>
                    <a:lnTo>
                      <a:pt x="3232404" y="3320510"/>
                    </a:lnTo>
                    <a:lnTo>
                      <a:pt x="3287840" y="3294983"/>
                    </a:lnTo>
                    <a:cubicBezTo>
                      <a:pt x="3294602" y="3292126"/>
                      <a:pt x="3306413" y="3287649"/>
                      <a:pt x="3309366" y="3287649"/>
                    </a:cubicBezTo>
                    <a:cubicBezTo>
                      <a:pt x="3310700" y="3287649"/>
                      <a:pt x="3313938" y="3287935"/>
                      <a:pt x="3317748" y="3288316"/>
                    </a:cubicBezTo>
                    <a:cubicBezTo>
                      <a:pt x="3329274" y="3289364"/>
                      <a:pt x="3338227" y="3290126"/>
                      <a:pt x="3341561" y="3289078"/>
                    </a:cubicBezTo>
                    <a:cubicBezTo>
                      <a:pt x="3347561" y="3287078"/>
                      <a:pt x="3353657" y="3281458"/>
                      <a:pt x="3353657" y="3273362"/>
                    </a:cubicBezTo>
                    <a:cubicBezTo>
                      <a:pt x="3353657" y="3265837"/>
                      <a:pt x="3350800" y="3245453"/>
                      <a:pt x="3350609" y="3244596"/>
                    </a:cubicBezTo>
                    <a:lnTo>
                      <a:pt x="3350324" y="3242596"/>
                    </a:lnTo>
                    <a:lnTo>
                      <a:pt x="3302699" y="3241072"/>
                    </a:lnTo>
                    <a:cubicBezTo>
                      <a:pt x="3299174" y="3238310"/>
                      <a:pt x="3281744" y="3224594"/>
                      <a:pt x="3276314" y="3220593"/>
                    </a:cubicBezTo>
                    <a:cubicBezTo>
                      <a:pt x="3270790" y="3216497"/>
                      <a:pt x="3251073" y="3199353"/>
                      <a:pt x="3248311" y="3197066"/>
                    </a:cubicBezTo>
                    <a:cubicBezTo>
                      <a:pt x="3248025" y="3196590"/>
                      <a:pt x="3247549" y="3195733"/>
                      <a:pt x="3246977" y="3194685"/>
                    </a:cubicBezTo>
                    <a:lnTo>
                      <a:pt x="3246977" y="3194685"/>
                    </a:lnTo>
                    <a:cubicBezTo>
                      <a:pt x="3246977" y="3194685"/>
                      <a:pt x="3245834" y="3192685"/>
                      <a:pt x="3245834" y="3192685"/>
                    </a:cubicBezTo>
                    <a:lnTo>
                      <a:pt x="3245834" y="3192685"/>
                    </a:lnTo>
                    <a:cubicBezTo>
                      <a:pt x="3245834" y="3192685"/>
                      <a:pt x="3245834" y="3192685"/>
                      <a:pt x="3245834" y="3192685"/>
                    </a:cubicBezTo>
                    <a:lnTo>
                      <a:pt x="3245549" y="3192113"/>
                    </a:lnTo>
                    <a:lnTo>
                      <a:pt x="3244691" y="3190589"/>
                    </a:lnTo>
                    <a:lnTo>
                      <a:pt x="3244691" y="3190589"/>
                    </a:lnTo>
                    <a:cubicBezTo>
                      <a:pt x="3244691" y="3190589"/>
                      <a:pt x="3243739" y="3188970"/>
                      <a:pt x="3243739" y="3188970"/>
                    </a:cubicBezTo>
                    <a:lnTo>
                      <a:pt x="3243739" y="3188970"/>
                    </a:lnTo>
                    <a:cubicBezTo>
                      <a:pt x="3243739" y="3188970"/>
                      <a:pt x="3243263" y="3188113"/>
                      <a:pt x="3242977" y="3187732"/>
                    </a:cubicBezTo>
                    <a:lnTo>
                      <a:pt x="3242977" y="3187732"/>
                    </a:lnTo>
                    <a:cubicBezTo>
                      <a:pt x="3242977" y="3187732"/>
                      <a:pt x="3242501" y="3186970"/>
                      <a:pt x="3242501" y="3186970"/>
                    </a:cubicBezTo>
                    <a:lnTo>
                      <a:pt x="3242501" y="3186970"/>
                    </a:lnTo>
                    <a:cubicBezTo>
                      <a:pt x="3242215" y="3186494"/>
                      <a:pt x="3241834" y="3185922"/>
                      <a:pt x="3241548" y="3185446"/>
                    </a:cubicBezTo>
                    <a:lnTo>
                      <a:pt x="3241548" y="3185446"/>
                    </a:lnTo>
                    <a:cubicBezTo>
                      <a:pt x="3241548" y="3185446"/>
                      <a:pt x="3241167" y="3184874"/>
                      <a:pt x="3241167" y="3184874"/>
                    </a:cubicBezTo>
                    <a:lnTo>
                      <a:pt x="3241167" y="3184874"/>
                    </a:lnTo>
                    <a:cubicBezTo>
                      <a:pt x="3240691" y="3184112"/>
                      <a:pt x="3240215" y="3183350"/>
                      <a:pt x="3239834" y="3182684"/>
                    </a:cubicBezTo>
                    <a:lnTo>
                      <a:pt x="3239834" y="3182684"/>
                    </a:lnTo>
                    <a:cubicBezTo>
                      <a:pt x="3239834" y="3182684"/>
                      <a:pt x="3239834" y="3182684"/>
                      <a:pt x="3239834" y="3182684"/>
                    </a:cubicBezTo>
                    <a:cubicBezTo>
                      <a:pt x="3238214" y="3180016"/>
                      <a:pt x="3236690" y="3177826"/>
                      <a:pt x="3235357" y="3176016"/>
                    </a:cubicBezTo>
                    <a:lnTo>
                      <a:pt x="3235357" y="3176016"/>
                    </a:lnTo>
                    <a:cubicBezTo>
                      <a:pt x="3235357" y="3176016"/>
                      <a:pt x="3234976" y="3175540"/>
                      <a:pt x="3234976" y="3175540"/>
                    </a:cubicBezTo>
                    <a:lnTo>
                      <a:pt x="3234976" y="3175540"/>
                    </a:lnTo>
                    <a:cubicBezTo>
                      <a:pt x="3234119" y="3174302"/>
                      <a:pt x="3233261" y="3173159"/>
                      <a:pt x="3232499" y="3172301"/>
                    </a:cubicBezTo>
                    <a:lnTo>
                      <a:pt x="3232499" y="3172301"/>
                    </a:lnTo>
                    <a:cubicBezTo>
                      <a:pt x="3232499" y="3172301"/>
                      <a:pt x="3232118" y="3171825"/>
                      <a:pt x="3232118" y="3171825"/>
                    </a:cubicBezTo>
                    <a:lnTo>
                      <a:pt x="3232118" y="3171825"/>
                    </a:lnTo>
                    <a:cubicBezTo>
                      <a:pt x="3232118" y="3171825"/>
                      <a:pt x="3231547" y="3171254"/>
                      <a:pt x="3231357" y="3170968"/>
                    </a:cubicBezTo>
                    <a:lnTo>
                      <a:pt x="3231357" y="3170968"/>
                    </a:lnTo>
                    <a:cubicBezTo>
                      <a:pt x="3231357" y="3170968"/>
                      <a:pt x="3231070" y="3170682"/>
                      <a:pt x="3231070" y="3170682"/>
                    </a:cubicBezTo>
                    <a:lnTo>
                      <a:pt x="3231070" y="3170682"/>
                    </a:lnTo>
                    <a:cubicBezTo>
                      <a:pt x="3231070" y="3170682"/>
                      <a:pt x="3230213" y="3169920"/>
                      <a:pt x="3229832" y="3169634"/>
                    </a:cubicBezTo>
                    <a:cubicBezTo>
                      <a:pt x="3228403" y="3168682"/>
                      <a:pt x="3226118" y="3166491"/>
                      <a:pt x="3223641" y="3164205"/>
                    </a:cubicBezTo>
                    <a:cubicBezTo>
                      <a:pt x="3218498" y="3159347"/>
                      <a:pt x="3212592" y="3153918"/>
                      <a:pt x="3208115" y="3152775"/>
                    </a:cubicBezTo>
                    <a:cubicBezTo>
                      <a:pt x="3205163" y="3152013"/>
                      <a:pt x="3202495" y="3151632"/>
                      <a:pt x="3200591" y="3151441"/>
                    </a:cubicBezTo>
                    <a:cubicBezTo>
                      <a:pt x="3203162" y="3145346"/>
                      <a:pt x="3208973" y="3132201"/>
                      <a:pt x="3211163" y="3127724"/>
                    </a:cubicBezTo>
                    <a:cubicBezTo>
                      <a:pt x="3214307" y="3121438"/>
                      <a:pt x="3210687" y="3088100"/>
                      <a:pt x="3209925" y="3081719"/>
                    </a:cubicBezTo>
                    <a:lnTo>
                      <a:pt x="3209925" y="3057335"/>
                    </a:lnTo>
                    <a:lnTo>
                      <a:pt x="3229642" y="3040475"/>
                    </a:lnTo>
                    <a:lnTo>
                      <a:pt x="3242405" y="3037237"/>
                    </a:lnTo>
                    <a:lnTo>
                      <a:pt x="3251740" y="3004471"/>
                    </a:lnTo>
                    <a:lnTo>
                      <a:pt x="3251740" y="3003804"/>
                    </a:lnTo>
                    <a:cubicBezTo>
                      <a:pt x="3251740" y="3003804"/>
                      <a:pt x="3251740" y="3000089"/>
                      <a:pt x="3251073" y="2995613"/>
                    </a:cubicBezTo>
                    <a:lnTo>
                      <a:pt x="3251168" y="2995613"/>
                    </a:lnTo>
                    <a:cubicBezTo>
                      <a:pt x="3251168" y="2995613"/>
                      <a:pt x="3250502" y="2992470"/>
                      <a:pt x="3250502" y="2992470"/>
                    </a:cubicBezTo>
                    <a:lnTo>
                      <a:pt x="3250502" y="2992470"/>
                    </a:lnTo>
                    <a:cubicBezTo>
                      <a:pt x="3250502" y="2992470"/>
                      <a:pt x="3250502" y="2992470"/>
                      <a:pt x="3250502" y="2992470"/>
                    </a:cubicBezTo>
                    <a:cubicBezTo>
                      <a:pt x="3250502" y="2992470"/>
                      <a:pt x="3250502" y="2992470"/>
                      <a:pt x="3250502" y="2992470"/>
                    </a:cubicBezTo>
                    <a:lnTo>
                      <a:pt x="3250120" y="2990755"/>
                    </a:lnTo>
                    <a:lnTo>
                      <a:pt x="3250025" y="2990755"/>
                    </a:lnTo>
                    <a:cubicBezTo>
                      <a:pt x="3249740" y="2989803"/>
                      <a:pt x="3249549" y="2988755"/>
                      <a:pt x="3249168" y="2987802"/>
                    </a:cubicBezTo>
                    <a:lnTo>
                      <a:pt x="3249168" y="2987802"/>
                    </a:lnTo>
                    <a:cubicBezTo>
                      <a:pt x="3249168" y="2987802"/>
                      <a:pt x="3249168" y="2987612"/>
                      <a:pt x="3249073" y="2987516"/>
                    </a:cubicBezTo>
                    <a:lnTo>
                      <a:pt x="3249073" y="2987516"/>
                    </a:lnTo>
                    <a:cubicBezTo>
                      <a:pt x="3249073" y="2987516"/>
                      <a:pt x="3249073" y="2987516"/>
                      <a:pt x="3249073" y="2987421"/>
                    </a:cubicBezTo>
                    <a:cubicBezTo>
                      <a:pt x="3249073" y="2987421"/>
                      <a:pt x="3249073" y="2987421"/>
                      <a:pt x="3249073" y="2987326"/>
                    </a:cubicBezTo>
                    <a:cubicBezTo>
                      <a:pt x="3248882" y="2986754"/>
                      <a:pt x="3248692" y="2986278"/>
                      <a:pt x="3248406" y="2985802"/>
                    </a:cubicBezTo>
                    <a:lnTo>
                      <a:pt x="3248406" y="2985802"/>
                    </a:lnTo>
                    <a:cubicBezTo>
                      <a:pt x="3248406" y="2985802"/>
                      <a:pt x="3248216" y="2985516"/>
                      <a:pt x="3248120" y="2985326"/>
                    </a:cubicBezTo>
                    <a:lnTo>
                      <a:pt x="3248120" y="2985326"/>
                    </a:lnTo>
                    <a:cubicBezTo>
                      <a:pt x="3247739" y="2984564"/>
                      <a:pt x="3247453" y="2983897"/>
                      <a:pt x="3247073" y="2983230"/>
                    </a:cubicBezTo>
                    <a:cubicBezTo>
                      <a:pt x="3244310" y="2978563"/>
                      <a:pt x="3244025" y="2977229"/>
                      <a:pt x="3243263" y="2973134"/>
                    </a:cubicBezTo>
                    <a:cubicBezTo>
                      <a:pt x="3242882" y="2971038"/>
                      <a:pt x="3242405" y="2968371"/>
                      <a:pt x="3241358" y="2964371"/>
                    </a:cubicBezTo>
                    <a:cubicBezTo>
                      <a:pt x="3241358" y="2964371"/>
                      <a:pt x="3241358" y="2964371"/>
                      <a:pt x="3241358" y="2964371"/>
                    </a:cubicBezTo>
                    <a:lnTo>
                      <a:pt x="3241358" y="2964371"/>
                    </a:lnTo>
                    <a:cubicBezTo>
                      <a:pt x="3241358" y="2964371"/>
                      <a:pt x="3241358" y="2964085"/>
                      <a:pt x="3241358" y="2964085"/>
                    </a:cubicBezTo>
                    <a:cubicBezTo>
                      <a:pt x="3241167" y="2963513"/>
                      <a:pt x="3241072" y="2962847"/>
                      <a:pt x="3240882" y="2962085"/>
                    </a:cubicBezTo>
                    <a:lnTo>
                      <a:pt x="3240882" y="2962085"/>
                    </a:lnTo>
                    <a:cubicBezTo>
                      <a:pt x="3240882" y="2962085"/>
                      <a:pt x="3240882" y="2961704"/>
                      <a:pt x="3240882" y="2961704"/>
                    </a:cubicBezTo>
                    <a:lnTo>
                      <a:pt x="3240882" y="2961704"/>
                    </a:lnTo>
                    <a:cubicBezTo>
                      <a:pt x="3240786" y="2961037"/>
                      <a:pt x="3240595" y="2960275"/>
                      <a:pt x="3240405" y="2959513"/>
                    </a:cubicBezTo>
                    <a:lnTo>
                      <a:pt x="3240405" y="2959513"/>
                    </a:lnTo>
                    <a:lnTo>
                      <a:pt x="3240215" y="2958465"/>
                    </a:lnTo>
                    <a:lnTo>
                      <a:pt x="3240215" y="2958465"/>
                    </a:lnTo>
                    <a:cubicBezTo>
                      <a:pt x="3240215" y="2958465"/>
                      <a:pt x="3240024" y="2957513"/>
                      <a:pt x="3239929" y="2957132"/>
                    </a:cubicBezTo>
                    <a:lnTo>
                      <a:pt x="3239929" y="2956655"/>
                    </a:lnTo>
                    <a:cubicBezTo>
                      <a:pt x="3239929" y="2956655"/>
                      <a:pt x="3239929" y="2956655"/>
                      <a:pt x="3239929" y="2956655"/>
                    </a:cubicBezTo>
                    <a:cubicBezTo>
                      <a:pt x="3239929" y="2956370"/>
                      <a:pt x="3239834" y="2956084"/>
                      <a:pt x="3239738" y="2955703"/>
                    </a:cubicBezTo>
                    <a:lnTo>
                      <a:pt x="3239548" y="2954655"/>
                    </a:lnTo>
                    <a:lnTo>
                      <a:pt x="3239548" y="2954655"/>
                    </a:lnTo>
                    <a:cubicBezTo>
                      <a:pt x="3239548" y="2954655"/>
                      <a:pt x="3239357" y="2953703"/>
                      <a:pt x="3239357" y="2953322"/>
                    </a:cubicBezTo>
                    <a:lnTo>
                      <a:pt x="3239357" y="2952560"/>
                    </a:lnTo>
                    <a:lnTo>
                      <a:pt x="3239262" y="2952560"/>
                    </a:lnTo>
                    <a:cubicBezTo>
                      <a:pt x="3239262" y="2952560"/>
                      <a:pt x="3239262" y="2952274"/>
                      <a:pt x="3239262" y="2952083"/>
                    </a:cubicBezTo>
                    <a:lnTo>
                      <a:pt x="3239262" y="2952083"/>
                    </a:lnTo>
                    <a:cubicBezTo>
                      <a:pt x="3239262" y="2952083"/>
                      <a:pt x="3238976" y="2950369"/>
                      <a:pt x="3238976" y="2950369"/>
                    </a:cubicBezTo>
                    <a:cubicBezTo>
                      <a:pt x="3238976" y="2950083"/>
                      <a:pt x="3238976" y="2949797"/>
                      <a:pt x="3238881" y="2949512"/>
                    </a:cubicBezTo>
                    <a:lnTo>
                      <a:pt x="3238881" y="2949512"/>
                    </a:lnTo>
                    <a:lnTo>
                      <a:pt x="3238691" y="2948559"/>
                    </a:lnTo>
                    <a:cubicBezTo>
                      <a:pt x="3238500" y="2947416"/>
                      <a:pt x="3238310" y="2946178"/>
                      <a:pt x="3238119" y="2944940"/>
                    </a:cubicBezTo>
                    <a:lnTo>
                      <a:pt x="3238119" y="2944940"/>
                    </a:lnTo>
                    <a:lnTo>
                      <a:pt x="3237928" y="2943987"/>
                    </a:lnTo>
                    <a:cubicBezTo>
                      <a:pt x="3237928" y="2943987"/>
                      <a:pt x="3237833" y="2943130"/>
                      <a:pt x="3237738" y="2942749"/>
                    </a:cubicBezTo>
                    <a:lnTo>
                      <a:pt x="3237548" y="2941415"/>
                    </a:lnTo>
                    <a:lnTo>
                      <a:pt x="3237548" y="2941415"/>
                    </a:lnTo>
                    <a:cubicBezTo>
                      <a:pt x="3237548" y="2941415"/>
                      <a:pt x="3237548" y="2940844"/>
                      <a:pt x="3237452" y="2940653"/>
                    </a:cubicBezTo>
                    <a:lnTo>
                      <a:pt x="3237452" y="2940653"/>
                    </a:lnTo>
                    <a:lnTo>
                      <a:pt x="3237262" y="2939034"/>
                    </a:lnTo>
                    <a:lnTo>
                      <a:pt x="3237262" y="2939034"/>
                    </a:lnTo>
                    <a:cubicBezTo>
                      <a:pt x="3237167" y="2938367"/>
                      <a:pt x="3237071" y="2937701"/>
                      <a:pt x="3236976" y="2937034"/>
                    </a:cubicBezTo>
                    <a:lnTo>
                      <a:pt x="3236309" y="2931986"/>
                    </a:lnTo>
                    <a:lnTo>
                      <a:pt x="3236309" y="2931986"/>
                    </a:lnTo>
                    <a:cubicBezTo>
                      <a:pt x="3235166" y="2923604"/>
                      <a:pt x="3234309" y="2917031"/>
                      <a:pt x="3234309" y="2917031"/>
                    </a:cubicBezTo>
                    <a:lnTo>
                      <a:pt x="3234309" y="2885504"/>
                    </a:lnTo>
                    <a:lnTo>
                      <a:pt x="3232785" y="2853023"/>
                    </a:lnTo>
                    <a:lnTo>
                      <a:pt x="3236690" y="2841308"/>
                    </a:lnTo>
                    <a:cubicBezTo>
                      <a:pt x="3242977" y="2840260"/>
                      <a:pt x="3247453" y="2840736"/>
                      <a:pt x="3248978" y="2842260"/>
                    </a:cubicBezTo>
                    <a:lnTo>
                      <a:pt x="3248978" y="2856929"/>
                    </a:lnTo>
                    <a:lnTo>
                      <a:pt x="3257074" y="2863024"/>
                    </a:lnTo>
                    <a:lnTo>
                      <a:pt x="3291174" y="2846832"/>
                    </a:lnTo>
                    <a:lnTo>
                      <a:pt x="3291174" y="2810923"/>
                    </a:lnTo>
                    <a:cubicBezTo>
                      <a:pt x="3291174" y="2808351"/>
                      <a:pt x="3291745" y="2806160"/>
                      <a:pt x="3292412" y="2803779"/>
                    </a:cubicBezTo>
                    <a:cubicBezTo>
                      <a:pt x="3293459" y="2799874"/>
                      <a:pt x="3294602" y="2795873"/>
                      <a:pt x="3292412" y="2790539"/>
                    </a:cubicBezTo>
                    <a:cubicBezTo>
                      <a:pt x="3291554" y="2788349"/>
                      <a:pt x="3290697" y="2785872"/>
                      <a:pt x="3290030" y="2783110"/>
                    </a:cubicBezTo>
                    <a:cubicBezTo>
                      <a:pt x="3288792" y="2778443"/>
                      <a:pt x="3288125" y="2774537"/>
                      <a:pt x="3288125" y="2774537"/>
                    </a:cubicBezTo>
                    <a:lnTo>
                      <a:pt x="3287935" y="2773395"/>
                    </a:lnTo>
                    <a:lnTo>
                      <a:pt x="3287554" y="2773204"/>
                    </a:lnTo>
                    <a:lnTo>
                      <a:pt x="3283458" y="2760916"/>
                    </a:lnTo>
                    <a:lnTo>
                      <a:pt x="3283458" y="2771013"/>
                    </a:lnTo>
                    <a:lnTo>
                      <a:pt x="3265742" y="2761488"/>
                    </a:lnTo>
                    <a:lnTo>
                      <a:pt x="3265742" y="2737199"/>
                    </a:lnTo>
                    <a:lnTo>
                      <a:pt x="3270409" y="2733770"/>
                    </a:lnTo>
                    <a:lnTo>
                      <a:pt x="3284315" y="2730722"/>
                    </a:lnTo>
                    <a:lnTo>
                      <a:pt x="3305461" y="2700433"/>
                    </a:lnTo>
                    <a:cubicBezTo>
                      <a:pt x="3306509" y="2699766"/>
                      <a:pt x="3308318" y="2698242"/>
                      <a:pt x="3308795" y="2695670"/>
                    </a:cubicBezTo>
                    <a:cubicBezTo>
                      <a:pt x="3309176" y="2693194"/>
                      <a:pt x="3308128" y="2690622"/>
                      <a:pt x="3305556" y="2688050"/>
                    </a:cubicBezTo>
                    <a:lnTo>
                      <a:pt x="3295078" y="2677573"/>
                    </a:lnTo>
                    <a:lnTo>
                      <a:pt x="3274790" y="2665953"/>
                    </a:lnTo>
                    <a:lnTo>
                      <a:pt x="3274790" y="2654713"/>
                    </a:lnTo>
                    <a:lnTo>
                      <a:pt x="3287840" y="2654713"/>
                    </a:lnTo>
                    <a:lnTo>
                      <a:pt x="3303461" y="2670239"/>
                    </a:lnTo>
                    <a:lnTo>
                      <a:pt x="3312509" y="2681573"/>
                    </a:lnTo>
                    <a:lnTo>
                      <a:pt x="3319653" y="2650808"/>
                    </a:lnTo>
                    <a:lnTo>
                      <a:pt x="3319653" y="2638139"/>
                    </a:lnTo>
                    <a:cubicBezTo>
                      <a:pt x="3320891" y="2637663"/>
                      <a:pt x="3322320" y="2637187"/>
                      <a:pt x="3324035" y="2636615"/>
                    </a:cubicBezTo>
                    <a:cubicBezTo>
                      <a:pt x="3328416" y="2635187"/>
                      <a:pt x="3331274" y="2634234"/>
                      <a:pt x="3333083" y="2633663"/>
                    </a:cubicBezTo>
                    <a:lnTo>
                      <a:pt x="3333083" y="2633663"/>
                    </a:lnTo>
                    <a:cubicBezTo>
                      <a:pt x="3333083" y="2633663"/>
                      <a:pt x="3333083" y="2633663"/>
                      <a:pt x="3333083" y="2633663"/>
                    </a:cubicBezTo>
                    <a:cubicBezTo>
                      <a:pt x="3335465" y="2632901"/>
                      <a:pt x="3336227" y="2632710"/>
                      <a:pt x="3336417" y="2632710"/>
                    </a:cubicBezTo>
                    <a:lnTo>
                      <a:pt x="3336417" y="2632710"/>
                    </a:lnTo>
                    <a:cubicBezTo>
                      <a:pt x="3338322" y="2632329"/>
                      <a:pt x="3342227" y="2630900"/>
                      <a:pt x="3351086" y="2627662"/>
                    </a:cubicBezTo>
                    <a:lnTo>
                      <a:pt x="3380613" y="2616803"/>
                    </a:lnTo>
                    <a:lnTo>
                      <a:pt x="3390043" y="2586895"/>
                    </a:lnTo>
                    <a:lnTo>
                      <a:pt x="3391472" y="2578418"/>
                    </a:lnTo>
                    <a:lnTo>
                      <a:pt x="3401378" y="2563082"/>
                    </a:lnTo>
                    <a:lnTo>
                      <a:pt x="3403473" y="2575465"/>
                    </a:lnTo>
                    <a:lnTo>
                      <a:pt x="3406997" y="2584228"/>
                    </a:lnTo>
                    <a:lnTo>
                      <a:pt x="3442240" y="2590324"/>
                    </a:lnTo>
                    <a:cubicBezTo>
                      <a:pt x="3444431" y="2591848"/>
                      <a:pt x="3446526" y="2594134"/>
                      <a:pt x="3446336" y="2595086"/>
                    </a:cubicBezTo>
                    <a:cubicBezTo>
                      <a:pt x="3445669" y="2595467"/>
                      <a:pt x="3444621" y="2596229"/>
                      <a:pt x="3444145" y="2597182"/>
                    </a:cubicBezTo>
                    <a:cubicBezTo>
                      <a:pt x="3443669" y="2597372"/>
                      <a:pt x="3443097" y="2597563"/>
                      <a:pt x="3442335" y="2597753"/>
                    </a:cubicBezTo>
                    <a:cubicBezTo>
                      <a:pt x="3433763" y="2600611"/>
                      <a:pt x="3432620" y="2600611"/>
                      <a:pt x="3423666" y="2600611"/>
                    </a:cubicBezTo>
                    <a:cubicBezTo>
                      <a:pt x="3414713" y="2600611"/>
                      <a:pt x="3395663" y="2603468"/>
                      <a:pt x="3394901" y="2603659"/>
                    </a:cubicBezTo>
                    <a:lnTo>
                      <a:pt x="3392900" y="2603945"/>
                    </a:lnTo>
                    <a:lnTo>
                      <a:pt x="3392900" y="2614136"/>
                    </a:lnTo>
                    <a:lnTo>
                      <a:pt x="3420237" y="2617184"/>
                    </a:lnTo>
                    <a:lnTo>
                      <a:pt x="3423095" y="2630234"/>
                    </a:lnTo>
                    <a:lnTo>
                      <a:pt x="3436811" y="2635282"/>
                    </a:lnTo>
                    <a:lnTo>
                      <a:pt x="3459670" y="2638330"/>
                    </a:lnTo>
                    <a:lnTo>
                      <a:pt x="3506057" y="2636330"/>
                    </a:lnTo>
                    <a:lnTo>
                      <a:pt x="3496913" y="2632996"/>
                    </a:lnTo>
                    <a:cubicBezTo>
                      <a:pt x="3498342" y="2631853"/>
                      <a:pt x="3501485" y="2629662"/>
                      <a:pt x="3508534" y="2626138"/>
                    </a:cubicBezTo>
                    <a:lnTo>
                      <a:pt x="3526155" y="2617375"/>
                    </a:lnTo>
                    <a:lnTo>
                      <a:pt x="3539204" y="2615946"/>
                    </a:lnTo>
                    <a:lnTo>
                      <a:pt x="3540252" y="2615565"/>
                    </a:lnTo>
                    <a:cubicBezTo>
                      <a:pt x="3543586" y="2613374"/>
                      <a:pt x="3548349" y="2611374"/>
                      <a:pt x="3549682" y="2612136"/>
                    </a:cubicBezTo>
                    <a:cubicBezTo>
                      <a:pt x="3549872" y="2612231"/>
                      <a:pt x="3550063" y="2612803"/>
                      <a:pt x="3550063" y="2613660"/>
                    </a:cubicBezTo>
                    <a:cubicBezTo>
                      <a:pt x="3550063" y="2614708"/>
                      <a:pt x="3550063" y="2616899"/>
                      <a:pt x="3551587" y="2617946"/>
                    </a:cubicBezTo>
                    <a:cubicBezTo>
                      <a:pt x="3551206" y="2619089"/>
                      <a:pt x="3550730" y="2620328"/>
                      <a:pt x="3550158" y="2621852"/>
                    </a:cubicBezTo>
                    <a:lnTo>
                      <a:pt x="3542824" y="2642426"/>
                    </a:lnTo>
                    <a:lnTo>
                      <a:pt x="3487960" y="2709482"/>
                    </a:lnTo>
                    <a:lnTo>
                      <a:pt x="3495866" y="2719388"/>
                    </a:lnTo>
                    <a:lnTo>
                      <a:pt x="3518630" y="2719388"/>
                    </a:lnTo>
                    <a:lnTo>
                      <a:pt x="3526441" y="2714720"/>
                    </a:lnTo>
                    <a:lnTo>
                      <a:pt x="3538728" y="2709291"/>
                    </a:lnTo>
                    <a:lnTo>
                      <a:pt x="3546634" y="2714530"/>
                    </a:lnTo>
                    <a:lnTo>
                      <a:pt x="3559969" y="2716435"/>
                    </a:lnTo>
                    <a:lnTo>
                      <a:pt x="3568446" y="2716435"/>
                    </a:lnTo>
                    <a:lnTo>
                      <a:pt x="3588258" y="2724722"/>
                    </a:lnTo>
                    <a:lnTo>
                      <a:pt x="3589115" y="2722436"/>
                    </a:lnTo>
                    <a:cubicBezTo>
                      <a:pt x="3590258" y="2719388"/>
                      <a:pt x="3591687" y="2716340"/>
                      <a:pt x="3592830" y="2714530"/>
                    </a:cubicBezTo>
                    <a:cubicBezTo>
                      <a:pt x="3593116" y="2717006"/>
                      <a:pt x="3593116" y="2722245"/>
                      <a:pt x="3591973" y="2733294"/>
                    </a:cubicBezTo>
                    <a:cubicBezTo>
                      <a:pt x="3589782" y="2754725"/>
                      <a:pt x="3586067" y="2764346"/>
                      <a:pt x="3584258" y="2769013"/>
                    </a:cubicBezTo>
                    <a:cubicBezTo>
                      <a:pt x="3581876" y="2775109"/>
                      <a:pt x="3582543" y="2776442"/>
                      <a:pt x="3589115" y="2779205"/>
                    </a:cubicBezTo>
                    <a:cubicBezTo>
                      <a:pt x="3602260" y="2783586"/>
                      <a:pt x="3605499" y="2785777"/>
                      <a:pt x="3607118" y="2786824"/>
                    </a:cubicBezTo>
                    <a:cubicBezTo>
                      <a:pt x="3609403" y="2788349"/>
                      <a:pt x="3609975" y="2788349"/>
                      <a:pt x="3616833" y="2788349"/>
                    </a:cubicBezTo>
                    <a:cubicBezTo>
                      <a:pt x="3627311" y="2788349"/>
                      <a:pt x="3633788" y="2779586"/>
                      <a:pt x="3638455" y="2773204"/>
                    </a:cubicBezTo>
                    <a:cubicBezTo>
                      <a:pt x="3640360" y="2770632"/>
                      <a:pt x="3642170" y="2768156"/>
                      <a:pt x="3643694" y="2766917"/>
                    </a:cubicBezTo>
                    <a:cubicBezTo>
                      <a:pt x="3649694" y="2762441"/>
                      <a:pt x="3658648" y="2754916"/>
                      <a:pt x="3658743" y="2754916"/>
                    </a:cubicBezTo>
                    <a:lnTo>
                      <a:pt x="3659315" y="2754440"/>
                    </a:lnTo>
                    <a:lnTo>
                      <a:pt x="3663887" y="2734818"/>
                    </a:lnTo>
                    <a:cubicBezTo>
                      <a:pt x="3669030" y="2729198"/>
                      <a:pt x="3677984" y="2720435"/>
                      <a:pt x="3681699" y="2719483"/>
                    </a:cubicBezTo>
                    <a:cubicBezTo>
                      <a:pt x="3683318" y="2719102"/>
                      <a:pt x="3685127" y="2718911"/>
                      <a:pt x="3687223" y="2718721"/>
                    </a:cubicBezTo>
                    <a:cubicBezTo>
                      <a:pt x="3692652" y="2718245"/>
                      <a:pt x="3698748" y="2717673"/>
                      <a:pt x="3702558" y="2712625"/>
                    </a:cubicBezTo>
                    <a:lnTo>
                      <a:pt x="3707416" y="2706148"/>
                    </a:lnTo>
                    <a:lnTo>
                      <a:pt x="3708940" y="2690813"/>
                    </a:lnTo>
                    <a:lnTo>
                      <a:pt x="3713036" y="2679764"/>
                    </a:lnTo>
                    <a:lnTo>
                      <a:pt x="3722942" y="2672715"/>
                    </a:lnTo>
                    <a:lnTo>
                      <a:pt x="3729038" y="2662428"/>
                    </a:lnTo>
                    <a:cubicBezTo>
                      <a:pt x="3737039" y="2661190"/>
                      <a:pt x="3742468" y="2661190"/>
                      <a:pt x="3742468" y="2661190"/>
                    </a:cubicBezTo>
                    <a:lnTo>
                      <a:pt x="3765518" y="2655094"/>
                    </a:lnTo>
                    <a:lnTo>
                      <a:pt x="3786474" y="2642330"/>
                    </a:lnTo>
                    <a:lnTo>
                      <a:pt x="3786664" y="2641378"/>
                    </a:lnTo>
                    <a:cubicBezTo>
                      <a:pt x="3789236" y="2631281"/>
                      <a:pt x="3789617" y="2624233"/>
                      <a:pt x="3789712" y="2622042"/>
                    </a:cubicBezTo>
                    <a:cubicBezTo>
                      <a:pt x="3791141" y="2619756"/>
                      <a:pt x="3795713" y="2612136"/>
                      <a:pt x="3795713" y="2606326"/>
                    </a:cubicBezTo>
                    <a:lnTo>
                      <a:pt x="3795713" y="2594039"/>
                    </a:lnTo>
                    <a:lnTo>
                      <a:pt x="3793998" y="2593562"/>
                    </a:lnTo>
                    <a:cubicBezTo>
                      <a:pt x="3793998" y="2593562"/>
                      <a:pt x="3782568" y="2590324"/>
                      <a:pt x="3775805" y="2593753"/>
                    </a:cubicBezTo>
                    <a:lnTo>
                      <a:pt x="3775805" y="2593753"/>
                    </a:lnTo>
                    <a:cubicBezTo>
                      <a:pt x="3770090" y="2596610"/>
                      <a:pt x="3755517" y="2600992"/>
                      <a:pt x="3755612" y="2600992"/>
                    </a:cubicBezTo>
                    <a:lnTo>
                      <a:pt x="3742658" y="2602611"/>
                    </a:lnTo>
                    <a:lnTo>
                      <a:pt x="3730276" y="2618137"/>
                    </a:lnTo>
                    <a:lnTo>
                      <a:pt x="3724275" y="2622614"/>
                    </a:lnTo>
                    <a:lnTo>
                      <a:pt x="3703511" y="2643378"/>
                    </a:lnTo>
                    <a:lnTo>
                      <a:pt x="3698082" y="2647664"/>
                    </a:lnTo>
                    <a:cubicBezTo>
                      <a:pt x="3696272" y="2646521"/>
                      <a:pt x="3693509" y="2645093"/>
                      <a:pt x="3689509" y="2643092"/>
                    </a:cubicBezTo>
                    <a:lnTo>
                      <a:pt x="3675031" y="2635853"/>
                    </a:lnTo>
                    <a:lnTo>
                      <a:pt x="3658838" y="2615946"/>
                    </a:lnTo>
                    <a:cubicBezTo>
                      <a:pt x="3658838" y="2615946"/>
                      <a:pt x="3659029" y="2615470"/>
                      <a:pt x="3659124" y="2615184"/>
                    </a:cubicBezTo>
                    <a:cubicBezTo>
                      <a:pt x="3659505" y="2613851"/>
                      <a:pt x="3659695" y="2613279"/>
                      <a:pt x="3657219" y="2612231"/>
                    </a:cubicBezTo>
                    <a:lnTo>
                      <a:pt x="3657219" y="2612231"/>
                    </a:lnTo>
                    <a:cubicBezTo>
                      <a:pt x="3657219" y="2612231"/>
                      <a:pt x="3656933" y="2612136"/>
                      <a:pt x="3656743" y="2612041"/>
                    </a:cubicBezTo>
                    <a:cubicBezTo>
                      <a:pt x="3654743" y="2611279"/>
                      <a:pt x="3651409" y="2610231"/>
                      <a:pt x="3645694" y="2608421"/>
                    </a:cubicBezTo>
                    <a:cubicBezTo>
                      <a:pt x="3635597" y="2605373"/>
                      <a:pt x="3631597" y="2605373"/>
                      <a:pt x="3629692" y="2605373"/>
                    </a:cubicBezTo>
                    <a:cubicBezTo>
                      <a:pt x="3629406" y="2605373"/>
                      <a:pt x="3629120" y="2605373"/>
                      <a:pt x="3629216" y="2605373"/>
                    </a:cubicBezTo>
                    <a:cubicBezTo>
                      <a:pt x="3628930" y="2605183"/>
                      <a:pt x="3628263" y="2604230"/>
                      <a:pt x="3627501" y="2603278"/>
                    </a:cubicBezTo>
                    <a:lnTo>
                      <a:pt x="3622358" y="2596420"/>
                    </a:lnTo>
                    <a:lnTo>
                      <a:pt x="3585210" y="2593372"/>
                    </a:lnTo>
                    <a:lnTo>
                      <a:pt x="3569208" y="2593372"/>
                    </a:lnTo>
                    <a:lnTo>
                      <a:pt x="3553873" y="2587752"/>
                    </a:lnTo>
                    <a:cubicBezTo>
                      <a:pt x="3553492" y="2587181"/>
                      <a:pt x="3553206" y="2586609"/>
                      <a:pt x="3553016" y="2586133"/>
                    </a:cubicBezTo>
                    <a:lnTo>
                      <a:pt x="3621215" y="2586133"/>
                    </a:lnTo>
                    <a:lnTo>
                      <a:pt x="3629597" y="2582990"/>
                    </a:lnTo>
                    <a:lnTo>
                      <a:pt x="3630359" y="2582418"/>
                    </a:lnTo>
                    <a:cubicBezTo>
                      <a:pt x="3630359" y="2582418"/>
                      <a:pt x="3638360" y="2574322"/>
                      <a:pt x="3639979" y="2564702"/>
                    </a:cubicBezTo>
                    <a:lnTo>
                      <a:pt x="3641408" y="2556129"/>
                    </a:lnTo>
                    <a:lnTo>
                      <a:pt x="3658267" y="2526983"/>
                    </a:lnTo>
                    <a:lnTo>
                      <a:pt x="3657695" y="2525840"/>
                    </a:lnTo>
                    <a:cubicBezTo>
                      <a:pt x="3654171" y="2518886"/>
                      <a:pt x="3649790" y="2510885"/>
                      <a:pt x="3647980" y="2507742"/>
                    </a:cubicBezTo>
                    <a:lnTo>
                      <a:pt x="3653219" y="2501456"/>
                    </a:lnTo>
                    <a:lnTo>
                      <a:pt x="3670840" y="2510314"/>
                    </a:lnTo>
                    <a:lnTo>
                      <a:pt x="3681889" y="2501170"/>
                    </a:lnTo>
                    <a:lnTo>
                      <a:pt x="3681889" y="2489168"/>
                    </a:lnTo>
                    <a:lnTo>
                      <a:pt x="3694271" y="2478215"/>
                    </a:lnTo>
                    <a:cubicBezTo>
                      <a:pt x="3738753" y="2459736"/>
                      <a:pt x="3738753" y="2455355"/>
                      <a:pt x="3738753" y="2453831"/>
                    </a:cubicBezTo>
                    <a:cubicBezTo>
                      <a:pt x="3738944" y="2452497"/>
                      <a:pt x="3742182" y="2447354"/>
                      <a:pt x="3766376" y="2427161"/>
                    </a:cubicBezTo>
                    <a:cubicBezTo>
                      <a:pt x="3773234" y="2421446"/>
                      <a:pt x="3778377" y="2415731"/>
                      <a:pt x="3780568" y="2413254"/>
                    </a:cubicBezTo>
                    <a:cubicBezTo>
                      <a:pt x="3782473" y="2413921"/>
                      <a:pt x="3785521" y="2414492"/>
                      <a:pt x="3787997" y="2412968"/>
                    </a:cubicBezTo>
                    <a:cubicBezTo>
                      <a:pt x="3789426" y="2412111"/>
                      <a:pt x="3791141" y="2410111"/>
                      <a:pt x="3791141" y="2405920"/>
                    </a:cubicBezTo>
                    <a:cubicBezTo>
                      <a:pt x="3791141" y="2398967"/>
                      <a:pt x="3790283" y="2391347"/>
                      <a:pt x="3789902" y="2387918"/>
                    </a:cubicBezTo>
                    <a:lnTo>
                      <a:pt x="3822668" y="2373630"/>
                    </a:lnTo>
                    <a:lnTo>
                      <a:pt x="3822668" y="2373630"/>
                    </a:lnTo>
                    <a:cubicBezTo>
                      <a:pt x="3822668" y="2373630"/>
                      <a:pt x="3822859" y="2373535"/>
                      <a:pt x="3822859" y="2373535"/>
                    </a:cubicBezTo>
                    <a:lnTo>
                      <a:pt x="3877532" y="2343150"/>
                    </a:lnTo>
                    <a:lnTo>
                      <a:pt x="3884867" y="2324005"/>
                    </a:lnTo>
                    <a:lnTo>
                      <a:pt x="3902107" y="2318671"/>
                    </a:lnTo>
                    <a:lnTo>
                      <a:pt x="3907250" y="2322481"/>
                    </a:lnTo>
                    <a:cubicBezTo>
                      <a:pt x="3907250" y="2322481"/>
                      <a:pt x="3910679" y="2324862"/>
                      <a:pt x="3910679" y="2329434"/>
                    </a:cubicBezTo>
                    <a:cubicBezTo>
                      <a:pt x="3910679" y="2331053"/>
                      <a:pt x="3911060" y="2332387"/>
                      <a:pt x="3911822" y="2333339"/>
                    </a:cubicBezTo>
                    <a:cubicBezTo>
                      <a:pt x="3911727" y="2333435"/>
                      <a:pt x="3911537" y="2333625"/>
                      <a:pt x="3911346" y="2333816"/>
                    </a:cubicBezTo>
                    <a:cubicBezTo>
                      <a:pt x="3909536" y="2335625"/>
                      <a:pt x="3908679" y="2337149"/>
                      <a:pt x="3908679" y="2338578"/>
                    </a:cubicBezTo>
                    <a:cubicBezTo>
                      <a:pt x="3908108" y="2338769"/>
                      <a:pt x="3907345" y="2338959"/>
                      <a:pt x="3906393" y="2339245"/>
                    </a:cubicBezTo>
                    <a:cubicBezTo>
                      <a:pt x="3895344" y="2342388"/>
                      <a:pt x="3870389" y="2382107"/>
                      <a:pt x="3867626" y="2386679"/>
                    </a:cubicBezTo>
                    <a:lnTo>
                      <a:pt x="3867055" y="2387632"/>
                    </a:lnTo>
                    <a:lnTo>
                      <a:pt x="3871055" y="2401157"/>
                    </a:lnTo>
                    <a:lnTo>
                      <a:pt x="3835432" y="2408301"/>
                    </a:lnTo>
                    <a:lnTo>
                      <a:pt x="3824954" y="2420493"/>
                    </a:lnTo>
                    <a:lnTo>
                      <a:pt x="3829907" y="2433828"/>
                    </a:lnTo>
                    <a:lnTo>
                      <a:pt x="3846100" y="2448687"/>
                    </a:lnTo>
                    <a:lnTo>
                      <a:pt x="3859340" y="2450306"/>
                    </a:lnTo>
                    <a:lnTo>
                      <a:pt x="3869722" y="2447354"/>
                    </a:lnTo>
                    <a:lnTo>
                      <a:pt x="3888391" y="2451640"/>
                    </a:lnTo>
                    <a:lnTo>
                      <a:pt x="3901631" y="2455640"/>
                    </a:lnTo>
                    <a:lnTo>
                      <a:pt x="3901631" y="2458498"/>
                    </a:lnTo>
                    <a:lnTo>
                      <a:pt x="3891344" y="2464880"/>
                    </a:lnTo>
                    <a:lnTo>
                      <a:pt x="3866864" y="2464880"/>
                    </a:lnTo>
                    <a:lnTo>
                      <a:pt x="3854672" y="2482310"/>
                    </a:lnTo>
                    <a:lnTo>
                      <a:pt x="3861340" y="2490597"/>
                    </a:lnTo>
                    <a:lnTo>
                      <a:pt x="3862769" y="2502980"/>
                    </a:lnTo>
                    <a:lnTo>
                      <a:pt x="3859816" y="2566511"/>
                    </a:lnTo>
                    <a:cubicBezTo>
                      <a:pt x="3858482" y="2567845"/>
                      <a:pt x="3854196" y="2571464"/>
                      <a:pt x="3845433" y="2572607"/>
                    </a:cubicBezTo>
                    <a:cubicBezTo>
                      <a:pt x="3833336" y="2574131"/>
                      <a:pt x="3815810" y="2579941"/>
                      <a:pt x="3814572" y="2580418"/>
                    </a:cubicBezTo>
                    <a:lnTo>
                      <a:pt x="3812191" y="2581847"/>
                    </a:lnTo>
                    <a:cubicBezTo>
                      <a:pt x="3805333" y="2585847"/>
                      <a:pt x="3799999" y="2589086"/>
                      <a:pt x="3799999" y="2594420"/>
                    </a:cubicBezTo>
                    <a:lnTo>
                      <a:pt x="3799999" y="2595753"/>
                    </a:lnTo>
                    <a:lnTo>
                      <a:pt x="3808952" y="2601087"/>
                    </a:lnTo>
                    <a:cubicBezTo>
                      <a:pt x="3808952" y="2601087"/>
                      <a:pt x="3811429" y="2602325"/>
                      <a:pt x="3811810" y="2603659"/>
                    </a:cubicBezTo>
                    <a:cubicBezTo>
                      <a:pt x="3812000" y="2604421"/>
                      <a:pt x="3811810" y="2605278"/>
                      <a:pt x="3810953" y="2606421"/>
                    </a:cubicBezTo>
                    <a:lnTo>
                      <a:pt x="3805619" y="2613565"/>
                    </a:lnTo>
                    <a:lnTo>
                      <a:pt x="3811334" y="2624995"/>
                    </a:lnTo>
                    <a:lnTo>
                      <a:pt x="3823430" y="2626709"/>
                    </a:lnTo>
                    <a:lnTo>
                      <a:pt x="3870293" y="2626709"/>
                    </a:lnTo>
                    <a:lnTo>
                      <a:pt x="3883533" y="2641473"/>
                    </a:lnTo>
                    <a:lnTo>
                      <a:pt x="3905250" y="2646521"/>
                    </a:lnTo>
                    <a:lnTo>
                      <a:pt x="3906203" y="2645283"/>
                    </a:lnTo>
                    <a:cubicBezTo>
                      <a:pt x="3906203" y="2645283"/>
                      <a:pt x="3910013" y="2640235"/>
                      <a:pt x="3916299" y="2640235"/>
                    </a:cubicBezTo>
                    <a:cubicBezTo>
                      <a:pt x="3921157" y="2640235"/>
                      <a:pt x="3928777" y="2640902"/>
                      <a:pt x="3933253" y="2641378"/>
                    </a:cubicBezTo>
                    <a:cubicBezTo>
                      <a:pt x="3933253" y="2641664"/>
                      <a:pt x="3933253" y="2641949"/>
                      <a:pt x="3933253" y="2642235"/>
                    </a:cubicBezTo>
                    <a:cubicBezTo>
                      <a:pt x="3933349" y="2644331"/>
                      <a:pt x="3934873" y="2646045"/>
                      <a:pt x="3937635" y="2647474"/>
                    </a:cubicBezTo>
                    <a:cubicBezTo>
                      <a:pt x="3944017" y="2650712"/>
                      <a:pt x="3954780" y="2653760"/>
                      <a:pt x="3959638" y="2653760"/>
                    </a:cubicBezTo>
                    <a:cubicBezTo>
                      <a:pt x="3962019" y="2653760"/>
                      <a:pt x="3966020" y="2652808"/>
                      <a:pt x="3970592" y="2651665"/>
                    </a:cubicBezTo>
                    <a:cubicBezTo>
                      <a:pt x="3975354" y="2650522"/>
                      <a:pt x="3980688" y="2649284"/>
                      <a:pt x="3983545" y="2649284"/>
                    </a:cubicBezTo>
                    <a:cubicBezTo>
                      <a:pt x="3985451" y="2649284"/>
                      <a:pt x="3987451" y="2648998"/>
                      <a:pt x="3989832" y="2648712"/>
                    </a:cubicBezTo>
                    <a:cubicBezTo>
                      <a:pt x="3995166" y="2648045"/>
                      <a:pt x="4001834" y="2647188"/>
                      <a:pt x="4009930" y="2649188"/>
                    </a:cubicBezTo>
                    <a:cubicBezTo>
                      <a:pt x="4019074" y="2651474"/>
                      <a:pt x="4050507" y="2671572"/>
                      <a:pt x="4065842" y="2681859"/>
                    </a:cubicBezTo>
                    <a:lnTo>
                      <a:pt x="4069557" y="2684336"/>
                    </a:lnTo>
                    <a:lnTo>
                      <a:pt x="4070033" y="0"/>
                    </a:lnTo>
                    <a:lnTo>
                      <a:pt x="3182588" y="0"/>
                    </a:lnTo>
                    <a:close/>
                    <a:moveTo>
                      <a:pt x="1734693" y="1499711"/>
                    </a:moveTo>
                    <a:cubicBezTo>
                      <a:pt x="1732883" y="1499045"/>
                      <a:pt x="1730788" y="1498283"/>
                      <a:pt x="1728692" y="1496282"/>
                    </a:cubicBezTo>
                    <a:lnTo>
                      <a:pt x="1721644" y="1486376"/>
                    </a:lnTo>
                    <a:cubicBezTo>
                      <a:pt x="1721358" y="1482852"/>
                      <a:pt x="1720025" y="1466564"/>
                      <a:pt x="1718691" y="1458373"/>
                    </a:cubicBezTo>
                    <a:cubicBezTo>
                      <a:pt x="1717072" y="1448467"/>
                      <a:pt x="1703261" y="1439228"/>
                      <a:pt x="1702689" y="1438847"/>
                    </a:cubicBezTo>
                    <a:lnTo>
                      <a:pt x="1701641" y="1438180"/>
                    </a:lnTo>
                    <a:lnTo>
                      <a:pt x="1691450" y="1442276"/>
                    </a:lnTo>
                    <a:lnTo>
                      <a:pt x="1691450" y="1507998"/>
                    </a:lnTo>
                    <a:lnTo>
                      <a:pt x="1691354" y="1507998"/>
                    </a:lnTo>
                    <a:cubicBezTo>
                      <a:pt x="1691354" y="1507998"/>
                      <a:pt x="1690688" y="1508189"/>
                      <a:pt x="1690402" y="1508284"/>
                    </a:cubicBezTo>
                    <a:lnTo>
                      <a:pt x="1690402" y="1508284"/>
                    </a:lnTo>
                    <a:cubicBezTo>
                      <a:pt x="1690402" y="1508284"/>
                      <a:pt x="1690307" y="1508284"/>
                      <a:pt x="1690307" y="1508284"/>
                    </a:cubicBezTo>
                    <a:cubicBezTo>
                      <a:pt x="1683353" y="1510284"/>
                      <a:pt x="1664780" y="1515523"/>
                      <a:pt x="1652968" y="1517904"/>
                    </a:cubicBezTo>
                    <a:cubicBezTo>
                      <a:pt x="1643063" y="1519904"/>
                      <a:pt x="1636395" y="1523143"/>
                      <a:pt x="1630490" y="1525905"/>
                    </a:cubicBezTo>
                    <a:cubicBezTo>
                      <a:pt x="1627346" y="1527429"/>
                      <a:pt x="1624298" y="1528858"/>
                      <a:pt x="1621250" y="1529906"/>
                    </a:cubicBezTo>
                    <a:cubicBezTo>
                      <a:pt x="1611821" y="1533049"/>
                      <a:pt x="1596485" y="1576197"/>
                      <a:pt x="1592961" y="1586293"/>
                    </a:cubicBezTo>
                    <a:lnTo>
                      <a:pt x="1568196" y="1611059"/>
                    </a:lnTo>
                    <a:cubicBezTo>
                      <a:pt x="1565910" y="1612106"/>
                      <a:pt x="1553813" y="1617345"/>
                      <a:pt x="1541907" y="1621250"/>
                    </a:cubicBezTo>
                    <a:cubicBezTo>
                      <a:pt x="1529334" y="1625441"/>
                      <a:pt x="1522190" y="1624203"/>
                      <a:pt x="1521905" y="1624108"/>
                    </a:cubicBezTo>
                    <a:lnTo>
                      <a:pt x="1504283" y="1622679"/>
                    </a:lnTo>
                    <a:cubicBezTo>
                      <a:pt x="1503807" y="1622584"/>
                      <a:pt x="1491901" y="1619631"/>
                      <a:pt x="1481233" y="1619631"/>
                    </a:cubicBezTo>
                    <a:cubicBezTo>
                      <a:pt x="1474375" y="1619631"/>
                      <a:pt x="1470946" y="1618964"/>
                      <a:pt x="1466088" y="1618107"/>
                    </a:cubicBezTo>
                    <a:cubicBezTo>
                      <a:pt x="1463707" y="1617631"/>
                      <a:pt x="1461040" y="1617155"/>
                      <a:pt x="1457611" y="1616678"/>
                    </a:cubicBezTo>
                    <a:cubicBezTo>
                      <a:pt x="1456944" y="1616678"/>
                      <a:pt x="1456468" y="1616488"/>
                      <a:pt x="1456087" y="1616393"/>
                    </a:cubicBezTo>
                    <a:cubicBezTo>
                      <a:pt x="1456754" y="1616012"/>
                      <a:pt x="1457516" y="1615535"/>
                      <a:pt x="1458278" y="1615250"/>
                    </a:cubicBezTo>
                    <a:lnTo>
                      <a:pt x="1460183" y="1614488"/>
                    </a:lnTo>
                    <a:lnTo>
                      <a:pt x="1455039" y="1593914"/>
                    </a:lnTo>
                    <a:lnTo>
                      <a:pt x="1442466" y="1581341"/>
                    </a:lnTo>
                    <a:lnTo>
                      <a:pt x="1424368" y="1566291"/>
                    </a:lnTo>
                    <a:lnTo>
                      <a:pt x="1408271" y="1554575"/>
                    </a:lnTo>
                    <a:lnTo>
                      <a:pt x="1399794" y="1540478"/>
                    </a:lnTo>
                    <a:lnTo>
                      <a:pt x="1398556" y="1521238"/>
                    </a:lnTo>
                    <a:lnTo>
                      <a:pt x="1410367" y="1527048"/>
                    </a:lnTo>
                    <a:lnTo>
                      <a:pt x="1444085" y="1535049"/>
                    </a:lnTo>
                    <a:lnTo>
                      <a:pt x="1447705" y="1520190"/>
                    </a:lnTo>
                    <a:lnTo>
                      <a:pt x="1447705" y="1478471"/>
                    </a:lnTo>
                    <a:lnTo>
                      <a:pt x="1418177" y="1483424"/>
                    </a:lnTo>
                    <a:lnTo>
                      <a:pt x="1399794" y="1484852"/>
                    </a:lnTo>
                    <a:lnTo>
                      <a:pt x="1395317" y="1480376"/>
                    </a:lnTo>
                    <a:lnTo>
                      <a:pt x="1395317" y="1456087"/>
                    </a:lnTo>
                    <a:lnTo>
                      <a:pt x="1417701" y="1447705"/>
                    </a:lnTo>
                    <a:lnTo>
                      <a:pt x="1425226" y="1440466"/>
                    </a:lnTo>
                    <a:lnTo>
                      <a:pt x="1425226" y="1429893"/>
                    </a:lnTo>
                    <a:cubicBezTo>
                      <a:pt x="1425226" y="1429893"/>
                      <a:pt x="1423797" y="1424464"/>
                      <a:pt x="1423797" y="1424464"/>
                    </a:cubicBezTo>
                    <a:lnTo>
                      <a:pt x="1425035" y="1419606"/>
                    </a:lnTo>
                    <a:lnTo>
                      <a:pt x="1431989" y="1411319"/>
                    </a:lnTo>
                    <a:lnTo>
                      <a:pt x="1441895" y="1404176"/>
                    </a:lnTo>
                    <a:lnTo>
                      <a:pt x="1452182" y="1399032"/>
                    </a:lnTo>
                    <a:lnTo>
                      <a:pt x="1452182" y="1397603"/>
                    </a:lnTo>
                    <a:cubicBezTo>
                      <a:pt x="1452182" y="1397603"/>
                      <a:pt x="1452182" y="1389698"/>
                      <a:pt x="1450562" y="1384840"/>
                    </a:cubicBezTo>
                    <a:cubicBezTo>
                      <a:pt x="1450181" y="1383602"/>
                      <a:pt x="1449229" y="1382744"/>
                      <a:pt x="1447991" y="1382554"/>
                    </a:cubicBezTo>
                    <a:cubicBezTo>
                      <a:pt x="1445038" y="1381982"/>
                      <a:pt x="1439418" y="1386459"/>
                      <a:pt x="1431322" y="1395889"/>
                    </a:cubicBezTo>
                    <a:lnTo>
                      <a:pt x="1419606" y="1388078"/>
                    </a:lnTo>
                    <a:cubicBezTo>
                      <a:pt x="1417034" y="1386364"/>
                      <a:pt x="1415225" y="1385126"/>
                      <a:pt x="1413986" y="1384364"/>
                    </a:cubicBezTo>
                    <a:cubicBezTo>
                      <a:pt x="1413796" y="1384268"/>
                      <a:pt x="1413701" y="1384173"/>
                      <a:pt x="1413510" y="1383983"/>
                    </a:cubicBezTo>
                    <a:lnTo>
                      <a:pt x="1413510" y="1383983"/>
                    </a:lnTo>
                    <a:cubicBezTo>
                      <a:pt x="1412748" y="1383602"/>
                      <a:pt x="1412272" y="1383411"/>
                      <a:pt x="1411796" y="1383316"/>
                    </a:cubicBezTo>
                    <a:cubicBezTo>
                      <a:pt x="1405700" y="1379696"/>
                      <a:pt x="1398937" y="1377125"/>
                      <a:pt x="1396270" y="1376172"/>
                    </a:cubicBezTo>
                    <a:lnTo>
                      <a:pt x="1393889" y="1368933"/>
                    </a:lnTo>
                    <a:lnTo>
                      <a:pt x="1396556" y="1357027"/>
                    </a:lnTo>
                    <a:lnTo>
                      <a:pt x="1407605" y="1349121"/>
                    </a:lnTo>
                    <a:lnTo>
                      <a:pt x="1403604" y="1333214"/>
                    </a:lnTo>
                    <a:lnTo>
                      <a:pt x="1385507" y="1338167"/>
                    </a:lnTo>
                    <a:lnTo>
                      <a:pt x="1379030" y="1335977"/>
                    </a:lnTo>
                    <a:lnTo>
                      <a:pt x="1380172" y="1326452"/>
                    </a:lnTo>
                    <a:cubicBezTo>
                      <a:pt x="1381506" y="1324356"/>
                      <a:pt x="1386268" y="1316355"/>
                      <a:pt x="1386268" y="1309116"/>
                    </a:cubicBezTo>
                    <a:lnTo>
                      <a:pt x="1386268" y="1296543"/>
                    </a:lnTo>
                    <a:lnTo>
                      <a:pt x="1424559" y="1296543"/>
                    </a:lnTo>
                    <a:lnTo>
                      <a:pt x="1407605" y="1273969"/>
                    </a:lnTo>
                    <a:lnTo>
                      <a:pt x="1379887" y="1269587"/>
                    </a:lnTo>
                    <a:lnTo>
                      <a:pt x="1377601" y="1255776"/>
                    </a:lnTo>
                    <a:lnTo>
                      <a:pt x="1403318" y="1252728"/>
                    </a:lnTo>
                    <a:lnTo>
                      <a:pt x="1399318" y="1239012"/>
                    </a:lnTo>
                    <a:lnTo>
                      <a:pt x="1393603" y="1229106"/>
                    </a:lnTo>
                    <a:lnTo>
                      <a:pt x="1393603" y="1224153"/>
                    </a:lnTo>
                    <a:cubicBezTo>
                      <a:pt x="1393603" y="1224153"/>
                      <a:pt x="1396270" y="1207865"/>
                      <a:pt x="1396270" y="1207865"/>
                    </a:cubicBezTo>
                    <a:lnTo>
                      <a:pt x="1423988" y="1202627"/>
                    </a:lnTo>
                    <a:lnTo>
                      <a:pt x="1393603" y="1180624"/>
                    </a:lnTo>
                    <a:lnTo>
                      <a:pt x="1393603" y="1169575"/>
                    </a:lnTo>
                    <a:lnTo>
                      <a:pt x="1397794" y="1166432"/>
                    </a:lnTo>
                    <a:lnTo>
                      <a:pt x="1410462" y="1169194"/>
                    </a:lnTo>
                    <a:lnTo>
                      <a:pt x="1442085" y="1172242"/>
                    </a:lnTo>
                    <a:lnTo>
                      <a:pt x="1458182" y="1172242"/>
                    </a:lnTo>
                    <a:lnTo>
                      <a:pt x="1466945" y="1161669"/>
                    </a:lnTo>
                    <a:lnTo>
                      <a:pt x="1465421" y="1140619"/>
                    </a:lnTo>
                    <a:lnTo>
                      <a:pt x="1470279" y="1133380"/>
                    </a:lnTo>
                    <a:lnTo>
                      <a:pt x="1484281" y="1133380"/>
                    </a:lnTo>
                    <a:cubicBezTo>
                      <a:pt x="1484281" y="1133380"/>
                      <a:pt x="1495997" y="1131856"/>
                      <a:pt x="1495997" y="1131856"/>
                    </a:cubicBezTo>
                    <a:lnTo>
                      <a:pt x="1517428" y="1131856"/>
                    </a:lnTo>
                    <a:lnTo>
                      <a:pt x="1519333" y="1120426"/>
                    </a:lnTo>
                    <a:lnTo>
                      <a:pt x="1515999" y="1106900"/>
                    </a:lnTo>
                    <a:lnTo>
                      <a:pt x="1500950" y="1099376"/>
                    </a:lnTo>
                    <a:lnTo>
                      <a:pt x="1497044" y="1086517"/>
                    </a:lnTo>
                    <a:lnTo>
                      <a:pt x="1501807" y="1079373"/>
                    </a:lnTo>
                    <a:lnTo>
                      <a:pt x="1519904" y="1076611"/>
                    </a:lnTo>
                    <a:lnTo>
                      <a:pt x="1531906" y="1076611"/>
                    </a:lnTo>
                    <a:cubicBezTo>
                      <a:pt x="1536002" y="1076611"/>
                      <a:pt x="1539621" y="1077087"/>
                      <a:pt x="1542860" y="1077468"/>
                    </a:cubicBezTo>
                    <a:cubicBezTo>
                      <a:pt x="1547051" y="1078040"/>
                      <a:pt x="1550194" y="1078040"/>
                      <a:pt x="1553528" y="1078325"/>
                    </a:cubicBezTo>
                    <a:cubicBezTo>
                      <a:pt x="1556671" y="1078706"/>
                      <a:pt x="1560576" y="1079087"/>
                      <a:pt x="1568196" y="1078040"/>
                    </a:cubicBezTo>
                    <a:lnTo>
                      <a:pt x="1570006" y="1077754"/>
                    </a:lnTo>
                    <a:lnTo>
                      <a:pt x="1570292" y="1075944"/>
                    </a:lnTo>
                    <a:cubicBezTo>
                      <a:pt x="1570387" y="1074992"/>
                      <a:pt x="1573340" y="1053275"/>
                      <a:pt x="1573340" y="1047179"/>
                    </a:cubicBezTo>
                    <a:cubicBezTo>
                      <a:pt x="1573340" y="1043654"/>
                      <a:pt x="1573911" y="1042035"/>
                      <a:pt x="1574197" y="1041463"/>
                    </a:cubicBezTo>
                    <a:lnTo>
                      <a:pt x="1587913" y="1033177"/>
                    </a:lnTo>
                    <a:lnTo>
                      <a:pt x="1597914" y="1034606"/>
                    </a:lnTo>
                    <a:lnTo>
                      <a:pt x="1605248" y="1034606"/>
                    </a:lnTo>
                    <a:lnTo>
                      <a:pt x="1613440" y="1021556"/>
                    </a:lnTo>
                    <a:lnTo>
                      <a:pt x="1615059" y="1006316"/>
                    </a:lnTo>
                    <a:lnTo>
                      <a:pt x="1633347" y="1007555"/>
                    </a:lnTo>
                    <a:lnTo>
                      <a:pt x="1634681" y="1015556"/>
                    </a:lnTo>
                    <a:lnTo>
                      <a:pt x="1649444" y="1028700"/>
                    </a:lnTo>
                    <a:lnTo>
                      <a:pt x="1660017" y="1028700"/>
                    </a:lnTo>
                    <a:cubicBezTo>
                      <a:pt x="1660779" y="1028319"/>
                      <a:pt x="1679639" y="1022509"/>
                      <a:pt x="1687163" y="1019556"/>
                    </a:cubicBezTo>
                    <a:cubicBezTo>
                      <a:pt x="1696307" y="1015937"/>
                      <a:pt x="1694688" y="1004030"/>
                      <a:pt x="1694593" y="1003554"/>
                    </a:cubicBezTo>
                    <a:lnTo>
                      <a:pt x="1694307" y="1001268"/>
                    </a:lnTo>
                    <a:lnTo>
                      <a:pt x="1665922" y="1004411"/>
                    </a:lnTo>
                    <a:cubicBezTo>
                      <a:pt x="1663732" y="1003078"/>
                      <a:pt x="1656017" y="998220"/>
                      <a:pt x="1641253" y="988409"/>
                    </a:cubicBezTo>
                    <a:cubicBezTo>
                      <a:pt x="1638586" y="986600"/>
                      <a:pt x="1636967" y="985361"/>
                      <a:pt x="1636014" y="984504"/>
                    </a:cubicBezTo>
                    <a:cubicBezTo>
                      <a:pt x="1637347" y="984504"/>
                      <a:pt x="1639253" y="984885"/>
                      <a:pt x="1640872" y="985266"/>
                    </a:cubicBezTo>
                    <a:lnTo>
                      <a:pt x="1641443" y="985266"/>
                    </a:lnTo>
                    <a:cubicBezTo>
                      <a:pt x="1641443" y="985266"/>
                      <a:pt x="1653921" y="982313"/>
                      <a:pt x="1653921" y="982313"/>
                    </a:cubicBezTo>
                    <a:cubicBezTo>
                      <a:pt x="1658207" y="981265"/>
                      <a:pt x="1660874" y="979170"/>
                      <a:pt x="1662017" y="976122"/>
                    </a:cubicBezTo>
                    <a:cubicBezTo>
                      <a:pt x="1663541" y="972122"/>
                      <a:pt x="1661446" y="967931"/>
                      <a:pt x="1660398" y="966026"/>
                    </a:cubicBezTo>
                    <a:lnTo>
                      <a:pt x="1666113" y="940403"/>
                    </a:lnTo>
                    <a:lnTo>
                      <a:pt x="1681448" y="915257"/>
                    </a:lnTo>
                    <a:lnTo>
                      <a:pt x="1692116" y="917924"/>
                    </a:lnTo>
                    <a:lnTo>
                      <a:pt x="1710500" y="916210"/>
                    </a:lnTo>
                    <a:lnTo>
                      <a:pt x="1718596" y="893445"/>
                    </a:lnTo>
                    <a:lnTo>
                      <a:pt x="1723358" y="868109"/>
                    </a:lnTo>
                    <a:lnTo>
                      <a:pt x="1714119" y="860393"/>
                    </a:lnTo>
                    <a:lnTo>
                      <a:pt x="1714119" y="852202"/>
                    </a:lnTo>
                    <a:lnTo>
                      <a:pt x="1730788" y="839724"/>
                    </a:lnTo>
                    <a:cubicBezTo>
                      <a:pt x="1733836" y="838962"/>
                      <a:pt x="1750981" y="834390"/>
                      <a:pt x="1773936" y="826294"/>
                    </a:cubicBezTo>
                    <a:cubicBezTo>
                      <a:pt x="1782890" y="823151"/>
                      <a:pt x="1786509" y="820293"/>
                      <a:pt x="1786033" y="816864"/>
                    </a:cubicBezTo>
                    <a:cubicBezTo>
                      <a:pt x="1785461" y="812292"/>
                      <a:pt x="1777175" y="810482"/>
                      <a:pt x="1771555" y="809815"/>
                    </a:cubicBezTo>
                    <a:lnTo>
                      <a:pt x="1765078" y="799433"/>
                    </a:lnTo>
                    <a:lnTo>
                      <a:pt x="1765078" y="784288"/>
                    </a:lnTo>
                    <a:lnTo>
                      <a:pt x="1775555" y="766286"/>
                    </a:lnTo>
                    <a:lnTo>
                      <a:pt x="1775555" y="745331"/>
                    </a:lnTo>
                    <a:lnTo>
                      <a:pt x="1762220" y="729044"/>
                    </a:lnTo>
                    <a:cubicBezTo>
                      <a:pt x="1762887" y="726567"/>
                      <a:pt x="1766316" y="718280"/>
                      <a:pt x="1785842" y="712565"/>
                    </a:cubicBezTo>
                    <a:cubicBezTo>
                      <a:pt x="1801463" y="707993"/>
                      <a:pt x="1802321" y="707327"/>
                      <a:pt x="1801749" y="704755"/>
                    </a:cubicBezTo>
                    <a:cubicBezTo>
                      <a:pt x="1801178" y="702469"/>
                      <a:pt x="1798892" y="702564"/>
                      <a:pt x="1795463" y="703136"/>
                    </a:cubicBezTo>
                    <a:cubicBezTo>
                      <a:pt x="1793939" y="700278"/>
                      <a:pt x="1790510" y="693992"/>
                      <a:pt x="1787081" y="689420"/>
                    </a:cubicBezTo>
                    <a:cubicBezTo>
                      <a:pt x="1783937" y="685229"/>
                      <a:pt x="1784223" y="681228"/>
                      <a:pt x="1784414" y="677228"/>
                    </a:cubicBezTo>
                    <a:cubicBezTo>
                      <a:pt x="1784414" y="676275"/>
                      <a:pt x="1784509" y="675227"/>
                      <a:pt x="1784509" y="674465"/>
                    </a:cubicBezTo>
                    <a:cubicBezTo>
                      <a:pt x="1784795" y="671798"/>
                      <a:pt x="1794605" y="659225"/>
                      <a:pt x="1803178" y="649224"/>
                    </a:cubicBezTo>
                    <a:lnTo>
                      <a:pt x="1828324" y="625507"/>
                    </a:lnTo>
                    <a:cubicBezTo>
                      <a:pt x="1830800" y="624459"/>
                      <a:pt x="1845564" y="617982"/>
                      <a:pt x="1858899" y="615315"/>
                    </a:cubicBezTo>
                    <a:cubicBezTo>
                      <a:pt x="1861947" y="614744"/>
                      <a:pt x="1866138" y="613505"/>
                      <a:pt x="1867091" y="610267"/>
                    </a:cubicBezTo>
                    <a:cubicBezTo>
                      <a:pt x="1868138" y="606647"/>
                      <a:pt x="1864805" y="603314"/>
                      <a:pt x="1861185" y="599789"/>
                    </a:cubicBezTo>
                    <a:cubicBezTo>
                      <a:pt x="1859185" y="597789"/>
                      <a:pt x="1857089" y="595789"/>
                      <a:pt x="1855946" y="593789"/>
                    </a:cubicBezTo>
                    <a:lnTo>
                      <a:pt x="1855280" y="592646"/>
                    </a:lnTo>
                    <a:lnTo>
                      <a:pt x="1853946" y="592646"/>
                    </a:lnTo>
                    <a:cubicBezTo>
                      <a:pt x="1851946" y="592646"/>
                      <a:pt x="1845850" y="591979"/>
                      <a:pt x="1843945" y="589217"/>
                    </a:cubicBezTo>
                    <a:cubicBezTo>
                      <a:pt x="1842421" y="586835"/>
                      <a:pt x="1843088" y="577501"/>
                      <a:pt x="1844135" y="571119"/>
                    </a:cubicBezTo>
                    <a:lnTo>
                      <a:pt x="1875854" y="554546"/>
                    </a:lnTo>
                    <a:lnTo>
                      <a:pt x="1875854" y="540449"/>
                    </a:lnTo>
                    <a:lnTo>
                      <a:pt x="1884712" y="529400"/>
                    </a:lnTo>
                    <a:lnTo>
                      <a:pt x="1859566" y="531209"/>
                    </a:lnTo>
                    <a:lnTo>
                      <a:pt x="1855280" y="525875"/>
                    </a:lnTo>
                    <a:cubicBezTo>
                      <a:pt x="1856613" y="523208"/>
                      <a:pt x="1859756" y="517303"/>
                      <a:pt x="1861947" y="514064"/>
                    </a:cubicBezTo>
                    <a:cubicBezTo>
                      <a:pt x="1864043" y="511302"/>
                      <a:pt x="1883664" y="507492"/>
                      <a:pt x="1891093" y="505968"/>
                    </a:cubicBezTo>
                    <a:cubicBezTo>
                      <a:pt x="1894142" y="505397"/>
                      <a:pt x="1896618" y="504920"/>
                      <a:pt x="1898047" y="504539"/>
                    </a:cubicBezTo>
                    <a:cubicBezTo>
                      <a:pt x="1904524" y="502920"/>
                      <a:pt x="1902238" y="485204"/>
                      <a:pt x="1898809" y="469583"/>
                    </a:cubicBezTo>
                    <a:lnTo>
                      <a:pt x="1923955" y="463963"/>
                    </a:lnTo>
                    <a:lnTo>
                      <a:pt x="1944148" y="454628"/>
                    </a:lnTo>
                    <a:lnTo>
                      <a:pt x="1953482" y="437864"/>
                    </a:lnTo>
                    <a:lnTo>
                      <a:pt x="1924812" y="429387"/>
                    </a:lnTo>
                    <a:lnTo>
                      <a:pt x="1891570" y="431006"/>
                    </a:lnTo>
                    <a:lnTo>
                      <a:pt x="1886807" y="440531"/>
                    </a:lnTo>
                    <a:lnTo>
                      <a:pt x="1864995" y="452152"/>
                    </a:lnTo>
                    <a:lnTo>
                      <a:pt x="1855184" y="457772"/>
                    </a:lnTo>
                    <a:cubicBezTo>
                      <a:pt x="1853184" y="457486"/>
                      <a:pt x="1846707" y="455962"/>
                      <a:pt x="1844612" y="446246"/>
                    </a:cubicBezTo>
                    <a:cubicBezTo>
                      <a:pt x="1843659" y="441770"/>
                      <a:pt x="1842230" y="437579"/>
                      <a:pt x="1839087" y="437483"/>
                    </a:cubicBezTo>
                    <a:cubicBezTo>
                      <a:pt x="1837468" y="437483"/>
                      <a:pt x="1836230" y="438531"/>
                      <a:pt x="1835468" y="439865"/>
                    </a:cubicBezTo>
                    <a:lnTo>
                      <a:pt x="1821847" y="428149"/>
                    </a:lnTo>
                    <a:lnTo>
                      <a:pt x="1865662" y="428149"/>
                    </a:lnTo>
                    <a:lnTo>
                      <a:pt x="1889951" y="409004"/>
                    </a:lnTo>
                    <a:lnTo>
                      <a:pt x="1878902" y="402431"/>
                    </a:lnTo>
                    <a:lnTo>
                      <a:pt x="1863281" y="402431"/>
                    </a:lnTo>
                    <a:cubicBezTo>
                      <a:pt x="1860804" y="402431"/>
                      <a:pt x="1856232" y="398907"/>
                      <a:pt x="1852422" y="395192"/>
                    </a:cubicBezTo>
                    <a:lnTo>
                      <a:pt x="1875282" y="395192"/>
                    </a:lnTo>
                    <a:cubicBezTo>
                      <a:pt x="1882807" y="395192"/>
                      <a:pt x="1892332" y="397193"/>
                      <a:pt x="1894237" y="400145"/>
                    </a:cubicBezTo>
                    <a:cubicBezTo>
                      <a:pt x="1897285" y="404813"/>
                      <a:pt x="1906143" y="413575"/>
                      <a:pt x="1906524" y="413957"/>
                    </a:cubicBezTo>
                    <a:lnTo>
                      <a:pt x="1907191" y="414623"/>
                    </a:lnTo>
                    <a:lnTo>
                      <a:pt x="1936433" y="414623"/>
                    </a:lnTo>
                    <a:lnTo>
                      <a:pt x="1937099" y="413575"/>
                    </a:lnTo>
                    <a:cubicBezTo>
                      <a:pt x="1937099" y="413575"/>
                      <a:pt x="1940528" y="408432"/>
                      <a:pt x="1940528" y="403289"/>
                    </a:cubicBezTo>
                    <a:cubicBezTo>
                      <a:pt x="1940528" y="398717"/>
                      <a:pt x="1939100" y="382810"/>
                      <a:pt x="1939004" y="382143"/>
                    </a:cubicBezTo>
                    <a:lnTo>
                      <a:pt x="1939004" y="380619"/>
                    </a:lnTo>
                    <a:cubicBezTo>
                      <a:pt x="1939004" y="380619"/>
                      <a:pt x="1937385" y="380143"/>
                      <a:pt x="1937385" y="380143"/>
                    </a:cubicBezTo>
                    <a:cubicBezTo>
                      <a:pt x="1935956" y="379667"/>
                      <a:pt x="1923383" y="375571"/>
                      <a:pt x="1918335" y="375380"/>
                    </a:cubicBezTo>
                    <a:cubicBezTo>
                      <a:pt x="1917764" y="374714"/>
                      <a:pt x="1917764" y="372428"/>
                      <a:pt x="1918049" y="370904"/>
                    </a:cubicBezTo>
                    <a:cubicBezTo>
                      <a:pt x="1918240" y="370046"/>
                      <a:pt x="1922621" y="349663"/>
                      <a:pt x="1922717" y="342995"/>
                    </a:cubicBezTo>
                    <a:cubicBezTo>
                      <a:pt x="1923288" y="342424"/>
                      <a:pt x="1926717" y="342900"/>
                      <a:pt x="1929765" y="344234"/>
                    </a:cubicBezTo>
                    <a:lnTo>
                      <a:pt x="1930432" y="344424"/>
                    </a:lnTo>
                    <a:cubicBezTo>
                      <a:pt x="1931384" y="344519"/>
                      <a:pt x="1954625" y="347472"/>
                      <a:pt x="1965198" y="347472"/>
                    </a:cubicBezTo>
                    <a:cubicBezTo>
                      <a:pt x="1975771" y="347472"/>
                      <a:pt x="1986915" y="341471"/>
                      <a:pt x="1987296" y="341186"/>
                    </a:cubicBezTo>
                    <a:lnTo>
                      <a:pt x="1990439" y="339376"/>
                    </a:lnTo>
                    <a:lnTo>
                      <a:pt x="1965389" y="320993"/>
                    </a:lnTo>
                    <a:cubicBezTo>
                      <a:pt x="1961579" y="315182"/>
                      <a:pt x="1957483" y="307753"/>
                      <a:pt x="1957102" y="305086"/>
                    </a:cubicBezTo>
                    <a:cubicBezTo>
                      <a:pt x="1959102" y="304133"/>
                      <a:pt x="1966722" y="304800"/>
                      <a:pt x="1970913" y="305086"/>
                    </a:cubicBezTo>
                    <a:cubicBezTo>
                      <a:pt x="1980057" y="305848"/>
                      <a:pt x="1984724" y="305276"/>
                      <a:pt x="1988439" y="304610"/>
                    </a:cubicBezTo>
                    <a:cubicBezTo>
                      <a:pt x="1990249" y="304324"/>
                      <a:pt x="1991773" y="304038"/>
                      <a:pt x="1993583" y="304038"/>
                    </a:cubicBezTo>
                    <a:cubicBezTo>
                      <a:pt x="1995773" y="304038"/>
                      <a:pt x="1996440" y="302514"/>
                      <a:pt x="1996631" y="302038"/>
                    </a:cubicBezTo>
                    <a:cubicBezTo>
                      <a:pt x="1997107" y="300704"/>
                      <a:pt x="1997869" y="298514"/>
                      <a:pt x="1984915" y="288036"/>
                    </a:cubicBezTo>
                    <a:cubicBezTo>
                      <a:pt x="1983200" y="284988"/>
                      <a:pt x="1979486" y="277368"/>
                      <a:pt x="1979486" y="273177"/>
                    </a:cubicBezTo>
                    <a:cubicBezTo>
                      <a:pt x="1979486" y="270605"/>
                      <a:pt x="1982343" y="268605"/>
                      <a:pt x="1984439" y="267557"/>
                    </a:cubicBezTo>
                    <a:lnTo>
                      <a:pt x="1985391" y="271463"/>
                    </a:lnTo>
                    <a:lnTo>
                      <a:pt x="1996345" y="282416"/>
                    </a:lnTo>
                    <a:cubicBezTo>
                      <a:pt x="2001584" y="287655"/>
                      <a:pt x="2007013" y="286322"/>
                      <a:pt x="2011013" y="285274"/>
                    </a:cubicBezTo>
                    <a:cubicBezTo>
                      <a:pt x="2012347" y="284893"/>
                      <a:pt x="2013585" y="284607"/>
                      <a:pt x="2014538" y="284607"/>
                    </a:cubicBezTo>
                    <a:cubicBezTo>
                      <a:pt x="2016443" y="284607"/>
                      <a:pt x="2017490" y="283750"/>
                      <a:pt x="2018062" y="282988"/>
                    </a:cubicBezTo>
                    <a:cubicBezTo>
                      <a:pt x="2019586" y="280988"/>
                      <a:pt x="2018824" y="278035"/>
                      <a:pt x="2017871" y="274892"/>
                    </a:cubicBezTo>
                    <a:cubicBezTo>
                      <a:pt x="2017395" y="273177"/>
                      <a:pt x="2016919" y="271463"/>
                      <a:pt x="2016824" y="270320"/>
                    </a:cubicBezTo>
                    <a:cubicBezTo>
                      <a:pt x="2017586" y="269367"/>
                      <a:pt x="2022634" y="269177"/>
                      <a:pt x="2025968" y="268986"/>
                    </a:cubicBezTo>
                    <a:cubicBezTo>
                      <a:pt x="2028254" y="268891"/>
                      <a:pt x="2030825" y="268700"/>
                      <a:pt x="2033397" y="268415"/>
                    </a:cubicBezTo>
                    <a:lnTo>
                      <a:pt x="2037874" y="293561"/>
                    </a:lnTo>
                    <a:lnTo>
                      <a:pt x="2052066" y="293561"/>
                    </a:lnTo>
                    <a:lnTo>
                      <a:pt x="2052638" y="291941"/>
                    </a:lnTo>
                    <a:cubicBezTo>
                      <a:pt x="2052828" y="291370"/>
                      <a:pt x="2057210" y="278035"/>
                      <a:pt x="2057210" y="271748"/>
                    </a:cubicBezTo>
                    <a:cubicBezTo>
                      <a:pt x="2057210" y="269177"/>
                      <a:pt x="2063591" y="266510"/>
                      <a:pt x="2067782" y="264795"/>
                    </a:cubicBezTo>
                    <a:cubicBezTo>
                      <a:pt x="2070354" y="263747"/>
                      <a:pt x="2072545" y="262795"/>
                      <a:pt x="2074069" y="261747"/>
                    </a:cubicBezTo>
                    <a:cubicBezTo>
                      <a:pt x="2076260" y="260318"/>
                      <a:pt x="2085689" y="261556"/>
                      <a:pt x="2093119" y="263557"/>
                    </a:cubicBezTo>
                    <a:lnTo>
                      <a:pt x="2103692" y="266414"/>
                    </a:lnTo>
                    <a:lnTo>
                      <a:pt x="2078165" y="245174"/>
                    </a:lnTo>
                    <a:lnTo>
                      <a:pt x="2078165" y="233267"/>
                    </a:lnTo>
                    <a:lnTo>
                      <a:pt x="2080355" y="227648"/>
                    </a:lnTo>
                    <a:lnTo>
                      <a:pt x="2091690" y="227648"/>
                    </a:lnTo>
                    <a:cubicBezTo>
                      <a:pt x="2092262" y="227648"/>
                      <a:pt x="2105501" y="230696"/>
                      <a:pt x="2113121" y="230696"/>
                    </a:cubicBezTo>
                    <a:lnTo>
                      <a:pt x="2126552" y="230696"/>
                    </a:lnTo>
                    <a:cubicBezTo>
                      <a:pt x="2132076" y="230696"/>
                      <a:pt x="2136934" y="224504"/>
                      <a:pt x="2137410" y="223742"/>
                    </a:cubicBezTo>
                    <a:lnTo>
                      <a:pt x="2137886" y="223076"/>
                    </a:lnTo>
                    <a:lnTo>
                      <a:pt x="2137886" y="222314"/>
                    </a:lnTo>
                    <a:cubicBezTo>
                      <a:pt x="2137886" y="221837"/>
                      <a:pt x="2137886" y="209741"/>
                      <a:pt x="2134648" y="203264"/>
                    </a:cubicBezTo>
                    <a:cubicBezTo>
                      <a:pt x="2132076" y="198025"/>
                      <a:pt x="2133314" y="189833"/>
                      <a:pt x="2133410" y="189738"/>
                    </a:cubicBezTo>
                    <a:lnTo>
                      <a:pt x="2133791" y="187643"/>
                    </a:lnTo>
                    <a:lnTo>
                      <a:pt x="2116931" y="182594"/>
                    </a:lnTo>
                    <a:lnTo>
                      <a:pt x="2104549" y="178022"/>
                    </a:lnTo>
                    <a:cubicBezTo>
                      <a:pt x="2102168" y="177641"/>
                      <a:pt x="2095310" y="176117"/>
                      <a:pt x="2091976" y="173927"/>
                    </a:cubicBezTo>
                    <a:cubicBezTo>
                      <a:pt x="2091690" y="173736"/>
                      <a:pt x="2091595" y="173546"/>
                      <a:pt x="2091595" y="173355"/>
                    </a:cubicBezTo>
                    <a:cubicBezTo>
                      <a:pt x="2091500" y="171926"/>
                      <a:pt x="2093405" y="169164"/>
                      <a:pt x="2095024" y="167450"/>
                    </a:cubicBezTo>
                    <a:cubicBezTo>
                      <a:pt x="2100644" y="165259"/>
                      <a:pt x="2114741" y="160306"/>
                      <a:pt x="2119122" y="160306"/>
                    </a:cubicBezTo>
                    <a:cubicBezTo>
                      <a:pt x="2122456" y="160306"/>
                      <a:pt x="2125599" y="162973"/>
                      <a:pt x="2128552" y="165544"/>
                    </a:cubicBezTo>
                    <a:cubicBezTo>
                      <a:pt x="2129981" y="166783"/>
                      <a:pt x="2131409" y="167926"/>
                      <a:pt x="2132743" y="168878"/>
                    </a:cubicBezTo>
                    <a:cubicBezTo>
                      <a:pt x="2137696" y="172212"/>
                      <a:pt x="2156079" y="171069"/>
                      <a:pt x="2159699" y="170783"/>
                    </a:cubicBezTo>
                    <a:lnTo>
                      <a:pt x="2161318" y="170783"/>
                    </a:lnTo>
                    <a:cubicBezTo>
                      <a:pt x="2161318" y="170783"/>
                      <a:pt x="2167795" y="151162"/>
                      <a:pt x="2167795" y="151162"/>
                    </a:cubicBezTo>
                    <a:lnTo>
                      <a:pt x="2167795" y="121444"/>
                    </a:lnTo>
                    <a:cubicBezTo>
                      <a:pt x="2167795" y="121444"/>
                      <a:pt x="2180273" y="109061"/>
                      <a:pt x="2180273" y="109061"/>
                    </a:cubicBezTo>
                    <a:lnTo>
                      <a:pt x="2188178" y="106394"/>
                    </a:lnTo>
                    <a:lnTo>
                      <a:pt x="2197322" y="107537"/>
                    </a:lnTo>
                    <a:lnTo>
                      <a:pt x="2196084" y="120396"/>
                    </a:lnTo>
                    <a:lnTo>
                      <a:pt x="2196084" y="159353"/>
                    </a:lnTo>
                    <a:cubicBezTo>
                      <a:pt x="2196084" y="159353"/>
                      <a:pt x="2196084" y="165735"/>
                      <a:pt x="2199132" y="180785"/>
                    </a:cubicBezTo>
                    <a:cubicBezTo>
                      <a:pt x="2199704" y="183642"/>
                      <a:pt x="2200847" y="187738"/>
                      <a:pt x="2204085" y="188976"/>
                    </a:cubicBezTo>
                    <a:cubicBezTo>
                      <a:pt x="2207514" y="190310"/>
                      <a:pt x="2211038" y="187833"/>
                      <a:pt x="2214182" y="185547"/>
                    </a:cubicBezTo>
                    <a:cubicBezTo>
                      <a:pt x="2215991" y="184309"/>
                      <a:pt x="2218182" y="182690"/>
                      <a:pt x="2219420" y="182690"/>
                    </a:cubicBezTo>
                    <a:cubicBezTo>
                      <a:pt x="2225802" y="182690"/>
                      <a:pt x="2225802" y="176213"/>
                      <a:pt x="2225802" y="171450"/>
                    </a:cubicBezTo>
                    <a:cubicBezTo>
                      <a:pt x="2225802" y="169069"/>
                      <a:pt x="2225802" y="166592"/>
                      <a:pt x="2226278" y="164306"/>
                    </a:cubicBezTo>
                    <a:cubicBezTo>
                      <a:pt x="2227612" y="157448"/>
                      <a:pt x="2230279" y="141732"/>
                      <a:pt x="2230755" y="139160"/>
                    </a:cubicBezTo>
                    <a:lnTo>
                      <a:pt x="2234851" y="130874"/>
                    </a:lnTo>
                    <a:lnTo>
                      <a:pt x="2244185" y="142875"/>
                    </a:lnTo>
                    <a:lnTo>
                      <a:pt x="2255806" y="137065"/>
                    </a:lnTo>
                    <a:lnTo>
                      <a:pt x="2256092" y="136112"/>
                    </a:lnTo>
                    <a:cubicBezTo>
                      <a:pt x="2257901" y="130778"/>
                      <a:pt x="2266664" y="104108"/>
                      <a:pt x="2266664" y="99441"/>
                    </a:cubicBezTo>
                    <a:cubicBezTo>
                      <a:pt x="2266664" y="95155"/>
                      <a:pt x="2259330" y="86868"/>
                      <a:pt x="2254568" y="81915"/>
                    </a:cubicBezTo>
                    <a:lnTo>
                      <a:pt x="2275999" y="68485"/>
                    </a:lnTo>
                    <a:cubicBezTo>
                      <a:pt x="2284000" y="63532"/>
                      <a:pt x="2286953" y="62675"/>
                      <a:pt x="2287905" y="62960"/>
                    </a:cubicBezTo>
                    <a:cubicBezTo>
                      <a:pt x="2288381" y="63056"/>
                      <a:pt x="2288762" y="63818"/>
                      <a:pt x="2289524" y="65056"/>
                    </a:cubicBezTo>
                    <a:cubicBezTo>
                      <a:pt x="2291334" y="68294"/>
                      <a:pt x="2294096" y="73247"/>
                      <a:pt x="2304383" y="74771"/>
                    </a:cubicBezTo>
                    <a:cubicBezTo>
                      <a:pt x="2316099" y="76486"/>
                      <a:pt x="2333054" y="83058"/>
                      <a:pt x="2347913" y="88964"/>
                    </a:cubicBezTo>
                    <a:cubicBezTo>
                      <a:pt x="2359533" y="93536"/>
                      <a:pt x="2369439" y="97441"/>
                      <a:pt x="2376107" y="98774"/>
                    </a:cubicBezTo>
                    <a:cubicBezTo>
                      <a:pt x="2386775" y="100870"/>
                      <a:pt x="2390775" y="114109"/>
                      <a:pt x="2391823" y="118967"/>
                    </a:cubicBezTo>
                    <a:lnTo>
                      <a:pt x="2339245" y="140589"/>
                    </a:lnTo>
                    <a:lnTo>
                      <a:pt x="2342007" y="143161"/>
                    </a:lnTo>
                    <a:cubicBezTo>
                      <a:pt x="2342007" y="143161"/>
                      <a:pt x="2374964" y="173165"/>
                      <a:pt x="2383822" y="182023"/>
                    </a:cubicBezTo>
                    <a:cubicBezTo>
                      <a:pt x="2386965" y="185166"/>
                      <a:pt x="2389823" y="185166"/>
                      <a:pt x="2391728" y="184690"/>
                    </a:cubicBezTo>
                    <a:cubicBezTo>
                      <a:pt x="2397347" y="183261"/>
                      <a:pt x="2400967" y="174593"/>
                      <a:pt x="2402300" y="170688"/>
                    </a:cubicBezTo>
                    <a:lnTo>
                      <a:pt x="2434114" y="170688"/>
                    </a:lnTo>
                    <a:lnTo>
                      <a:pt x="2434114" y="200216"/>
                    </a:lnTo>
                    <a:lnTo>
                      <a:pt x="2400681" y="230600"/>
                    </a:lnTo>
                    <a:lnTo>
                      <a:pt x="2412968" y="258223"/>
                    </a:lnTo>
                    <a:lnTo>
                      <a:pt x="2405825" y="277273"/>
                    </a:lnTo>
                    <a:lnTo>
                      <a:pt x="2388013" y="254413"/>
                    </a:lnTo>
                    <a:lnTo>
                      <a:pt x="2389537" y="211550"/>
                    </a:lnTo>
                    <a:lnTo>
                      <a:pt x="2356866" y="202216"/>
                    </a:lnTo>
                    <a:lnTo>
                      <a:pt x="2333339" y="178594"/>
                    </a:lnTo>
                    <a:lnTo>
                      <a:pt x="2309622" y="199263"/>
                    </a:lnTo>
                    <a:lnTo>
                      <a:pt x="2277142" y="217837"/>
                    </a:lnTo>
                    <a:lnTo>
                      <a:pt x="2274094" y="251651"/>
                    </a:lnTo>
                    <a:lnTo>
                      <a:pt x="2260283" y="283940"/>
                    </a:lnTo>
                    <a:lnTo>
                      <a:pt x="2272570" y="302324"/>
                    </a:lnTo>
                    <a:lnTo>
                      <a:pt x="2271141" y="345948"/>
                    </a:lnTo>
                    <a:lnTo>
                      <a:pt x="2259044" y="371475"/>
                    </a:lnTo>
                    <a:lnTo>
                      <a:pt x="2238851" y="358045"/>
                    </a:lnTo>
                    <a:lnTo>
                      <a:pt x="2201323" y="344900"/>
                    </a:lnTo>
                    <a:lnTo>
                      <a:pt x="2197608" y="361474"/>
                    </a:lnTo>
                    <a:lnTo>
                      <a:pt x="2197608" y="361855"/>
                    </a:lnTo>
                    <a:cubicBezTo>
                      <a:pt x="2197608" y="361855"/>
                      <a:pt x="2197608" y="361855"/>
                      <a:pt x="2197608" y="361855"/>
                    </a:cubicBezTo>
                    <a:cubicBezTo>
                      <a:pt x="2197608" y="361855"/>
                      <a:pt x="2197799" y="362998"/>
                      <a:pt x="2197418" y="364331"/>
                    </a:cubicBezTo>
                    <a:cubicBezTo>
                      <a:pt x="2197418" y="364426"/>
                      <a:pt x="2197322" y="364617"/>
                      <a:pt x="2197227" y="364712"/>
                    </a:cubicBezTo>
                    <a:cubicBezTo>
                      <a:pt x="2197132" y="364998"/>
                      <a:pt x="2197037" y="365284"/>
                      <a:pt x="2196846" y="365570"/>
                    </a:cubicBezTo>
                    <a:cubicBezTo>
                      <a:pt x="2196465" y="366046"/>
                      <a:pt x="2195989" y="366427"/>
                      <a:pt x="2195417" y="366808"/>
                    </a:cubicBezTo>
                    <a:cubicBezTo>
                      <a:pt x="2195227" y="366903"/>
                      <a:pt x="2195132" y="367094"/>
                      <a:pt x="2194941" y="367189"/>
                    </a:cubicBezTo>
                    <a:cubicBezTo>
                      <a:pt x="2194179" y="367570"/>
                      <a:pt x="2193227" y="367856"/>
                      <a:pt x="2192084" y="368046"/>
                    </a:cubicBezTo>
                    <a:cubicBezTo>
                      <a:pt x="2189036" y="368522"/>
                      <a:pt x="2185702" y="369189"/>
                      <a:pt x="2182368" y="369856"/>
                    </a:cubicBezTo>
                    <a:cubicBezTo>
                      <a:pt x="2175986" y="371094"/>
                      <a:pt x="2169319" y="372428"/>
                      <a:pt x="2165509" y="372428"/>
                    </a:cubicBezTo>
                    <a:cubicBezTo>
                      <a:pt x="2163223" y="372428"/>
                      <a:pt x="2160651" y="373190"/>
                      <a:pt x="2158175" y="373856"/>
                    </a:cubicBezTo>
                    <a:cubicBezTo>
                      <a:pt x="2152650" y="375380"/>
                      <a:pt x="2150555" y="375666"/>
                      <a:pt x="2149602" y="373761"/>
                    </a:cubicBezTo>
                    <a:cubicBezTo>
                      <a:pt x="2148745" y="372142"/>
                      <a:pt x="2147602" y="369570"/>
                      <a:pt x="2146268" y="366617"/>
                    </a:cubicBezTo>
                    <a:cubicBezTo>
                      <a:pt x="2142744" y="358807"/>
                      <a:pt x="2137791" y="348044"/>
                      <a:pt x="2134457" y="343472"/>
                    </a:cubicBezTo>
                    <a:lnTo>
                      <a:pt x="2133600" y="342329"/>
                    </a:lnTo>
                    <a:lnTo>
                      <a:pt x="2133600" y="342329"/>
                    </a:lnTo>
                    <a:cubicBezTo>
                      <a:pt x="2133600" y="342329"/>
                      <a:pt x="2133410" y="342138"/>
                      <a:pt x="2133314" y="341948"/>
                    </a:cubicBezTo>
                    <a:lnTo>
                      <a:pt x="2133314" y="341948"/>
                    </a:lnTo>
                    <a:cubicBezTo>
                      <a:pt x="2133314" y="341948"/>
                      <a:pt x="2132743" y="341281"/>
                      <a:pt x="2132743" y="341281"/>
                    </a:cubicBezTo>
                    <a:lnTo>
                      <a:pt x="2132743" y="341281"/>
                    </a:lnTo>
                    <a:cubicBezTo>
                      <a:pt x="2132743" y="341281"/>
                      <a:pt x="2132171" y="340614"/>
                      <a:pt x="2131886" y="340138"/>
                    </a:cubicBezTo>
                    <a:lnTo>
                      <a:pt x="2131124" y="339185"/>
                    </a:lnTo>
                    <a:lnTo>
                      <a:pt x="2131124" y="339185"/>
                    </a:lnTo>
                    <a:cubicBezTo>
                      <a:pt x="2131124" y="339185"/>
                      <a:pt x="2130838" y="338900"/>
                      <a:pt x="2130743" y="338709"/>
                    </a:cubicBezTo>
                    <a:lnTo>
                      <a:pt x="2130743" y="338709"/>
                    </a:lnTo>
                    <a:cubicBezTo>
                      <a:pt x="2130743" y="338709"/>
                      <a:pt x="2129504" y="337090"/>
                      <a:pt x="2129504" y="337090"/>
                    </a:cubicBezTo>
                    <a:lnTo>
                      <a:pt x="2129504" y="337090"/>
                    </a:lnTo>
                    <a:cubicBezTo>
                      <a:pt x="2129504" y="337090"/>
                      <a:pt x="2128838" y="336233"/>
                      <a:pt x="2128552" y="335851"/>
                    </a:cubicBezTo>
                    <a:lnTo>
                      <a:pt x="2127980" y="335090"/>
                    </a:lnTo>
                    <a:lnTo>
                      <a:pt x="2127980" y="335090"/>
                    </a:lnTo>
                    <a:cubicBezTo>
                      <a:pt x="2127980" y="335090"/>
                      <a:pt x="2127695" y="334709"/>
                      <a:pt x="2127599" y="334613"/>
                    </a:cubicBezTo>
                    <a:lnTo>
                      <a:pt x="2127599" y="334613"/>
                    </a:lnTo>
                    <a:cubicBezTo>
                      <a:pt x="2121503" y="327089"/>
                      <a:pt x="2114169" y="318421"/>
                      <a:pt x="2113693" y="317849"/>
                    </a:cubicBezTo>
                    <a:lnTo>
                      <a:pt x="2112740" y="316706"/>
                    </a:lnTo>
                    <a:lnTo>
                      <a:pt x="2086356" y="323279"/>
                    </a:lnTo>
                    <a:lnTo>
                      <a:pt x="2078927" y="336328"/>
                    </a:lnTo>
                    <a:lnTo>
                      <a:pt x="2090166" y="346043"/>
                    </a:lnTo>
                    <a:lnTo>
                      <a:pt x="2092166" y="361188"/>
                    </a:lnTo>
                    <a:lnTo>
                      <a:pt x="2081213" y="351282"/>
                    </a:lnTo>
                    <a:lnTo>
                      <a:pt x="2041589" y="356235"/>
                    </a:lnTo>
                    <a:lnTo>
                      <a:pt x="2048256" y="382810"/>
                    </a:lnTo>
                    <a:lnTo>
                      <a:pt x="2060258" y="403955"/>
                    </a:lnTo>
                    <a:lnTo>
                      <a:pt x="2063020" y="431959"/>
                    </a:lnTo>
                    <a:lnTo>
                      <a:pt x="2055971" y="436626"/>
                    </a:lnTo>
                    <a:lnTo>
                      <a:pt x="2018252" y="430816"/>
                    </a:lnTo>
                    <a:cubicBezTo>
                      <a:pt x="2015776" y="429673"/>
                      <a:pt x="2003965" y="424720"/>
                      <a:pt x="1997202" y="427673"/>
                    </a:cubicBezTo>
                    <a:cubicBezTo>
                      <a:pt x="1995107" y="428625"/>
                      <a:pt x="1993583" y="430244"/>
                      <a:pt x="1992821" y="432340"/>
                    </a:cubicBezTo>
                    <a:lnTo>
                      <a:pt x="1985296" y="454819"/>
                    </a:lnTo>
                    <a:lnTo>
                      <a:pt x="1985296" y="486156"/>
                    </a:lnTo>
                    <a:cubicBezTo>
                      <a:pt x="1985296" y="486156"/>
                      <a:pt x="1985486" y="486728"/>
                      <a:pt x="1985486" y="486728"/>
                    </a:cubicBezTo>
                    <a:cubicBezTo>
                      <a:pt x="1985772" y="487109"/>
                      <a:pt x="1985963" y="487585"/>
                      <a:pt x="1986153" y="488061"/>
                    </a:cubicBezTo>
                    <a:cubicBezTo>
                      <a:pt x="1986534" y="489014"/>
                      <a:pt x="1986915" y="490157"/>
                      <a:pt x="1986915" y="491014"/>
                    </a:cubicBezTo>
                    <a:cubicBezTo>
                      <a:pt x="1986915" y="491014"/>
                      <a:pt x="1986915" y="491014"/>
                      <a:pt x="1986915" y="491014"/>
                    </a:cubicBezTo>
                    <a:cubicBezTo>
                      <a:pt x="1986915" y="491490"/>
                      <a:pt x="1986915" y="491871"/>
                      <a:pt x="1986725" y="492157"/>
                    </a:cubicBezTo>
                    <a:cubicBezTo>
                      <a:pt x="1983677" y="493109"/>
                      <a:pt x="1970913" y="493490"/>
                      <a:pt x="1963484" y="493490"/>
                    </a:cubicBezTo>
                    <a:lnTo>
                      <a:pt x="1933194" y="502920"/>
                    </a:lnTo>
                    <a:lnTo>
                      <a:pt x="1910048" y="563118"/>
                    </a:lnTo>
                    <a:lnTo>
                      <a:pt x="1910334" y="563880"/>
                    </a:lnTo>
                    <a:cubicBezTo>
                      <a:pt x="1910334" y="563880"/>
                      <a:pt x="1920812" y="595313"/>
                      <a:pt x="1922240" y="601123"/>
                    </a:cubicBezTo>
                    <a:cubicBezTo>
                      <a:pt x="1923669" y="606838"/>
                      <a:pt x="1923669" y="612743"/>
                      <a:pt x="1923669" y="617030"/>
                    </a:cubicBezTo>
                    <a:cubicBezTo>
                      <a:pt x="1923669" y="619411"/>
                      <a:pt x="1918621" y="631031"/>
                      <a:pt x="1913668" y="641033"/>
                    </a:cubicBezTo>
                    <a:lnTo>
                      <a:pt x="1887855" y="665321"/>
                    </a:lnTo>
                    <a:lnTo>
                      <a:pt x="1886236" y="685324"/>
                    </a:lnTo>
                    <a:lnTo>
                      <a:pt x="1897190" y="696278"/>
                    </a:lnTo>
                    <a:cubicBezTo>
                      <a:pt x="1897952" y="698278"/>
                      <a:pt x="1898714" y="701040"/>
                      <a:pt x="1898714" y="703040"/>
                    </a:cubicBezTo>
                    <a:cubicBezTo>
                      <a:pt x="1898714" y="703707"/>
                      <a:pt x="1898714" y="704279"/>
                      <a:pt x="1898428" y="704660"/>
                    </a:cubicBezTo>
                    <a:cubicBezTo>
                      <a:pt x="1893951" y="706184"/>
                      <a:pt x="1881854" y="710660"/>
                      <a:pt x="1881854" y="710660"/>
                    </a:cubicBezTo>
                    <a:lnTo>
                      <a:pt x="1850041" y="723424"/>
                    </a:lnTo>
                    <a:lnTo>
                      <a:pt x="1869758" y="805434"/>
                    </a:lnTo>
                    <a:lnTo>
                      <a:pt x="1836706" y="874586"/>
                    </a:lnTo>
                    <a:lnTo>
                      <a:pt x="1851279" y="902018"/>
                    </a:lnTo>
                    <a:lnTo>
                      <a:pt x="1852327" y="902208"/>
                    </a:lnTo>
                    <a:cubicBezTo>
                      <a:pt x="1852327" y="902208"/>
                      <a:pt x="1864233" y="905065"/>
                      <a:pt x="1865471" y="912209"/>
                    </a:cubicBezTo>
                    <a:cubicBezTo>
                      <a:pt x="1866710" y="919448"/>
                      <a:pt x="1864805" y="942594"/>
                      <a:pt x="1864138" y="949833"/>
                    </a:cubicBezTo>
                    <a:lnTo>
                      <a:pt x="1804988" y="949833"/>
                    </a:lnTo>
                    <a:lnTo>
                      <a:pt x="1780794" y="960882"/>
                    </a:lnTo>
                    <a:lnTo>
                      <a:pt x="1769936" y="981075"/>
                    </a:lnTo>
                    <a:lnTo>
                      <a:pt x="1765173" y="1017651"/>
                    </a:lnTo>
                    <a:lnTo>
                      <a:pt x="1757648" y="1058513"/>
                    </a:lnTo>
                    <a:lnTo>
                      <a:pt x="1781556" y="1182434"/>
                    </a:lnTo>
                    <a:lnTo>
                      <a:pt x="1772031" y="1203103"/>
                    </a:lnTo>
                    <a:lnTo>
                      <a:pt x="1811560" y="1229011"/>
                    </a:lnTo>
                    <a:lnTo>
                      <a:pt x="1811560" y="1248156"/>
                    </a:lnTo>
                    <a:cubicBezTo>
                      <a:pt x="1811560" y="1248156"/>
                      <a:pt x="1803083" y="1285208"/>
                      <a:pt x="1803083" y="1285208"/>
                    </a:cubicBezTo>
                    <a:lnTo>
                      <a:pt x="1783461" y="1285208"/>
                    </a:lnTo>
                    <a:lnTo>
                      <a:pt x="1795367" y="1314164"/>
                    </a:lnTo>
                    <a:cubicBezTo>
                      <a:pt x="1795843" y="1315117"/>
                      <a:pt x="1807464" y="1336739"/>
                      <a:pt x="1810322" y="1341025"/>
                    </a:cubicBezTo>
                    <a:cubicBezTo>
                      <a:pt x="1811369" y="1344930"/>
                      <a:pt x="1802892" y="1375315"/>
                      <a:pt x="1794034" y="1402747"/>
                    </a:cubicBezTo>
                    <a:cubicBezTo>
                      <a:pt x="1793653" y="1402937"/>
                      <a:pt x="1793177" y="1403223"/>
                      <a:pt x="1792700" y="1403509"/>
                    </a:cubicBezTo>
                    <a:cubicBezTo>
                      <a:pt x="1789176" y="1405700"/>
                      <a:pt x="1783080" y="1409986"/>
                      <a:pt x="1781747" y="1413986"/>
                    </a:cubicBezTo>
                    <a:cubicBezTo>
                      <a:pt x="1780318" y="1418273"/>
                      <a:pt x="1771460" y="1437513"/>
                      <a:pt x="1771364" y="1437704"/>
                    </a:cubicBezTo>
                    <a:lnTo>
                      <a:pt x="1771079" y="1438275"/>
                    </a:lnTo>
                    <a:lnTo>
                      <a:pt x="1774127" y="1473327"/>
                    </a:lnTo>
                    <a:lnTo>
                      <a:pt x="1782794" y="1495235"/>
                    </a:lnTo>
                    <a:lnTo>
                      <a:pt x="1765745" y="1517618"/>
                    </a:lnTo>
                    <a:lnTo>
                      <a:pt x="1755648" y="1508855"/>
                    </a:lnTo>
                    <a:lnTo>
                      <a:pt x="1740980" y="1504188"/>
                    </a:lnTo>
                    <a:cubicBezTo>
                      <a:pt x="1739646" y="1500854"/>
                      <a:pt x="1737265" y="1499997"/>
                      <a:pt x="1735074" y="1499140"/>
                    </a:cubicBezTo>
                    <a:close/>
                    <a:moveTo>
                      <a:pt x="2282762" y="676656"/>
                    </a:moveTo>
                    <a:lnTo>
                      <a:pt x="2282095" y="676656"/>
                    </a:lnTo>
                    <a:cubicBezTo>
                      <a:pt x="2282095" y="676656"/>
                      <a:pt x="2274570" y="676465"/>
                      <a:pt x="2258759" y="672179"/>
                    </a:cubicBezTo>
                    <a:cubicBezTo>
                      <a:pt x="2250281" y="669893"/>
                      <a:pt x="2249615" y="669703"/>
                      <a:pt x="2246662" y="671227"/>
                    </a:cubicBezTo>
                    <a:cubicBezTo>
                      <a:pt x="2244757" y="672275"/>
                      <a:pt x="2240852" y="674370"/>
                      <a:pt x="2224850" y="676561"/>
                    </a:cubicBezTo>
                    <a:cubicBezTo>
                      <a:pt x="2209991" y="678561"/>
                      <a:pt x="2206657" y="680657"/>
                      <a:pt x="2205990" y="683514"/>
                    </a:cubicBezTo>
                    <a:cubicBezTo>
                      <a:pt x="2205323" y="686562"/>
                      <a:pt x="2208276" y="688562"/>
                      <a:pt x="2211229" y="690563"/>
                    </a:cubicBezTo>
                    <a:cubicBezTo>
                      <a:pt x="2212467" y="691420"/>
                      <a:pt x="2215134" y="693134"/>
                      <a:pt x="2215325" y="693992"/>
                    </a:cubicBezTo>
                    <a:cubicBezTo>
                      <a:pt x="2215325" y="697802"/>
                      <a:pt x="2218182" y="703612"/>
                      <a:pt x="2222468" y="712089"/>
                    </a:cubicBezTo>
                    <a:cubicBezTo>
                      <a:pt x="2224659" y="716375"/>
                      <a:pt x="2226850" y="720757"/>
                      <a:pt x="2227421" y="722948"/>
                    </a:cubicBezTo>
                    <a:cubicBezTo>
                      <a:pt x="2227421" y="723233"/>
                      <a:pt x="2227421" y="723424"/>
                      <a:pt x="2227231" y="723710"/>
                    </a:cubicBezTo>
                    <a:cubicBezTo>
                      <a:pt x="2225897" y="725710"/>
                      <a:pt x="2219706" y="727138"/>
                      <a:pt x="2215991" y="727520"/>
                    </a:cubicBezTo>
                    <a:lnTo>
                      <a:pt x="2215229" y="727520"/>
                    </a:lnTo>
                    <a:cubicBezTo>
                      <a:pt x="2215229" y="727520"/>
                      <a:pt x="2197513" y="743712"/>
                      <a:pt x="2197513" y="743712"/>
                    </a:cubicBezTo>
                    <a:lnTo>
                      <a:pt x="2195989" y="763619"/>
                    </a:lnTo>
                    <a:lnTo>
                      <a:pt x="2188464" y="790765"/>
                    </a:lnTo>
                    <a:cubicBezTo>
                      <a:pt x="2188369" y="791432"/>
                      <a:pt x="2185416" y="807530"/>
                      <a:pt x="2185416" y="812102"/>
                    </a:cubicBezTo>
                    <a:cubicBezTo>
                      <a:pt x="2185416" y="816007"/>
                      <a:pt x="2194465" y="822008"/>
                      <a:pt x="2212277" y="830009"/>
                    </a:cubicBezTo>
                    <a:lnTo>
                      <a:pt x="2209514" y="865346"/>
                    </a:lnTo>
                    <a:cubicBezTo>
                      <a:pt x="2209514" y="865346"/>
                      <a:pt x="2206466" y="877443"/>
                      <a:pt x="2202085" y="890588"/>
                    </a:cubicBezTo>
                    <a:cubicBezTo>
                      <a:pt x="2198942" y="899922"/>
                      <a:pt x="2184464" y="906590"/>
                      <a:pt x="2174939" y="910971"/>
                    </a:cubicBezTo>
                    <a:cubicBezTo>
                      <a:pt x="2171795" y="912400"/>
                      <a:pt x="2169128" y="913638"/>
                      <a:pt x="2167223" y="914781"/>
                    </a:cubicBezTo>
                    <a:cubicBezTo>
                      <a:pt x="2159603" y="919353"/>
                      <a:pt x="2144935" y="969931"/>
                      <a:pt x="2141125" y="983552"/>
                    </a:cubicBezTo>
                    <a:lnTo>
                      <a:pt x="2111026" y="988028"/>
                    </a:lnTo>
                    <a:lnTo>
                      <a:pt x="2106263" y="1013270"/>
                    </a:lnTo>
                    <a:lnTo>
                      <a:pt x="2102358" y="1021080"/>
                    </a:lnTo>
                    <a:lnTo>
                      <a:pt x="2079308" y="1028795"/>
                    </a:lnTo>
                    <a:lnTo>
                      <a:pt x="2076355" y="1086707"/>
                    </a:lnTo>
                    <a:lnTo>
                      <a:pt x="2062163" y="1088041"/>
                    </a:lnTo>
                    <a:lnTo>
                      <a:pt x="2043875" y="1088041"/>
                    </a:lnTo>
                    <a:lnTo>
                      <a:pt x="2043398" y="1089851"/>
                    </a:lnTo>
                    <a:cubicBezTo>
                      <a:pt x="2043208" y="1090613"/>
                      <a:pt x="2038826" y="1108139"/>
                      <a:pt x="2038826" y="1114330"/>
                    </a:cubicBezTo>
                    <a:cubicBezTo>
                      <a:pt x="2038826" y="1118807"/>
                      <a:pt x="2040446" y="1120426"/>
                      <a:pt x="2042541" y="1122426"/>
                    </a:cubicBezTo>
                    <a:cubicBezTo>
                      <a:pt x="2043875" y="1123760"/>
                      <a:pt x="2045780" y="1125569"/>
                      <a:pt x="2048161" y="1129189"/>
                    </a:cubicBezTo>
                    <a:cubicBezTo>
                      <a:pt x="2052352" y="1135475"/>
                      <a:pt x="2054638" y="1137857"/>
                      <a:pt x="2055971" y="1138714"/>
                    </a:cubicBezTo>
                    <a:lnTo>
                      <a:pt x="2062258" y="1148715"/>
                    </a:lnTo>
                    <a:lnTo>
                      <a:pt x="2053685" y="1160145"/>
                    </a:lnTo>
                    <a:lnTo>
                      <a:pt x="2055305" y="1169765"/>
                    </a:lnTo>
                    <a:lnTo>
                      <a:pt x="2055305" y="1193864"/>
                    </a:lnTo>
                    <a:cubicBezTo>
                      <a:pt x="2055305" y="1193864"/>
                      <a:pt x="2062829" y="1285208"/>
                      <a:pt x="2062829" y="1285208"/>
                    </a:cubicBezTo>
                    <a:lnTo>
                      <a:pt x="2069497" y="1298924"/>
                    </a:lnTo>
                    <a:lnTo>
                      <a:pt x="2092643" y="1306639"/>
                    </a:lnTo>
                    <a:lnTo>
                      <a:pt x="2125123" y="1321403"/>
                    </a:lnTo>
                    <a:lnTo>
                      <a:pt x="2133981" y="1331690"/>
                    </a:lnTo>
                    <a:lnTo>
                      <a:pt x="2145983" y="1342168"/>
                    </a:lnTo>
                    <a:lnTo>
                      <a:pt x="2169795" y="1348359"/>
                    </a:lnTo>
                    <a:lnTo>
                      <a:pt x="2182368" y="1376363"/>
                    </a:lnTo>
                    <a:lnTo>
                      <a:pt x="2177034" y="1389698"/>
                    </a:lnTo>
                    <a:lnTo>
                      <a:pt x="2132648" y="1418844"/>
                    </a:lnTo>
                    <a:lnTo>
                      <a:pt x="2128838" y="1401032"/>
                    </a:lnTo>
                    <a:cubicBezTo>
                      <a:pt x="2128076" y="1398746"/>
                      <a:pt x="2125504" y="1394936"/>
                      <a:pt x="2120551" y="1394936"/>
                    </a:cubicBezTo>
                    <a:cubicBezTo>
                      <a:pt x="2115979" y="1394936"/>
                      <a:pt x="2106835" y="1406938"/>
                      <a:pt x="2099786" y="1417415"/>
                    </a:cubicBezTo>
                    <a:lnTo>
                      <a:pt x="2029206" y="1417415"/>
                    </a:lnTo>
                    <a:cubicBezTo>
                      <a:pt x="2026253" y="1417415"/>
                      <a:pt x="2024539" y="1418844"/>
                      <a:pt x="2023682" y="1419987"/>
                    </a:cubicBezTo>
                    <a:cubicBezTo>
                      <a:pt x="2020538" y="1424083"/>
                      <a:pt x="2022253" y="1431512"/>
                      <a:pt x="2022443" y="1432370"/>
                    </a:cubicBezTo>
                    <a:lnTo>
                      <a:pt x="2022920" y="1434179"/>
                    </a:lnTo>
                    <a:lnTo>
                      <a:pt x="2039493" y="1434179"/>
                    </a:lnTo>
                    <a:cubicBezTo>
                      <a:pt x="2039493" y="1434179"/>
                      <a:pt x="2076831" y="1438656"/>
                      <a:pt x="2076831" y="1438656"/>
                    </a:cubicBezTo>
                    <a:lnTo>
                      <a:pt x="2086451" y="1439989"/>
                    </a:lnTo>
                    <a:lnTo>
                      <a:pt x="2098548" y="1453610"/>
                    </a:lnTo>
                    <a:lnTo>
                      <a:pt x="2099596" y="1453610"/>
                    </a:lnTo>
                    <a:cubicBezTo>
                      <a:pt x="2099596" y="1453610"/>
                      <a:pt x="2105978" y="1453610"/>
                      <a:pt x="2112169" y="1452086"/>
                    </a:cubicBezTo>
                    <a:cubicBezTo>
                      <a:pt x="2113788" y="1451705"/>
                      <a:pt x="2115788" y="1451229"/>
                      <a:pt x="2117884" y="1450848"/>
                    </a:cubicBezTo>
                    <a:cubicBezTo>
                      <a:pt x="2123789" y="1449610"/>
                      <a:pt x="2130457" y="1448276"/>
                      <a:pt x="2135029" y="1445895"/>
                    </a:cubicBezTo>
                    <a:cubicBezTo>
                      <a:pt x="2140268" y="1443323"/>
                      <a:pt x="2147411" y="1437608"/>
                      <a:pt x="2149697" y="1435703"/>
                    </a:cubicBezTo>
                    <a:lnTo>
                      <a:pt x="2169033" y="1437037"/>
                    </a:lnTo>
                    <a:lnTo>
                      <a:pt x="2169033" y="1449134"/>
                    </a:lnTo>
                    <a:lnTo>
                      <a:pt x="2165223" y="1455611"/>
                    </a:lnTo>
                    <a:lnTo>
                      <a:pt x="2148745" y="1472089"/>
                    </a:lnTo>
                    <a:cubicBezTo>
                      <a:pt x="2144649" y="1476185"/>
                      <a:pt x="2141220" y="1478852"/>
                      <a:pt x="2139601" y="1480090"/>
                    </a:cubicBezTo>
                    <a:lnTo>
                      <a:pt x="2127218" y="1475423"/>
                    </a:lnTo>
                    <a:lnTo>
                      <a:pt x="2112931" y="1492949"/>
                    </a:lnTo>
                    <a:lnTo>
                      <a:pt x="2077593" y="1515999"/>
                    </a:lnTo>
                    <a:lnTo>
                      <a:pt x="2079212" y="1533716"/>
                    </a:lnTo>
                    <a:cubicBezTo>
                      <a:pt x="2079212" y="1534192"/>
                      <a:pt x="2080736" y="1583150"/>
                      <a:pt x="2080736" y="1587532"/>
                    </a:cubicBezTo>
                    <a:cubicBezTo>
                      <a:pt x="2080736" y="1591913"/>
                      <a:pt x="2085022" y="1642491"/>
                      <a:pt x="2085308" y="1644968"/>
                    </a:cubicBezTo>
                    <a:cubicBezTo>
                      <a:pt x="2085308" y="1644968"/>
                      <a:pt x="2091309" y="1671828"/>
                      <a:pt x="2092833" y="1679353"/>
                    </a:cubicBezTo>
                    <a:cubicBezTo>
                      <a:pt x="2094167" y="1686211"/>
                      <a:pt x="2082546" y="1736217"/>
                      <a:pt x="2079593" y="1742218"/>
                    </a:cubicBezTo>
                    <a:cubicBezTo>
                      <a:pt x="2076545" y="1748314"/>
                      <a:pt x="2063496" y="1797368"/>
                      <a:pt x="2062925" y="1811274"/>
                    </a:cubicBezTo>
                    <a:cubicBezTo>
                      <a:pt x="2060543" y="1808321"/>
                      <a:pt x="2056829" y="1801844"/>
                      <a:pt x="2053971" y="1796129"/>
                    </a:cubicBezTo>
                    <a:lnTo>
                      <a:pt x="2053304" y="1794796"/>
                    </a:lnTo>
                    <a:lnTo>
                      <a:pt x="2008442" y="1794796"/>
                    </a:lnTo>
                    <a:lnTo>
                      <a:pt x="1988439" y="1804511"/>
                    </a:lnTo>
                    <a:lnTo>
                      <a:pt x="1985201" y="1815656"/>
                    </a:lnTo>
                    <a:lnTo>
                      <a:pt x="1976723" y="1829848"/>
                    </a:lnTo>
                    <a:lnTo>
                      <a:pt x="1961388" y="1839087"/>
                    </a:lnTo>
                    <a:lnTo>
                      <a:pt x="1958054" y="1857470"/>
                    </a:lnTo>
                    <a:lnTo>
                      <a:pt x="1958435" y="1858232"/>
                    </a:lnTo>
                    <a:cubicBezTo>
                      <a:pt x="1958435" y="1858232"/>
                      <a:pt x="1965865" y="1871663"/>
                      <a:pt x="1968722" y="1880235"/>
                    </a:cubicBezTo>
                    <a:cubicBezTo>
                      <a:pt x="1970437" y="1885379"/>
                      <a:pt x="1969961" y="1886903"/>
                      <a:pt x="1969389" y="1888998"/>
                    </a:cubicBezTo>
                    <a:cubicBezTo>
                      <a:pt x="1969008" y="1890332"/>
                      <a:pt x="1968627" y="1891951"/>
                      <a:pt x="1968627" y="1894427"/>
                    </a:cubicBezTo>
                    <a:cubicBezTo>
                      <a:pt x="1968627" y="1896523"/>
                      <a:pt x="1959483" y="1901190"/>
                      <a:pt x="1949768" y="1903952"/>
                    </a:cubicBezTo>
                    <a:cubicBezTo>
                      <a:pt x="1944719" y="1903667"/>
                      <a:pt x="1894522" y="1900714"/>
                      <a:pt x="1883474" y="1896618"/>
                    </a:cubicBezTo>
                    <a:cubicBezTo>
                      <a:pt x="1882902" y="1896428"/>
                      <a:pt x="1881854" y="1895951"/>
                      <a:pt x="1881664" y="1895285"/>
                    </a:cubicBezTo>
                    <a:cubicBezTo>
                      <a:pt x="1881188" y="1892903"/>
                      <a:pt x="1886807" y="1887379"/>
                      <a:pt x="1890141" y="1884140"/>
                    </a:cubicBezTo>
                    <a:cubicBezTo>
                      <a:pt x="1894618" y="1879759"/>
                      <a:pt x="1896904" y="1877378"/>
                      <a:pt x="1896904" y="1874901"/>
                    </a:cubicBezTo>
                    <a:cubicBezTo>
                      <a:pt x="1896904" y="1871663"/>
                      <a:pt x="1891951" y="1866900"/>
                      <a:pt x="1876901" y="1854232"/>
                    </a:cubicBezTo>
                    <a:cubicBezTo>
                      <a:pt x="1871853" y="1849946"/>
                      <a:pt x="1866043" y="1845088"/>
                      <a:pt x="1865090" y="1843564"/>
                    </a:cubicBezTo>
                    <a:cubicBezTo>
                      <a:pt x="1862138" y="1839182"/>
                      <a:pt x="1849088" y="1831658"/>
                      <a:pt x="1845564" y="1829753"/>
                    </a:cubicBezTo>
                    <a:cubicBezTo>
                      <a:pt x="1844231" y="1826419"/>
                      <a:pt x="1841564" y="1819085"/>
                      <a:pt x="1841564" y="1814989"/>
                    </a:cubicBezTo>
                    <a:cubicBezTo>
                      <a:pt x="1841564" y="1813560"/>
                      <a:pt x="1849565" y="1811369"/>
                      <a:pt x="1860137" y="1811369"/>
                    </a:cubicBezTo>
                    <a:lnTo>
                      <a:pt x="1861566" y="1811369"/>
                    </a:lnTo>
                    <a:lnTo>
                      <a:pt x="1862233" y="1810036"/>
                    </a:lnTo>
                    <a:cubicBezTo>
                      <a:pt x="1863185" y="1808131"/>
                      <a:pt x="1871472" y="1791367"/>
                      <a:pt x="1871472" y="1783556"/>
                    </a:cubicBezTo>
                    <a:lnTo>
                      <a:pt x="1871472" y="1764125"/>
                    </a:lnTo>
                    <a:lnTo>
                      <a:pt x="1870234" y="1763459"/>
                    </a:lnTo>
                    <a:cubicBezTo>
                      <a:pt x="1859947" y="1758029"/>
                      <a:pt x="1844612" y="1748695"/>
                      <a:pt x="1842802" y="1745075"/>
                    </a:cubicBezTo>
                    <a:cubicBezTo>
                      <a:pt x="1839944" y="1739265"/>
                      <a:pt x="1828038" y="1706785"/>
                      <a:pt x="1827943" y="1706404"/>
                    </a:cubicBezTo>
                    <a:lnTo>
                      <a:pt x="1827657" y="1705642"/>
                    </a:lnTo>
                    <a:lnTo>
                      <a:pt x="1810131" y="1693926"/>
                    </a:lnTo>
                    <a:lnTo>
                      <a:pt x="1810131" y="1686687"/>
                    </a:lnTo>
                    <a:cubicBezTo>
                      <a:pt x="1810131" y="1686687"/>
                      <a:pt x="1813465" y="1669923"/>
                      <a:pt x="1813465" y="1669923"/>
                    </a:cubicBezTo>
                    <a:lnTo>
                      <a:pt x="1791748" y="1659064"/>
                    </a:lnTo>
                    <a:lnTo>
                      <a:pt x="1787843" y="1648587"/>
                    </a:lnTo>
                    <a:lnTo>
                      <a:pt x="1801844" y="1578674"/>
                    </a:lnTo>
                    <a:lnTo>
                      <a:pt x="1774889" y="1582007"/>
                    </a:lnTo>
                    <a:lnTo>
                      <a:pt x="1754505" y="1582007"/>
                    </a:lnTo>
                    <a:lnTo>
                      <a:pt x="1747171" y="1526858"/>
                    </a:lnTo>
                    <a:cubicBezTo>
                      <a:pt x="1747171" y="1526858"/>
                      <a:pt x="1744218" y="1516952"/>
                      <a:pt x="1742313" y="1510093"/>
                    </a:cubicBezTo>
                    <a:lnTo>
                      <a:pt x="1752695" y="1513237"/>
                    </a:lnTo>
                    <a:lnTo>
                      <a:pt x="1766221" y="1525048"/>
                    </a:lnTo>
                    <a:lnTo>
                      <a:pt x="1788033" y="1496473"/>
                    </a:lnTo>
                    <a:lnTo>
                      <a:pt x="1778699" y="1473041"/>
                    </a:lnTo>
                    <a:lnTo>
                      <a:pt x="1775841" y="1439609"/>
                    </a:lnTo>
                    <a:cubicBezTo>
                      <a:pt x="1777175" y="1436656"/>
                      <a:pt x="1782985" y="1423988"/>
                      <a:pt x="1785366" y="1418082"/>
                    </a:cubicBezTo>
                    <a:cubicBezTo>
                      <a:pt x="1785747" y="1417225"/>
                      <a:pt x="1785938" y="1416558"/>
                      <a:pt x="1786128" y="1415987"/>
                    </a:cubicBezTo>
                    <a:cubicBezTo>
                      <a:pt x="1786985" y="1413510"/>
                      <a:pt x="1792986" y="1409129"/>
                      <a:pt x="1796987" y="1406843"/>
                    </a:cubicBezTo>
                    <a:lnTo>
                      <a:pt x="1797749" y="1406366"/>
                    </a:lnTo>
                    <a:lnTo>
                      <a:pt x="1798034" y="1405509"/>
                    </a:lnTo>
                    <a:cubicBezTo>
                      <a:pt x="1807083" y="1377696"/>
                      <a:pt x="1817180" y="1343597"/>
                      <a:pt x="1814227" y="1339120"/>
                    </a:cubicBezTo>
                    <a:cubicBezTo>
                      <a:pt x="1811369" y="1334738"/>
                      <a:pt x="1799463" y="1312640"/>
                      <a:pt x="1799463" y="1312545"/>
                    </a:cubicBezTo>
                    <a:lnTo>
                      <a:pt x="1790319" y="1290352"/>
                    </a:lnTo>
                    <a:lnTo>
                      <a:pt x="1806607" y="1290352"/>
                    </a:lnTo>
                    <a:lnTo>
                      <a:pt x="1816037" y="1249013"/>
                    </a:lnTo>
                    <a:lnTo>
                      <a:pt x="1816037" y="1226725"/>
                    </a:lnTo>
                    <a:lnTo>
                      <a:pt x="1777746" y="1201674"/>
                    </a:lnTo>
                    <a:lnTo>
                      <a:pt x="1786223" y="1183386"/>
                    </a:lnTo>
                    <a:lnTo>
                      <a:pt x="1762220" y="1058799"/>
                    </a:lnTo>
                    <a:lnTo>
                      <a:pt x="1769650" y="1018699"/>
                    </a:lnTo>
                    <a:lnTo>
                      <a:pt x="1774127" y="983171"/>
                    </a:lnTo>
                    <a:lnTo>
                      <a:pt x="1784033" y="964787"/>
                    </a:lnTo>
                    <a:lnTo>
                      <a:pt x="1805273" y="954881"/>
                    </a:lnTo>
                    <a:lnTo>
                      <a:pt x="1868234" y="954881"/>
                    </a:lnTo>
                    <a:lnTo>
                      <a:pt x="1868424" y="952690"/>
                    </a:lnTo>
                    <a:cubicBezTo>
                      <a:pt x="1868519" y="951357"/>
                      <a:pt x="1871472" y="920877"/>
                      <a:pt x="1869948" y="911638"/>
                    </a:cubicBezTo>
                    <a:cubicBezTo>
                      <a:pt x="1869758" y="910495"/>
                      <a:pt x="1869472" y="909447"/>
                      <a:pt x="1868996" y="908495"/>
                    </a:cubicBezTo>
                    <a:cubicBezTo>
                      <a:pt x="1865947" y="901827"/>
                      <a:pt x="1857375" y="898874"/>
                      <a:pt x="1854232" y="897922"/>
                    </a:cubicBezTo>
                    <a:lnTo>
                      <a:pt x="1841849" y="874490"/>
                    </a:lnTo>
                    <a:lnTo>
                      <a:pt x="1874615" y="806006"/>
                    </a:lnTo>
                    <a:lnTo>
                      <a:pt x="1855470" y="726377"/>
                    </a:lnTo>
                    <a:lnTo>
                      <a:pt x="1883474" y="715137"/>
                    </a:lnTo>
                    <a:cubicBezTo>
                      <a:pt x="1883474" y="715137"/>
                      <a:pt x="1895380" y="710660"/>
                      <a:pt x="1899857" y="709232"/>
                    </a:cubicBezTo>
                    <a:cubicBezTo>
                      <a:pt x="1901190" y="708755"/>
                      <a:pt x="1902238" y="707803"/>
                      <a:pt x="1902905" y="706469"/>
                    </a:cubicBezTo>
                    <a:cubicBezTo>
                      <a:pt x="1904714" y="702374"/>
                      <a:pt x="1901952" y="695420"/>
                      <a:pt x="1901381" y="694087"/>
                    </a:cubicBezTo>
                    <a:lnTo>
                      <a:pt x="1891189" y="683609"/>
                    </a:lnTo>
                    <a:lnTo>
                      <a:pt x="1892522" y="667703"/>
                    </a:lnTo>
                    <a:lnTo>
                      <a:pt x="1917287" y="644366"/>
                    </a:lnTo>
                    <a:lnTo>
                      <a:pt x="1917764" y="643700"/>
                    </a:lnTo>
                    <a:cubicBezTo>
                      <a:pt x="1919573" y="640080"/>
                      <a:pt x="1928527" y="621983"/>
                      <a:pt x="1928527" y="617220"/>
                    </a:cubicBezTo>
                    <a:cubicBezTo>
                      <a:pt x="1928527" y="612648"/>
                      <a:pt x="1928527" y="606457"/>
                      <a:pt x="1927003" y="600170"/>
                    </a:cubicBezTo>
                    <a:cubicBezTo>
                      <a:pt x="1925574" y="594646"/>
                      <a:pt x="1916906" y="568452"/>
                      <a:pt x="1915287" y="563404"/>
                    </a:cubicBezTo>
                    <a:lnTo>
                      <a:pt x="1937004" y="506921"/>
                    </a:lnTo>
                    <a:lnTo>
                      <a:pt x="1963960" y="498348"/>
                    </a:lnTo>
                    <a:cubicBezTo>
                      <a:pt x="1967198" y="498348"/>
                      <a:pt x="1983772" y="498253"/>
                      <a:pt x="1988249" y="496729"/>
                    </a:cubicBezTo>
                    <a:cubicBezTo>
                      <a:pt x="1989868" y="496157"/>
                      <a:pt x="1990916" y="495110"/>
                      <a:pt x="1991487" y="493681"/>
                    </a:cubicBezTo>
                    <a:cubicBezTo>
                      <a:pt x="1992630" y="490538"/>
                      <a:pt x="1990725" y="486537"/>
                      <a:pt x="1989868" y="484918"/>
                    </a:cubicBezTo>
                    <a:lnTo>
                      <a:pt x="1989868" y="455962"/>
                    </a:lnTo>
                    <a:lnTo>
                      <a:pt x="1997202" y="433864"/>
                    </a:lnTo>
                    <a:cubicBezTo>
                      <a:pt x="1997488" y="433007"/>
                      <a:pt x="1998059" y="432435"/>
                      <a:pt x="1998917" y="432054"/>
                    </a:cubicBezTo>
                    <a:cubicBezTo>
                      <a:pt x="2002822" y="430340"/>
                      <a:pt x="2011680" y="433197"/>
                      <a:pt x="2016443" y="435293"/>
                    </a:cubicBezTo>
                    <a:lnTo>
                      <a:pt x="2056924" y="441579"/>
                    </a:lnTo>
                    <a:lnTo>
                      <a:pt x="2067878" y="434245"/>
                    </a:lnTo>
                    <a:lnTo>
                      <a:pt x="2064734" y="402908"/>
                    </a:lnTo>
                    <a:lnTo>
                      <a:pt x="2052638" y="381286"/>
                    </a:lnTo>
                    <a:lnTo>
                      <a:pt x="2047399" y="360236"/>
                    </a:lnTo>
                    <a:lnTo>
                      <a:pt x="2079593" y="356235"/>
                    </a:lnTo>
                    <a:lnTo>
                      <a:pt x="2093405" y="368618"/>
                    </a:lnTo>
                    <a:lnTo>
                      <a:pt x="2101025" y="387001"/>
                    </a:lnTo>
                    <a:lnTo>
                      <a:pt x="2179796" y="417290"/>
                    </a:lnTo>
                    <a:lnTo>
                      <a:pt x="2211515" y="430244"/>
                    </a:lnTo>
                    <a:lnTo>
                      <a:pt x="2221992" y="499300"/>
                    </a:lnTo>
                    <a:lnTo>
                      <a:pt x="2232374" y="502253"/>
                    </a:lnTo>
                    <a:lnTo>
                      <a:pt x="2236851" y="538639"/>
                    </a:lnTo>
                    <a:cubicBezTo>
                      <a:pt x="2237042" y="539115"/>
                      <a:pt x="2241614" y="551117"/>
                      <a:pt x="2246376" y="555974"/>
                    </a:cubicBezTo>
                    <a:cubicBezTo>
                      <a:pt x="2249805" y="559403"/>
                      <a:pt x="2259711" y="577406"/>
                      <a:pt x="2263616" y="584835"/>
                    </a:cubicBezTo>
                    <a:lnTo>
                      <a:pt x="2263616" y="635889"/>
                    </a:lnTo>
                    <a:lnTo>
                      <a:pt x="2292763" y="676942"/>
                    </a:lnTo>
                    <a:cubicBezTo>
                      <a:pt x="2288096" y="677704"/>
                      <a:pt x="2283143" y="676275"/>
                      <a:pt x="2283047" y="676275"/>
                    </a:cubicBezTo>
                    <a:close/>
                    <a:moveTo>
                      <a:pt x="2670143" y="1175004"/>
                    </a:moveTo>
                    <a:lnTo>
                      <a:pt x="2669000" y="1175957"/>
                    </a:lnTo>
                    <a:cubicBezTo>
                      <a:pt x="2659952" y="1183958"/>
                      <a:pt x="2650522" y="1192244"/>
                      <a:pt x="2646140" y="1194721"/>
                    </a:cubicBezTo>
                    <a:cubicBezTo>
                      <a:pt x="2636425" y="1200245"/>
                      <a:pt x="2619280" y="1198912"/>
                      <a:pt x="2619089" y="1198912"/>
                    </a:cubicBezTo>
                    <a:lnTo>
                      <a:pt x="2618042" y="1198912"/>
                    </a:lnTo>
                    <a:cubicBezTo>
                      <a:pt x="2618042" y="1198912"/>
                      <a:pt x="2617280" y="1199483"/>
                      <a:pt x="2617280" y="1199483"/>
                    </a:cubicBezTo>
                    <a:cubicBezTo>
                      <a:pt x="2617089" y="1199674"/>
                      <a:pt x="2593467" y="1220153"/>
                      <a:pt x="2573274" y="1225963"/>
                    </a:cubicBezTo>
                    <a:cubicBezTo>
                      <a:pt x="2553653" y="1231583"/>
                      <a:pt x="2550033" y="1231868"/>
                      <a:pt x="2549938" y="1231868"/>
                    </a:cubicBezTo>
                    <a:lnTo>
                      <a:pt x="2548700" y="1231868"/>
                    </a:lnTo>
                    <a:lnTo>
                      <a:pt x="2537555" y="1247775"/>
                    </a:lnTo>
                    <a:lnTo>
                      <a:pt x="2520125" y="1271016"/>
                    </a:lnTo>
                    <a:lnTo>
                      <a:pt x="2492597" y="1276826"/>
                    </a:lnTo>
                    <a:lnTo>
                      <a:pt x="2476786" y="1287685"/>
                    </a:lnTo>
                    <a:lnTo>
                      <a:pt x="2466023" y="1304258"/>
                    </a:lnTo>
                    <a:lnTo>
                      <a:pt x="2447544" y="1312736"/>
                    </a:lnTo>
                    <a:cubicBezTo>
                      <a:pt x="2445449" y="1313021"/>
                      <a:pt x="2435162" y="1314164"/>
                      <a:pt x="2427161" y="1315403"/>
                    </a:cubicBezTo>
                    <a:lnTo>
                      <a:pt x="2422684" y="1304925"/>
                    </a:lnTo>
                    <a:lnTo>
                      <a:pt x="2398776" y="1308164"/>
                    </a:lnTo>
                    <a:cubicBezTo>
                      <a:pt x="2398776" y="1308164"/>
                      <a:pt x="2382203" y="1308164"/>
                      <a:pt x="2374583" y="1306830"/>
                    </a:cubicBezTo>
                    <a:cubicBezTo>
                      <a:pt x="2375916" y="1305211"/>
                      <a:pt x="2377535" y="1302830"/>
                      <a:pt x="2378583" y="1299210"/>
                    </a:cubicBezTo>
                    <a:cubicBezTo>
                      <a:pt x="2381441" y="1289209"/>
                      <a:pt x="2388680" y="1277493"/>
                      <a:pt x="2388775" y="1277398"/>
                    </a:cubicBezTo>
                    <a:lnTo>
                      <a:pt x="2390585" y="1274445"/>
                    </a:lnTo>
                    <a:lnTo>
                      <a:pt x="2346293" y="1266254"/>
                    </a:lnTo>
                    <a:lnTo>
                      <a:pt x="2317623" y="1266254"/>
                    </a:lnTo>
                    <a:lnTo>
                      <a:pt x="2299145" y="1237774"/>
                    </a:lnTo>
                    <a:lnTo>
                      <a:pt x="2291810" y="1201293"/>
                    </a:lnTo>
                    <a:lnTo>
                      <a:pt x="2304002" y="1140143"/>
                    </a:lnTo>
                    <a:lnTo>
                      <a:pt x="2285238" y="1130808"/>
                    </a:lnTo>
                    <a:lnTo>
                      <a:pt x="2267522" y="1085183"/>
                    </a:lnTo>
                    <a:lnTo>
                      <a:pt x="2240756" y="1025747"/>
                    </a:lnTo>
                    <a:lnTo>
                      <a:pt x="2240756" y="998982"/>
                    </a:lnTo>
                    <a:lnTo>
                      <a:pt x="2257425" y="985171"/>
                    </a:lnTo>
                    <a:lnTo>
                      <a:pt x="2274380" y="982123"/>
                    </a:lnTo>
                    <a:lnTo>
                      <a:pt x="2284286" y="965645"/>
                    </a:lnTo>
                    <a:lnTo>
                      <a:pt x="2284286" y="953548"/>
                    </a:lnTo>
                    <a:lnTo>
                      <a:pt x="2283619" y="952881"/>
                    </a:lnTo>
                    <a:cubicBezTo>
                      <a:pt x="2280857" y="950119"/>
                      <a:pt x="2276189" y="944690"/>
                      <a:pt x="2275237" y="941832"/>
                    </a:cubicBezTo>
                    <a:cubicBezTo>
                      <a:pt x="2273999" y="938213"/>
                      <a:pt x="2275237" y="931450"/>
                      <a:pt x="2277999" y="927449"/>
                    </a:cubicBezTo>
                    <a:cubicBezTo>
                      <a:pt x="2279714" y="924973"/>
                      <a:pt x="2292477" y="919829"/>
                      <a:pt x="2299430" y="917067"/>
                    </a:cubicBezTo>
                    <a:cubicBezTo>
                      <a:pt x="2303336" y="915543"/>
                      <a:pt x="2306669" y="914210"/>
                      <a:pt x="2308479" y="913257"/>
                    </a:cubicBezTo>
                    <a:cubicBezTo>
                      <a:pt x="2314670" y="910114"/>
                      <a:pt x="2330387" y="879538"/>
                      <a:pt x="2335054" y="870204"/>
                    </a:cubicBezTo>
                    <a:lnTo>
                      <a:pt x="2354580" y="828008"/>
                    </a:lnTo>
                    <a:lnTo>
                      <a:pt x="2363819" y="798862"/>
                    </a:lnTo>
                    <a:lnTo>
                      <a:pt x="2354961" y="772192"/>
                    </a:lnTo>
                    <a:lnTo>
                      <a:pt x="2360105" y="763143"/>
                    </a:lnTo>
                    <a:cubicBezTo>
                      <a:pt x="2362676" y="761429"/>
                      <a:pt x="2372582" y="754761"/>
                      <a:pt x="2374106" y="748570"/>
                    </a:cubicBezTo>
                    <a:cubicBezTo>
                      <a:pt x="2375726" y="742188"/>
                      <a:pt x="2374202" y="733044"/>
                      <a:pt x="2374106" y="733044"/>
                    </a:cubicBezTo>
                    <a:lnTo>
                      <a:pt x="2374106" y="709136"/>
                    </a:lnTo>
                    <a:lnTo>
                      <a:pt x="2367725" y="687896"/>
                    </a:lnTo>
                    <a:lnTo>
                      <a:pt x="2356390" y="683038"/>
                    </a:lnTo>
                    <a:cubicBezTo>
                      <a:pt x="2356390" y="683038"/>
                      <a:pt x="2350103" y="679895"/>
                      <a:pt x="2343912" y="678371"/>
                    </a:cubicBezTo>
                    <a:cubicBezTo>
                      <a:pt x="2341721" y="677799"/>
                      <a:pt x="2341721" y="677799"/>
                      <a:pt x="2341721" y="675704"/>
                    </a:cubicBezTo>
                    <a:cubicBezTo>
                      <a:pt x="2341721" y="674465"/>
                      <a:pt x="2341721" y="672846"/>
                      <a:pt x="2341055" y="670941"/>
                    </a:cubicBezTo>
                    <a:cubicBezTo>
                      <a:pt x="2340197" y="668465"/>
                      <a:pt x="2337911" y="666750"/>
                      <a:pt x="2335530" y="665607"/>
                    </a:cubicBezTo>
                    <a:lnTo>
                      <a:pt x="2335530" y="665607"/>
                    </a:lnTo>
                    <a:cubicBezTo>
                      <a:pt x="2335530" y="665607"/>
                      <a:pt x="2335530" y="665607"/>
                      <a:pt x="2335530" y="665607"/>
                    </a:cubicBezTo>
                    <a:cubicBezTo>
                      <a:pt x="2335435" y="665607"/>
                      <a:pt x="2335340" y="665607"/>
                      <a:pt x="2335244" y="665512"/>
                    </a:cubicBezTo>
                    <a:cubicBezTo>
                      <a:pt x="2334101" y="665036"/>
                      <a:pt x="2333054" y="664559"/>
                      <a:pt x="2332101" y="664274"/>
                    </a:cubicBezTo>
                    <a:cubicBezTo>
                      <a:pt x="2332101" y="664274"/>
                      <a:pt x="2332101" y="664274"/>
                      <a:pt x="2332006" y="664274"/>
                    </a:cubicBezTo>
                    <a:cubicBezTo>
                      <a:pt x="2330863" y="663893"/>
                      <a:pt x="2329910" y="663702"/>
                      <a:pt x="2329339" y="663607"/>
                    </a:cubicBezTo>
                    <a:lnTo>
                      <a:pt x="2329053" y="663607"/>
                    </a:lnTo>
                    <a:cubicBezTo>
                      <a:pt x="2329053" y="663607"/>
                      <a:pt x="2329053" y="663607"/>
                      <a:pt x="2329053" y="663607"/>
                    </a:cubicBezTo>
                    <a:cubicBezTo>
                      <a:pt x="2329053" y="663607"/>
                      <a:pt x="2329053" y="663607"/>
                      <a:pt x="2328958" y="663607"/>
                    </a:cubicBezTo>
                    <a:lnTo>
                      <a:pt x="2328958" y="663607"/>
                    </a:lnTo>
                    <a:cubicBezTo>
                      <a:pt x="2328958" y="663607"/>
                      <a:pt x="2328863" y="663607"/>
                      <a:pt x="2328863" y="663607"/>
                    </a:cubicBezTo>
                    <a:lnTo>
                      <a:pt x="2328291" y="663607"/>
                    </a:lnTo>
                    <a:cubicBezTo>
                      <a:pt x="2328291" y="663607"/>
                      <a:pt x="2303812" y="671132"/>
                      <a:pt x="2303812" y="671132"/>
                    </a:cubicBezTo>
                    <a:lnTo>
                      <a:pt x="2297144" y="675989"/>
                    </a:lnTo>
                    <a:cubicBezTo>
                      <a:pt x="2297144" y="675989"/>
                      <a:pt x="2297144" y="675989"/>
                      <a:pt x="2297049" y="675989"/>
                    </a:cubicBezTo>
                    <a:lnTo>
                      <a:pt x="2267998" y="635127"/>
                    </a:lnTo>
                    <a:lnTo>
                      <a:pt x="2267998" y="585026"/>
                    </a:lnTo>
                    <a:lnTo>
                      <a:pt x="2267712" y="583883"/>
                    </a:lnTo>
                    <a:cubicBezTo>
                      <a:pt x="2266283" y="581216"/>
                      <a:pt x="2253901" y="557975"/>
                      <a:pt x="2249329" y="553403"/>
                    </a:cubicBezTo>
                    <a:cubicBezTo>
                      <a:pt x="2245995" y="550069"/>
                      <a:pt x="2242090" y="541020"/>
                      <a:pt x="2241042" y="538353"/>
                    </a:cubicBezTo>
                    <a:lnTo>
                      <a:pt x="2236375" y="499396"/>
                    </a:lnTo>
                    <a:lnTo>
                      <a:pt x="2225802" y="496348"/>
                    </a:lnTo>
                    <a:lnTo>
                      <a:pt x="2215325" y="427673"/>
                    </a:lnTo>
                    <a:lnTo>
                      <a:pt x="2181130" y="413671"/>
                    </a:lnTo>
                    <a:lnTo>
                      <a:pt x="2104263" y="384143"/>
                    </a:lnTo>
                    <a:lnTo>
                      <a:pt x="2097310" y="367475"/>
                    </a:lnTo>
                    <a:lnTo>
                      <a:pt x="2094262" y="344424"/>
                    </a:lnTo>
                    <a:lnTo>
                      <a:pt x="2084546" y="336137"/>
                    </a:lnTo>
                    <a:lnTo>
                      <a:pt x="2089023" y="328232"/>
                    </a:lnTo>
                    <a:lnTo>
                      <a:pt x="2110550" y="322802"/>
                    </a:lnTo>
                    <a:cubicBezTo>
                      <a:pt x="2111026" y="323374"/>
                      <a:pt x="2111693" y="324136"/>
                      <a:pt x="2112455" y="324993"/>
                    </a:cubicBezTo>
                    <a:lnTo>
                      <a:pt x="2112455" y="324993"/>
                    </a:lnTo>
                    <a:cubicBezTo>
                      <a:pt x="2112455" y="324993"/>
                      <a:pt x="2112836" y="325469"/>
                      <a:pt x="2112836" y="325469"/>
                    </a:cubicBezTo>
                    <a:cubicBezTo>
                      <a:pt x="2113121" y="325850"/>
                      <a:pt x="2113502" y="326231"/>
                      <a:pt x="2113883" y="326708"/>
                    </a:cubicBezTo>
                    <a:lnTo>
                      <a:pt x="2113883" y="326708"/>
                    </a:lnTo>
                    <a:cubicBezTo>
                      <a:pt x="2113883" y="326708"/>
                      <a:pt x="2114741" y="327755"/>
                      <a:pt x="2114741" y="327755"/>
                    </a:cubicBezTo>
                    <a:lnTo>
                      <a:pt x="2114741" y="327755"/>
                    </a:lnTo>
                    <a:cubicBezTo>
                      <a:pt x="2114741" y="327755"/>
                      <a:pt x="2115122" y="328232"/>
                      <a:pt x="2115312" y="328422"/>
                    </a:cubicBezTo>
                    <a:lnTo>
                      <a:pt x="2115312" y="328422"/>
                    </a:lnTo>
                    <a:cubicBezTo>
                      <a:pt x="2115312" y="328422"/>
                      <a:pt x="2116360" y="329660"/>
                      <a:pt x="2116360" y="329660"/>
                    </a:cubicBezTo>
                    <a:lnTo>
                      <a:pt x="2116360" y="329660"/>
                    </a:lnTo>
                    <a:cubicBezTo>
                      <a:pt x="2116360" y="329660"/>
                      <a:pt x="2116550" y="329946"/>
                      <a:pt x="2116646" y="330041"/>
                    </a:cubicBezTo>
                    <a:lnTo>
                      <a:pt x="2116646" y="330041"/>
                    </a:lnTo>
                    <a:cubicBezTo>
                      <a:pt x="2116646" y="330041"/>
                      <a:pt x="2118170" y="331946"/>
                      <a:pt x="2118170" y="331946"/>
                    </a:cubicBezTo>
                    <a:lnTo>
                      <a:pt x="2118170" y="331946"/>
                    </a:lnTo>
                    <a:cubicBezTo>
                      <a:pt x="2118170" y="331946"/>
                      <a:pt x="2118455" y="332232"/>
                      <a:pt x="2118551" y="332423"/>
                    </a:cubicBezTo>
                    <a:lnTo>
                      <a:pt x="2118551" y="332423"/>
                    </a:lnTo>
                    <a:cubicBezTo>
                      <a:pt x="2118551" y="332423"/>
                      <a:pt x="2119789" y="333947"/>
                      <a:pt x="2119789" y="333947"/>
                    </a:cubicBezTo>
                    <a:cubicBezTo>
                      <a:pt x="2119979" y="334137"/>
                      <a:pt x="2120075" y="334328"/>
                      <a:pt x="2120265" y="334518"/>
                    </a:cubicBezTo>
                    <a:lnTo>
                      <a:pt x="2120265" y="334518"/>
                    </a:lnTo>
                    <a:cubicBezTo>
                      <a:pt x="2120265" y="334518"/>
                      <a:pt x="2121694" y="336233"/>
                      <a:pt x="2121694" y="336233"/>
                    </a:cubicBezTo>
                    <a:lnTo>
                      <a:pt x="2121694" y="336233"/>
                    </a:lnTo>
                    <a:cubicBezTo>
                      <a:pt x="2121694" y="336233"/>
                      <a:pt x="2122170" y="336804"/>
                      <a:pt x="2122456" y="337090"/>
                    </a:cubicBezTo>
                    <a:lnTo>
                      <a:pt x="2123504" y="338328"/>
                    </a:lnTo>
                    <a:lnTo>
                      <a:pt x="2123504" y="338328"/>
                    </a:lnTo>
                    <a:cubicBezTo>
                      <a:pt x="2123504" y="338328"/>
                      <a:pt x="2123789" y="338614"/>
                      <a:pt x="2123885" y="338804"/>
                    </a:cubicBezTo>
                    <a:lnTo>
                      <a:pt x="2123885" y="338804"/>
                    </a:lnTo>
                    <a:cubicBezTo>
                      <a:pt x="2123885" y="338804"/>
                      <a:pt x="2124266" y="339281"/>
                      <a:pt x="2124266" y="339281"/>
                    </a:cubicBezTo>
                    <a:cubicBezTo>
                      <a:pt x="2124742" y="339852"/>
                      <a:pt x="2125313" y="340519"/>
                      <a:pt x="2125694" y="341090"/>
                    </a:cubicBezTo>
                    <a:lnTo>
                      <a:pt x="2126266" y="341757"/>
                    </a:lnTo>
                    <a:cubicBezTo>
                      <a:pt x="2127980" y="343853"/>
                      <a:pt x="2129409" y="345662"/>
                      <a:pt x="2130362" y="346900"/>
                    </a:cubicBezTo>
                    <a:cubicBezTo>
                      <a:pt x="2133410" y="350996"/>
                      <a:pt x="2138172" y="361474"/>
                      <a:pt x="2141696" y="369094"/>
                    </a:cubicBezTo>
                    <a:cubicBezTo>
                      <a:pt x="2143030" y="372142"/>
                      <a:pt x="2144268" y="374714"/>
                      <a:pt x="2145125" y="376428"/>
                    </a:cubicBezTo>
                    <a:cubicBezTo>
                      <a:pt x="2147983" y="382143"/>
                      <a:pt x="2154460" y="380333"/>
                      <a:pt x="2159222" y="379000"/>
                    </a:cubicBezTo>
                    <a:cubicBezTo>
                      <a:pt x="2161318" y="378428"/>
                      <a:pt x="2163604" y="377762"/>
                      <a:pt x="2165223" y="377762"/>
                    </a:cubicBezTo>
                    <a:cubicBezTo>
                      <a:pt x="2169414" y="377762"/>
                      <a:pt x="2175986" y="376428"/>
                      <a:pt x="2182940" y="375095"/>
                    </a:cubicBezTo>
                    <a:cubicBezTo>
                      <a:pt x="2186273" y="374428"/>
                      <a:pt x="2189512" y="373761"/>
                      <a:pt x="2192560" y="373285"/>
                    </a:cubicBezTo>
                    <a:cubicBezTo>
                      <a:pt x="2196179" y="372713"/>
                      <a:pt x="2198751" y="371189"/>
                      <a:pt x="2200466" y="368808"/>
                    </a:cubicBezTo>
                    <a:cubicBezTo>
                      <a:pt x="2202275" y="366141"/>
                      <a:pt x="2202275" y="363284"/>
                      <a:pt x="2202085" y="362045"/>
                    </a:cubicBezTo>
                    <a:lnTo>
                      <a:pt x="2202466" y="360521"/>
                    </a:lnTo>
                    <a:lnTo>
                      <a:pt x="2202466" y="360521"/>
                    </a:lnTo>
                    <a:cubicBezTo>
                      <a:pt x="2202466" y="360521"/>
                      <a:pt x="2204466" y="351568"/>
                      <a:pt x="2204466" y="351568"/>
                    </a:cubicBezTo>
                    <a:lnTo>
                      <a:pt x="2236089" y="362522"/>
                    </a:lnTo>
                    <a:lnTo>
                      <a:pt x="2260568" y="378809"/>
                    </a:lnTo>
                    <a:lnTo>
                      <a:pt x="2275237" y="347853"/>
                    </a:lnTo>
                    <a:lnTo>
                      <a:pt x="2276951" y="301276"/>
                    </a:lnTo>
                    <a:lnTo>
                      <a:pt x="2265236" y="283750"/>
                    </a:lnTo>
                    <a:lnTo>
                      <a:pt x="2278190" y="253460"/>
                    </a:lnTo>
                    <a:lnTo>
                      <a:pt x="2281238" y="221075"/>
                    </a:lnTo>
                    <a:lnTo>
                      <a:pt x="2312003" y="203454"/>
                    </a:lnTo>
                    <a:lnTo>
                      <a:pt x="2332768" y="185452"/>
                    </a:lnTo>
                    <a:lnTo>
                      <a:pt x="2354104" y="206788"/>
                    </a:lnTo>
                    <a:lnTo>
                      <a:pt x="2384298" y="215456"/>
                    </a:lnTo>
                    <a:lnTo>
                      <a:pt x="2382869" y="256413"/>
                    </a:lnTo>
                    <a:lnTo>
                      <a:pt x="2403824" y="283274"/>
                    </a:lnTo>
                    <a:lnTo>
                      <a:pt x="2400872" y="318135"/>
                    </a:lnTo>
                    <a:cubicBezTo>
                      <a:pt x="2400872" y="318135"/>
                      <a:pt x="2397919" y="343948"/>
                      <a:pt x="2420303" y="353568"/>
                    </a:cubicBezTo>
                    <a:cubicBezTo>
                      <a:pt x="2439257" y="361664"/>
                      <a:pt x="2489454" y="408432"/>
                      <a:pt x="2496598" y="415195"/>
                    </a:cubicBezTo>
                    <a:lnTo>
                      <a:pt x="2487740" y="500825"/>
                    </a:lnTo>
                    <a:lnTo>
                      <a:pt x="2487740" y="501777"/>
                    </a:lnTo>
                    <a:cubicBezTo>
                      <a:pt x="2487740" y="501777"/>
                      <a:pt x="2574512" y="609695"/>
                      <a:pt x="2574512" y="609695"/>
                    </a:cubicBezTo>
                    <a:lnTo>
                      <a:pt x="2574512" y="663893"/>
                    </a:lnTo>
                    <a:lnTo>
                      <a:pt x="2602420" y="685514"/>
                    </a:lnTo>
                    <a:cubicBezTo>
                      <a:pt x="2603945" y="686753"/>
                      <a:pt x="2605469" y="687991"/>
                      <a:pt x="2606993" y="689420"/>
                    </a:cubicBezTo>
                    <a:cubicBezTo>
                      <a:pt x="2629853" y="710089"/>
                      <a:pt x="2649855" y="748284"/>
                      <a:pt x="2652332" y="753047"/>
                    </a:cubicBezTo>
                    <a:lnTo>
                      <a:pt x="2652332" y="786575"/>
                    </a:lnTo>
                    <a:lnTo>
                      <a:pt x="2697861" y="822960"/>
                    </a:lnTo>
                    <a:cubicBezTo>
                      <a:pt x="2703481" y="829056"/>
                      <a:pt x="2731961" y="859631"/>
                      <a:pt x="2741486" y="859631"/>
                    </a:cubicBezTo>
                    <a:cubicBezTo>
                      <a:pt x="2745582" y="860203"/>
                      <a:pt x="2756726" y="885063"/>
                      <a:pt x="2765965" y="914114"/>
                    </a:cubicBezTo>
                    <a:lnTo>
                      <a:pt x="2670048" y="1175290"/>
                    </a:lnTo>
                    <a:close/>
                    <a:moveTo>
                      <a:pt x="2543461" y="1487043"/>
                    </a:moveTo>
                    <a:lnTo>
                      <a:pt x="2535936" y="1473327"/>
                    </a:lnTo>
                    <a:lnTo>
                      <a:pt x="2520982" y="1483328"/>
                    </a:lnTo>
                    <a:lnTo>
                      <a:pt x="2498884" y="1483328"/>
                    </a:lnTo>
                    <a:lnTo>
                      <a:pt x="2483453" y="1465136"/>
                    </a:lnTo>
                    <a:lnTo>
                      <a:pt x="2452878" y="1409795"/>
                    </a:lnTo>
                    <a:cubicBezTo>
                      <a:pt x="2456783" y="1405795"/>
                      <a:pt x="2468785" y="1393698"/>
                      <a:pt x="2471357" y="1389793"/>
                    </a:cubicBezTo>
                    <a:cubicBezTo>
                      <a:pt x="2473452" y="1386650"/>
                      <a:pt x="2476595" y="1385126"/>
                      <a:pt x="2480882" y="1383125"/>
                    </a:cubicBezTo>
                    <a:cubicBezTo>
                      <a:pt x="2481834" y="1382649"/>
                      <a:pt x="2482882" y="1382173"/>
                      <a:pt x="2483930" y="1381697"/>
                    </a:cubicBezTo>
                    <a:cubicBezTo>
                      <a:pt x="2489930" y="1378744"/>
                      <a:pt x="2500789" y="1371029"/>
                      <a:pt x="2505742" y="1364552"/>
                    </a:cubicBezTo>
                    <a:cubicBezTo>
                      <a:pt x="2509647" y="1359313"/>
                      <a:pt x="2510504" y="1349407"/>
                      <a:pt x="2510695" y="1345406"/>
                    </a:cubicBezTo>
                    <a:cubicBezTo>
                      <a:pt x="2514505" y="1344168"/>
                      <a:pt x="2524125" y="1340834"/>
                      <a:pt x="2530221" y="1338453"/>
                    </a:cubicBezTo>
                    <a:cubicBezTo>
                      <a:pt x="2537841" y="1335405"/>
                      <a:pt x="2550033" y="1329309"/>
                      <a:pt x="2558796" y="1324928"/>
                    </a:cubicBezTo>
                    <a:cubicBezTo>
                      <a:pt x="2567178" y="1320737"/>
                      <a:pt x="2564416" y="1313974"/>
                      <a:pt x="2562797" y="1309973"/>
                    </a:cubicBezTo>
                    <a:cubicBezTo>
                      <a:pt x="2562416" y="1309021"/>
                      <a:pt x="2561939" y="1307973"/>
                      <a:pt x="2561749" y="1307116"/>
                    </a:cubicBezTo>
                    <a:cubicBezTo>
                      <a:pt x="2565749" y="1305782"/>
                      <a:pt x="2582323" y="1306068"/>
                      <a:pt x="2596610" y="1307116"/>
                    </a:cubicBezTo>
                    <a:lnTo>
                      <a:pt x="2673763" y="1310164"/>
                    </a:lnTo>
                    <a:lnTo>
                      <a:pt x="2690146" y="1298258"/>
                    </a:lnTo>
                    <a:lnTo>
                      <a:pt x="2715101" y="1301782"/>
                    </a:lnTo>
                    <a:lnTo>
                      <a:pt x="2718626" y="1306735"/>
                    </a:lnTo>
                    <a:lnTo>
                      <a:pt x="2718626" y="1314355"/>
                    </a:lnTo>
                    <a:lnTo>
                      <a:pt x="2694813" y="1341120"/>
                    </a:lnTo>
                    <a:lnTo>
                      <a:pt x="2682526" y="1408748"/>
                    </a:lnTo>
                    <a:lnTo>
                      <a:pt x="2739390" y="1474661"/>
                    </a:lnTo>
                    <a:lnTo>
                      <a:pt x="2733866" y="1510856"/>
                    </a:lnTo>
                    <a:lnTo>
                      <a:pt x="2673001" y="1523905"/>
                    </a:lnTo>
                    <a:lnTo>
                      <a:pt x="2659570" y="1522571"/>
                    </a:lnTo>
                    <a:lnTo>
                      <a:pt x="2646045" y="1501521"/>
                    </a:lnTo>
                    <a:lnTo>
                      <a:pt x="2593848" y="1501521"/>
                    </a:lnTo>
                    <a:lnTo>
                      <a:pt x="2570321" y="1513808"/>
                    </a:lnTo>
                    <a:lnTo>
                      <a:pt x="2546890" y="1538764"/>
                    </a:lnTo>
                    <a:lnTo>
                      <a:pt x="2546890" y="1533716"/>
                    </a:lnTo>
                    <a:cubicBezTo>
                      <a:pt x="2546890" y="1533716"/>
                      <a:pt x="2543842" y="1487329"/>
                      <a:pt x="2543842" y="1487329"/>
                    </a:cubicBezTo>
                    <a:close/>
                    <a:moveTo>
                      <a:pt x="2377345" y="1733645"/>
                    </a:moveTo>
                    <a:lnTo>
                      <a:pt x="2375821" y="1686782"/>
                    </a:lnTo>
                    <a:lnTo>
                      <a:pt x="2390680" y="1610963"/>
                    </a:lnTo>
                    <a:lnTo>
                      <a:pt x="2400872" y="1587627"/>
                    </a:lnTo>
                    <a:lnTo>
                      <a:pt x="2429161" y="1567815"/>
                    </a:lnTo>
                    <a:lnTo>
                      <a:pt x="2443829" y="1574483"/>
                    </a:lnTo>
                    <a:lnTo>
                      <a:pt x="2459165" y="1594390"/>
                    </a:lnTo>
                    <a:lnTo>
                      <a:pt x="2476405" y="1594390"/>
                    </a:lnTo>
                    <a:cubicBezTo>
                      <a:pt x="2476405" y="1594390"/>
                      <a:pt x="2485263" y="1595818"/>
                      <a:pt x="2489454" y="1597247"/>
                    </a:cubicBezTo>
                    <a:cubicBezTo>
                      <a:pt x="2491264" y="1598390"/>
                      <a:pt x="2492216" y="1608011"/>
                      <a:pt x="2492788" y="1612583"/>
                    </a:cubicBezTo>
                    <a:cubicBezTo>
                      <a:pt x="2493169" y="1616012"/>
                      <a:pt x="2493455" y="1618964"/>
                      <a:pt x="2493931" y="1620964"/>
                    </a:cubicBezTo>
                    <a:cubicBezTo>
                      <a:pt x="2495550" y="1627537"/>
                      <a:pt x="2495931" y="1628013"/>
                      <a:pt x="2500884" y="1631347"/>
                    </a:cubicBezTo>
                    <a:cubicBezTo>
                      <a:pt x="2505551" y="1634490"/>
                      <a:pt x="2510219" y="1636014"/>
                      <a:pt x="2510409" y="1636109"/>
                    </a:cubicBezTo>
                    <a:lnTo>
                      <a:pt x="2510885" y="1636300"/>
                    </a:lnTo>
                    <a:lnTo>
                      <a:pt x="2511362" y="1636300"/>
                    </a:lnTo>
                    <a:cubicBezTo>
                      <a:pt x="2511362" y="1636300"/>
                      <a:pt x="2536793" y="1634776"/>
                      <a:pt x="2544128" y="1634776"/>
                    </a:cubicBezTo>
                    <a:cubicBezTo>
                      <a:pt x="2554034" y="1634776"/>
                      <a:pt x="2554034" y="1622203"/>
                      <a:pt x="2554034" y="1617440"/>
                    </a:cubicBezTo>
                    <a:cubicBezTo>
                      <a:pt x="2554034" y="1614392"/>
                      <a:pt x="2558606" y="1594104"/>
                      <a:pt x="2561463" y="1582103"/>
                    </a:cubicBezTo>
                    <a:lnTo>
                      <a:pt x="2561653" y="1581341"/>
                    </a:lnTo>
                    <a:lnTo>
                      <a:pt x="2552128" y="1560767"/>
                    </a:lnTo>
                    <a:lnTo>
                      <a:pt x="2546509" y="1552385"/>
                    </a:lnTo>
                    <a:lnTo>
                      <a:pt x="2546509" y="1545527"/>
                    </a:lnTo>
                    <a:lnTo>
                      <a:pt x="2572512" y="1517618"/>
                    </a:lnTo>
                    <a:lnTo>
                      <a:pt x="2594134" y="1506093"/>
                    </a:lnTo>
                    <a:lnTo>
                      <a:pt x="2643092" y="1506093"/>
                    </a:lnTo>
                    <a:lnTo>
                      <a:pt x="2656523" y="1526953"/>
                    </a:lnTo>
                    <a:lnTo>
                      <a:pt x="2673001" y="1528572"/>
                    </a:lnTo>
                    <a:lnTo>
                      <a:pt x="2735104" y="1515237"/>
                    </a:lnTo>
                    <a:lnTo>
                      <a:pt x="2754344" y="1531715"/>
                    </a:lnTo>
                    <a:lnTo>
                      <a:pt x="2754344" y="1577245"/>
                    </a:lnTo>
                    <a:lnTo>
                      <a:pt x="2774347" y="1583912"/>
                    </a:lnTo>
                    <a:lnTo>
                      <a:pt x="2790635" y="1586198"/>
                    </a:lnTo>
                    <a:cubicBezTo>
                      <a:pt x="2790063" y="1587627"/>
                      <a:pt x="2789587" y="1589246"/>
                      <a:pt x="2789396" y="1591342"/>
                    </a:cubicBezTo>
                    <a:cubicBezTo>
                      <a:pt x="2788825" y="1597438"/>
                      <a:pt x="2790158" y="1606391"/>
                      <a:pt x="2793302" y="1618107"/>
                    </a:cubicBezTo>
                    <a:lnTo>
                      <a:pt x="2802636" y="1652207"/>
                    </a:lnTo>
                    <a:lnTo>
                      <a:pt x="2819019" y="1658779"/>
                    </a:lnTo>
                    <a:lnTo>
                      <a:pt x="2804446" y="1670114"/>
                    </a:lnTo>
                    <a:lnTo>
                      <a:pt x="2800255" y="1691450"/>
                    </a:lnTo>
                    <a:lnTo>
                      <a:pt x="2800255" y="1697450"/>
                    </a:lnTo>
                    <a:lnTo>
                      <a:pt x="2780919" y="1692878"/>
                    </a:lnTo>
                    <a:lnTo>
                      <a:pt x="2766917" y="1706880"/>
                    </a:lnTo>
                    <a:lnTo>
                      <a:pt x="2741581" y="1734122"/>
                    </a:lnTo>
                    <a:lnTo>
                      <a:pt x="2698337" y="1696688"/>
                    </a:lnTo>
                    <a:lnTo>
                      <a:pt x="2683002" y="1684687"/>
                    </a:lnTo>
                    <a:lnTo>
                      <a:pt x="2670239" y="1693164"/>
                    </a:lnTo>
                    <a:lnTo>
                      <a:pt x="2651093" y="1692212"/>
                    </a:lnTo>
                    <a:lnTo>
                      <a:pt x="2622995" y="1661065"/>
                    </a:lnTo>
                    <a:lnTo>
                      <a:pt x="2592705" y="1695545"/>
                    </a:lnTo>
                    <a:cubicBezTo>
                      <a:pt x="2576608" y="1702022"/>
                      <a:pt x="2558415" y="1708880"/>
                      <a:pt x="2556605" y="1709166"/>
                    </a:cubicBezTo>
                    <a:cubicBezTo>
                      <a:pt x="2554986" y="1708404"/>
                      <a:pt x="2549938" y="1701356"/>
                      <a:pt x="2546318" y="1695260"/>
                    </a:cubicBezTo>
                    <a:lnTo>
                      <a:pt x="2545461" y="1693831"/>
                    </a:lnTo>
                    <a:lnTo>
                      <a:pt x="2428113" y="1720310"/>
                    </a:lnTo>
                    <a:lnTo>
                      <a:pt x="2393442" y="1768697"/>
                    </a:lnTo>
                    <a:lnTo>
                      <a:pt x="2377440" y="1733836"/>
                    </a:lnTo>
                    <a:close/>
                    <a:moveTo>
                      <a:pt x="2644235" y="2041874"/>
                    </a:moveTo>
                    <a:lnTo>
                      <a:pt x="2616994" y="2013204"/>
                    </a:lnTo>
                    <a:lnTo>
                      <a:pt x="2595849" y="1973771"/>
                    </a:lnTo>
                    <a:lnTo>
                      <a:pt x="2600516" y="1965960"/>
                    </a:lnTo>
                    <a:lnTo>
                      <a:pt x="2618327" y="1964055"/>
                    </a:lnTo>
                    <a:lnTo>
                      <a:pt x="2630424" y="1959102"/>
                    </a:lnTo>
                    <a:lnTo>
                      <a:pt x="2667286" y="1961102"/>
                    </a:lnTo>
                    <a:lnTo>
                      <a:pt x="2699957" y="1903762"/>
                    </a:lnTo>
                    <a:cubicBezTo>
                      <a:pt x="2702433" y="1904810"/>
                      <a:pt x="2706910" y="1906810"/>
                      <a:pt x="2709482" y="1908715"/>
                    </a:cubicBezTo>
                    <a:cubicBezTo>
                      <a:pt x="2713292" y="1911572"/>
                      <a:pt x="2723102" y="1921383"/>
                      <a:pt x="2723198" y="1921478"/>
                    </a:cubicBezTo>
                    <a:lnTo>
                      <a:pt x="2725293" y="1923669"/>
                    </a:lnTo>
                    <a:lnTo>
                      <a:pt x="2726912" y="1921097"/>
                    </a:lnTo>
                    <a:cubicBezTo>
                      <a:pt x="2733485" y="1910334"/>
                      <a:pt x="2741200" y="1896904"/>
                      <a:pt x="2741200" y="1893951"/>
                    </a:cubicBezTo>
                    <a:cubicBezTo>
                      <a:pt x="2741200" y="1892427"/>
                      <a:pt x="2741200" y="1888998"/>
                      <a:pt x="2724150" y="1887760"/>
                    </a:cubicBezTo>
                    <a:lnTo>
                      <a:pt x="2723198" y="1833943"/>
                    </a:lnTo>
                    <a:lnTo>
                      <a:pt x="2763584" y="1781747"/>
                    </a:lnTo>
                    <a:lnTo>
                      <a:pt x="2764060" y="1781080"/>
                    </a:lnTo>
                    <a:lnTo>
                      <a:pt x="2764060" y="1767745"/>
                    </a:lnTo>
                    <a:lnTo>
                      <a:pt x="2753963" y="1763268"/>
                    </a:lnTo>
                    <a:lnTo>
                      <a:pt x="2746915" y="1758887"/>
                    </a:lnTo>
                    <a:lnTo>
                      <a:pt x="2744248" y="1738122"/>
                    </a:lnTo>
                    <a:lnTo>
                      <a:pt x="2770346" y="1710023"/>
                    </a:lnTo>
                    <a:lnTo>
                      <a:pt x="2782348" y="1698022"/>
                    </a:lnTo>
                    <a:lnTo>
                      <a:pt x="2804922" y="1703356"/>
                    </a:lnTo>
                    <a:lnTo>
                      <a:pt x="2804922" y="1691831"/>
                    </a:lnTo>
                    <a:cubicBezTo>
                      <a:pt x="2804922" y="1691831"/>
                      <a:pt x="2808732" y="1672781"/>
                      <a:pt x="2808732" y="1672781"/>
                    </a:cubicBezTo>
                    <a:lnTo>
                      <a:pt x="2824067" y="1660874"/>
                    </a:lnTo>
                    <a:lnTo>
                      <a:pt x="2834545" y="1665065"/>
                    </a:lnTo>
                    <a:lnTo>
                      <a:pt x="2855690" y="1656017"/>
                    </a:lnTo>
                    <a:lnTo>
                      <a:pt x="2866549" y="1658684"/>
                    </a:lnTo>
                    <a:lnTo>
                      <a:pt x="2883408" y="1668780"/>
                    </a:lnTo>
                    <a:lnTo>
                      <a:pt x="2893409" y="1648778"/>
                    </a:lnTo>
                    <a:cubicBezTo>
                      <a:pt x="2893409" y="1648778"/>
                      <a:pt x="2894457" y="1647254"/>
                      <a:pt x="2896172" y="1646396"/>
                    </a:cubicBezTo>
                    <a:cubicBezTo>
                      <a:pt x="2896457" y="1646301"/>
                      <a:pt x="2896743" y="1646206"/>
                      <a:pt x="2897124" y="1646111"/>
                    </a:cubicBezTo>
                    <a:cubicBezTo>
                      <a:pt x="2897410" y="1646015"/>
                      <a:pt x="2897791" y="1645825"/>
                      <a:pt x="2898077" y="1645825"/>
                    </a:cubicBezTo>
                    <a:cubicBezTo>
                      <a:pt x="2900172" y="1645634"/>
                      <a:pt x="2902363" y="1646777"/>
                      <a:pt x="2904744" y="1649063"/>
                    </a:cubicBezTo>
                    <a:lnTo>
                      <a:pt x="2930176" y="1674495"/>
                    </a:lnTo>
                    <a:lnTo>
                      <a:pt x="2960942" y="1649825"/>
                    </a:lnTo>
                    <a:lnTo>
                      <a:pt x="3001423" y="1655636"/>
                    </a:lnTo>
                    <a:lnTo>
                      <a:pt x="3016949" y="1663351"/>
                    </a:lnTo>
                    <a:lnTo>
                      <a:pt x="3002470" y="1692307"/>
                    </a:lnTo>
                    <a:lnTo>
                      <a:pt x="3014853" y="1713929"/>
                    </a:lnTo>
                    <a:lnTo>
                      <a:pt x="3017996" y="1738789"/>
                    </a:lnTo>
                    <a:lnTo>
                      <a:pt x="3057335" y="1753934"/>
                    </a:lnTo>
                    <a:lnTo>
                      <a:pt x="3072289" y="1789938"/>
                    </a:lnTo>
                    <a:lnTo>
                      <a:pt x="3099530" y="1798987"/>
                    </a:lnTo>
                    <a:lnTo>
                      <a:pt x="3114199" y="1819466"/>
                    </a:lnTo>
                    <a:lnTo>
                      <a:pt x="3129725" y="1838039"/>
                    </a:lnTo>
                    <a:lnTo>
                      <a:pt x="3146489" y="1841373"/>
                    </a:lnTo>
                    <a:lnTo>
                      <a:pt x="3164586" y="1829372"/>
                    </a:lnTo>
                    <a:cubicBezTo>
                      <a:pt x="3172397" y="1830324"/>
                      <a:pt x="3191542" y="1834134"/>
                      <a:pt x="3191542" y="1841849"/>
                    </a:cubicBezTo>
                    <a:lnTo>
                      <a:pt x="3191542" y="1870234"/>
                    </a:lnTo>
                    <a:lnTo>
                      <a:pt x="3166110" y="1881568"/>
                    </a:lnTo>
                    <a:lnTo>
                      <a:pt x="3140393" y="1891189"/>
                    </a:lnTo>
                    <a:lnTo>
                      <a:pt x="3146584" y="1943957"/>
                    </a:lnTo>
                    <a:lnTo>
                      <a:pt x="3181636" y="2005584"/>
                    </a:lnTo>
                    <a:lnTo>
                      <a:pt x="3135440" y="2031111"/>
                    </a:lnTo>
                    <a:lnTo>
                      <a:pt x="3142107" y="2098072"/>
                    </a:lnTo>
                    <a:lnTo>
                      <a:pt x="3159062" y="2135124"/>
                    </a:lnTo>
                    <a:lnTo>
                      <a:pt x="3144393" y="2138839"/>
                    </a:lnTo>
                    <a:cubicBezTo>
                      <a:pt x="3138488" y="2137696"/>
                      <a:pt x="3105436" y="2131409"/>
                      <a:pt x="3101054" y="2131409"/>
                    </a:cubicBezTo>
                    <a:cubicBezTo>
                      <a:pt x="3096673" y="2131409"/>
                      <a:pt x="3083814" y="2139125"/>
                      <a:pt x="3079337" y="2141982"/>
                    </a:cubicBezTo>
                    <a:lnTo>
                      <a:pt x="3053239" y="2144744"/>
                    </a:lnTo>
                    <a:lnTo>
                      <a:pt x="3046000" y="2127218"/>
                    </a:lnTo>
                    <a:lnTo>
                      <a:pt x="3036665" y="2125409"/>
                    </a:lnTo>
                    <a:lnTo>
                      <a:pt x="3023902" y="2129028"/>
                    </a:lnTo>
                    <a:lnTo>
                      <a:pt x="3023902" y="2140172"/>
                    </a:lnTo>
                    <a:cubicBezTo>
                      <a:pt x="3020187" y="2142458"/>
                      <a:pt x="3008567" y="2143411"/>
                      <a:pt x="3001232" y="2143506"/>
                    </a:cubicBezTo>
                    <a:cubicBezTo>
                      <a:pt x="3000851" y="2143506"/>
                      <a:pt x="2991898" y="2141982"/>
                      <a:pt x="2979896" y="2141982"/>
                    </a:cubicBezTo>
                    <a:cubicBezTo>
                      <a:pt x="2967895" y="2141982"/>
                      <a:pt x="2945607" y="2149316"/>
                      <a:pt x="2944749" y="2149602"/>
                    </a:cubicBezTo>
                    <a:lnTo>
                      <a:pt x="2943130" y="2150174"/>
                    </a:lnTo>
                    <a:lnTo>
                      <a:pt x="2943130" y="2158841"/>
                    </a:lnTo>
                    <a:lnTo>
                      <a:pt x="2936939" y="2171319"/>
                    </a:lnTo>
                    <a:lnTo>
                      <a:pt x="2925890" y="2166461"/>
                    </a:lnTo>
                    <a:lnTo>
                      <a:pt x="2895981" y="2147030"/>
                    </a:lnTo>
                    <a:lnTo>
                      <a:pt x="2855690" y="2140649"/>
                    </a:lnTo>
                    <a:lnTo>
                      <a:pt x="2827306" y="2146649"/>
                    </a:lnTo>
                    <a:lnTo>
                      <a:pt x="2813971" y="2146649"/>
                    </a:lnTo>
                    <a:cubicBezTo>
                      <a:pt x="2813971" y="2146649"/>
                      <a:pt x="2785110" y="2145125"/>
                      <a:pt x="2785110" y="2145125"/>
                    </a:cubicBezTo>
                    <a:lnTo>
                      <a:pt x="2771203" y="2149793"/>
                    </a:lnTo>
                    <a:lnTo>
                      <a:pt x="2756059" y="2160365"/>
                    </a:lnTo>
                    <a:lnTo>
                      <a:pt x="2698337" y="2184654"/>
                    </a:lnTo>
                    <a:lnTo>
                      <a:pt x="2688050" y="2205228"/>
                    </a:lnTo>
                    <a:lnTo>
                      <a:pt x="2669191" y="2206562"/>
                    </a:lnTo>
                    <a:lnTo>
                      <a:pt x="2657285" y="2199989"/>
                    </a:lnTo>
                    <a:lnTo>
                      <a:pt x="2648141" y="2152364"/>
                    </a:lnTo>
                    <a:lnTo>
                      <a:pt x="2646331" y="2152364"/>
                    </a:lnTo>
                    <a:cubicBezTo>
                      <a:pt x="2641473" y="2151888"/>
                      <a:pt x="2632901" y="2151031"/>
                      <a:pt x="2630995" y="2150364"/>
                    </a:cubicBezTo>
                    <a:cubicBezTo>
                      <a:pt x="2629853" y="2149888"/>
                      <a:pt x="2626995" y="2145697"/>
                      <a:pt x="2624709" y="2141220"/>
                    </a:cubicBezTo>
                    <a:cubicBezTo>
                      <a:pt x="2625281" y="2137601"/>
                      <a:pt x="2627376" y="2124742"/>
                      <a:pt x="2627567" y="2121122"/>
                    </a:cubicBezTo>
                    <a:cubicBezTo>
                      <a:pt x="2629472" y="2118265"/>
                      <a:pt x="2644616" y="2106073"/>
                      <a:pt x="2658523" y="2095595"/>
                    </a:cubicBezTo>
                    <a:lnTo>
                      <a:pt x="2659857" y="2094643"/>
                    </a:lnTo>
                    <a:lnTo>
                      <a:pt x="2644426" y="2042160"/>
                    </a:lnTo>
                    <a:close/>
                    <a:moveTo>
                      <a:pt x="2410301" y="1833563"/>
                    </a:moveTo>
                    <a:cubicBezTo>
                      <a:pt x="2410301" y="1833563"/>
                      <a:pt x="2410301" y="1832420"/>
                      <a:pt x="2410206" y="1831658"/>
                    </a:cubicBezTo>
                    <a:lnTo>
                      <a:pt x="2410206" y="1831658"/>
                    </a:lnTo>
                    <a:lnTo>
                      <a:pt x="2410206" y="1830610"/>
                    </a:lnTo>
                    <a:lnTo>
                      <a:pt x="2410206" y="1830610"/>
                    </a:lnTo>
                    <a:cubicBezTo>
                      <a:pt x="2410206" y="1830610"/>
                      <a:pt x="2410206" y="1830324"/>
                      <a:pt x="2410206" y="1830229"/>
                    </a:cubicBezTo>
                    <a:cubicBezTo>
                      <a:pt x="2410206" y="1830038"/>
                      <a:pt x="2410206" y="1829848"/>
                      <a:pt x="2410206" y="1829657"/>
                    </a:cubicBezTo>
                    <a:lnTo>
                      <a:pt x="2410206" y="1829657"/>
                    </a:lnTo>
                    <a:lnTo>
                      <a:pt x="2410206" y="1829657"/>
                    </a:lnTo>
                    <a:cubicBezTo>
                      <a:pt x="2409825" y="1821656"/>
                      <a:pt x="2408968" y="1806321"/>
                      <a:pt x="2408968" y="1803083"/>
                    </a:cubicBezTo>
                    <a:cubicBezTo>
                      <a:pt x="2408968" y="1800130"/>
                      <a:pt x="2404586" y="1790129"/>
                      <a:pt x="2395919" y="1773269"/>
                    </a:cubicBezTo>
                    <a:lnTo>
                      <a:pt x="2430971" y="1724406"/>
                    </a:lnTo>
                    <a:lnTo>
                      <a:pt x="2543175" y="1699070"/>
                    </a:lnTo>
                    <a:cubicBezTo>
                      <a:pt x="2552128" y="1713738"/>
                      <a:pt x="2555272" y="1713738"/>
                      <a:pt x="2556320" y="1713738"/>
                    </a:cubicBezTo>
                    <a:cubicBezTo>
                      <a:pt x="2559463" y="1713738"/>
                      <a:pt x="2584514" y="1703832"/>
                      <a:pt x="2595086" y="1699641"/>
                    </a:cubicBezTo>
                    <a:lnTo>
                      <a:pt x="2623185" y="1668113"/>
                    </a:lnTo>
                    <a:lnTo>
                      <a:pt x="2648998" y="1696784"/>
                    </a:lnTo>
                    <a:lnTo>
                      <a:pt x="2671763" y="1697831"/>
                    </a:lnTo>
                    <a:lnTo>
                      <a:pt x="2682907" y="1690402"/>
                    </a:lnTo>
                    <a:lnTo>
                      <a:pt x="2695480" y="1700213"/>
                    </a:lnTo>
                    <a:lnTo>
                      <a:pt x="2739676" y="1738503"/>
                    </a:lnTo>
                    <a:lnTo>
                      <a:pt x="2742724" y="1761649"/>
                    </a:lnTo>
                    <a:lnTo>
                      <a:pt x="2751963" y="1767364"/>
                    </a:lnTo>
                    <a:lnTo>
                      <a:pt x="2759488" y="1770698"/>
                    </a:lnTo>
                    <a:lnTo>
                      <a:pt x="2759488" y="1779270"/>
                    </a:lnTo>
                    <a:lnTo>
                      <a:pt x="2719102" y="1831467"/>
                    </a:lnTo>
                    <a:lnTo>
                      <a:pt x="2718626" y="1832134"/>
                    </a:lnTo>
                    <a:lnTo>
                      <a:pt x="2719674" y="1892046"/>
                    </a:lnTo>
                    <a:lnTo>
                      <a:pt x="2721864" y="1892046"/>
                    </a:lnTo>
                    <a:cubicBezTo>
                      <a:pt x="2727960" y="1892522"/>
                      <a:pt x="2734247" y="1893570"/>
                      <a:pt x="2736342" y="1894427"/>
                    </a:cubicBezTo>
                    <a:cubicBezTo>
                      <a:pt x="2735104" y="1897571"/>
                      <a:pt x="2729865" y="1907000"/>
                      <a:pt x="2724531" y="1915954"/>
                    </a:cubicBezTo>
                    <a:cubicBezTo>
                      <a:pt x="2721293" y="1912811"/>
                      <a:pt x="2715387" y="1907096"/>
                      <a:pt x="2712434" y="1904905"/>
                    </a:cubicBezTo>
                    <a:cubicBezTo>
                      <a:pt x="2708243" y="1901762"/>
                      <a:pt x="2700242" y="1898714"/>
                      <a:pt x="2699861" y="1898618"/>
                    </a:cubicBezTo>
                    <a:lnTo>
                      <a:pt x="2697957" y="1897856"/>
                    </a:lnTo>
                    <a:lnTo>
                      <a:pt x="2664714" y="1956245"/>
                    </a:lnTo>
                    <a:lnTo>
                      <a:pt x="2629757" y="1954339"/>
                    </a:lnTo>
                    <a:lnTo>
                      <a:pt x="2617565" y="1959388"/>
                    </a:lnTo>
                    <a:lnTo>
                      <a:pt x="2601944" y="1961007"/>
                    </a:lnTo>
                    <a:cubicBezTo>
                      <a:pt x="2601944" y="1961007"/>
                      <a:pt x="2601563" y="1960340"/>
                      <a:pt x="2601373" y="1959959"/>
                    </a:cubicBezTo>
                    <a:cubicBezTo>
                      <a:pt x="2601087" y="1959388"/>
                      <a:pt x="2600706" y="1958816"/>
                      <a:pt x="2600420" y="1958150"/>
                    </a:cubicBezTo>
                    <a:cubicBezTo>
                      <a:pt x="2600135" y="1957578"/>
                      <a:pt x="2599944" y="1957102"/>
                      <a:pt x="2599658" y="1956530"/>
                    </a:cubicBezTo>
                    <a:cubicBezTo>
                      <a:pt x="2599373" y="1955959"/>
                      <a:pt x="2599087" y="1955292"/>
                      <a:pt x="2598801" y="1954721"/>
                    </a:cubicBezTo>
                    <a:cubicBezTo>
                      <a:pt x="2598515" y="1954149"/>
                      <a:pt x="2598325" y="1953578"/>
                      <a:pt x="2598039" y="1953101"/>
                    </a:cubicBezTo>
                    <a:cubicBezTo>
                      <a:pt x="2597753" y="1952530"/>
                      <a:pt x="2597563" y="1951958"/>
                      <a:pt x="2597277" y="1951387"/>
                    </a:cubicBezTo>
                    <a:cubicBezTo>
                      <a:pt x="2596991" y="1950815"/>
                      <a:pt x="2596801" y="1950149"/>
                      <a:pt x="2596515" y="1949577"/>
                    </a:cubicBezTo>
                    <a:cubicBezTo>
                      <a:pt x="2596325" y="1949101"/>
                      <a:pt x="2596134" y="1948625"/>
                      <a:pt x="2595944" y="1948243"/>
                    </a:cubicBezTo>
                    <a:cubicBezTo>
                      <a:pt x="2595658" y="1947482"/>
                      <a:pt x="2595372" y="1946815"/>
                      <a:pt x="2595182" y="1946148"/>
                    </a:cubicBezTo>
                    <a:cubicBezTo>
                      <a:pt x="2595182" y="1945958"/>
                      <a:pt x="2594991" y="1945672"/>
                      <a:pt x="2594991" y="1945481"/>
                    </a:cubicBezTo>
                    <a:cubicBezTo>
                      <a:pt x="2594039" y="1942910"/>
                      <a:pt x="2593467" y="1941100"/>
                      <a:pt x="2593467" y="1941005"/>
                    </a:cubicBezTo>
                    <a:lnTo>
                      <a:pt x="2593086" y="1939862"/>
                    </a:lnTo>
                    <a:lnTo>
                      <a:pt x="2591943" y="1939481"/>
                    </a:lnTo>
                    <a:cubicBezTo>
                      <a:pt x="2591181" y="1939195"/>
                      <a:pt x="2577941" y="1934432"/>
                      <a:pt x="2567845" y="1931289"/>
                    </a:cubicBezTo>
                    <a:lnTo>
                      <a:pt x="2567845" y="1931289"/>
                    </a:lnTo>
                    <a:cubicBezTo>
                      <a:pt x="2567845" y="1931289"/>
                      <a:pt x="2562892" y="1929765"/>
                      <a:pt x="2562892" y="1929765"/>
                    </a:cubicBezTo>
                    <a:cubicBezTo>
                      <a:pt x="2562892" y="1929765"/>
                      <a:pt x="2562797" y="1929765"/>
                      <a:pt x="2562701" y="1929765"/>
                    </a:cubicBezTo>
                    <a:cubicBezTo>
                      <a:pt x="2561749" y="1929479"/>
                      <a:pt x="2560987" y="1929289"/>
                      <a:pt x="2560225" y="1929098"/>
                    </a:cubicBezTo>
                    <a:cubicBezTo>
                      <a:pt x="2559939" y="1929098"/>
                      <a:pt x="2559749" y="1929003"/>
                      <a:pt x="2559558" y="1928908"/>
                    </a:cubicBezTo>
                    <a:cubicBezTo>
                      <a:pt x="2558796" y="1928717"/>
                      <a:pt x="2558129" y="1928527"/>
                      <a:pt x="2557653" y="1928432"/>
                    </a:cubicBezTo>
                    <a:cubicBezTo>
                      <a:pt x="2553843" y="1927765"/>
                      <a:pt x="2546033" y="1921193"/>
                      <a:pt x="2541746" y="1916906"/>
                    </a:cubicBezTo>
                    <a:lnTo>
                      <a:pt x="2528792" y="1906714"/>
                    </a:lnTo>
                    <a:cubicBezTo>
                      <a:pt x="2529174" y="1901381"/>
                      <a:pt x="2529935" y="1893380"/>
                      <a:pt x="2530602" y="1891570"/>
                    </a:cubicBezTo>
                    <a:lnTo>
                      <a:pt x="2534793" y="1878902"/>
                    </a:lnTo>
                    <a:lnTo>
                      <a:pt x="2534603" y="1878139"/>
                    </a:lnTo>
                    <a:cubicBezTo>
                      <a:pt x="2533936" y="1875854"/>
                      <a:pt x="2530126" y="1864233"/>
                      <a:pt x="2525744" y="1860995"/>
                    </a:cubicBezTo>
                    <a:cubicBezTo>
                      <a:pt x="2521172" y="1857566"/>
                      <a:pt x="2512505" y="1860518"/>
                      <a:pt x="2509933" y="1861471"/>
                    </a:cubicBezTo>
                    <a:cubicBezTo>
                      <a:pt x="2491740" y="1861471"/>
                      <a:pt x="2471452" y="1861185"/>
                      <a:pt x="2469261" y="1860614"/>
                    </a:cubicBezTo>
                    <a:cubicBezTo>
                      <a:pt x="2466308" y="1859661"/>
                      <a:pt x="2426399" y="1845659"/>
                      <a:pt x="2426399" y="1845659"/>
                    </a:cubicBezTo>
                    <a:lnTo>
                      <a:pt x="2420969" y="1845659"/>
                    </a:lnTo>
                    <a:cubicBezTo>
                      <a:pt x="2420969" y="1845659"/>
                      <a:pt x="2410492" y="1833467"/>
                      <a:pt x="2410492" y="1833467"/>
                    </a:cubicBezTo>
                    <a:close/>
                    <a:moveTo>
                      <a:pt x="2346008" y="1959578"/>
                    </a:moveTo>
                    <a:cubicBezTo>
                      <a:pt x="2347341" y="1957483"/>
                      <a:pt x="2348865" y="1955197"/>
                      <a:pt x="2350294" y="1952911"/>
                    </a:cubicBezTo>
                    <a:cubicBezTo>
                      <a:pt x="2350484" y="1952720"/>
                      <a:pt x="2350580" y="1952435"/>
                      <a:pt x="2350675" y="1952244"/>
                    </a:cubicBezTo>
                    <a:cubicBezTo>
                      <a:pt x="2352104" y="1949958"/>
                      <a:pt x="2353437" y="1947672"/>
                      <a:pt x="2354771" y="1945386"/>
                    </a:cubicBezTo>
                    <a:cubicBezTo>
                      <a:pt x="2354866" y="1945196"/>
                      <a:pt x="2354961" y="1945005"/>
                      <a:pt x="2355152" y="1944814"/>
                    </a:cubicBezTo>
                    <a:cubicBezTo>
                      <a:pt x="2356390" y="1942719"/>
                      <a:pt x="2357438" y="1940624"/>
                      <a:pt x="2358390" y="1938718"/>
                    </a:cubicBezTo>
                    <a:cubicBezTo>
                      <a:pt x="2358485" y="1938528"/>
                      <a:pt x="2358581" y="1938242"/>
                      <a:pt x="2358676" y="1938052"/>
                    </a:cubicBezTo>
                    <a:cubicBezTo>
                      <a:pt x="2359628" y="1936052"/>
                      <a:pt x="2360390" y="1934147"/>
                      <a:pt x="2360867" y="1932623"/>
                    </a:cubicBezTo>
                    <a:lnTo>
                      <a:pt x="2361343" y="1931003"/>
                    </a:lnTo>
                    <a:lnTo>
                      <a:pt x="2348770" y="1921574"/>
                    </a:lnTo>
                    <a:lnTo>
                      <a:pt x="2344769" y="1901571"/>
                    </a:lnTo>
                    <a:lnTo>
                      <a:pt x="2354009" y="1894999"/>
                    </a:lnTo>
                    <a:lnTo>
                      <a:pt x="2358485" y="1886712"/>
                    </a:lnTo>
                    <a:cubicBezTo>
                      <a:pt x="2363629" y="1887474"/>
                      <a:pt x="2379917" y="1889474"/>
                      <a:pt x="2409539" y="1889474"/>
                    </a:cubicBezTo>
                    <a:lnTo>
                      <a:pt x="2422493" y="1889474"/>
                    </a:lnTo>
                    <a:lnTo>
                      <a:pt x="2421065" y="1850517"/>
                    </a:lnTo>
                    <a:lnTo>
                      <a:pt x="2425065" y="1850517"/>
                    </a:lnTo>
                    <a:cubicBezTo>
                      <a:pt x="2428399" y="1851660"/>
                      <a:pt x="2452592" y="1860137"/>
                      <a:pt x="2462975" y="1863757"/>
                    </a:cubicBezTo>
                    <a:cubicBezTo>
                      <a:pt x="2465356" y="1864614"/>
                      <a:pt x="2467070" y="1865186"/>
                      <a:pt x="2467642" y="1865376"/>
                    </a:cubicBezTo>
                    <a:cubicBezTo>
                      <a:pt x="2470785" y="1866424"/>
                      <a:pt x="2501075" y="1866519"/>
                      <a:pt x="2510314" y="1866519"/>
                    </a:cubicBezTo>
                    <a:lnTo>
                      <a:pt x="2511171" y="1866329"/>
                    </a:lnTo>
                    <a:cubicBezTo>
                      <a:pt x="2514695" y="1864900"/>
                      <a:pt x="2520887" y="1863566"/>
                      <a:pt x="2522792" y="1864995"/>
                    </a:cubicBezTo>
                    <a:cubicBezTo>
                      <a:pt x="2524982" y="1866614"/>
                      <a:pt x="2528030" y="1873949"/>
                      <a:pt x="2529745" y="1878997"/>
                    </a:cubicBezTo>
                    <a:lnTo>
                      <a:pt x="2526030" y="1890236"/>
                    </a:lnTo>
                    <a:cubicBezTo>
                      <a:pt x="2524982" y="1893380"/>
                      <a:pt x="2524125" y="1905381"/>
                      <a:pt x="2523935" y="1907762"/>
                    </a:cubicBezTo>
                    <a:lnTo>
                      <a:pt x="2523935" y="1909001"/>
                    </a:lnTo>
                    <a:cubicBezTo>
                      <a:pt x="2523935" y="1909001"/>
                      <a:pt x="2538603" y="1920526"/>
                      <a:pt x="2538603" y="1920526"/>
                    </a:cubicBezTo>
                    <a:cubicBezTo>
                      <a:pt x="2538794" y="1920716"/>
                      <a:pt x="2539079" y="1921002"/>
                      <a:pt x="2539460" y="1921383"/>
                    </a:cubicBezTo>
                    <a:cubicBezTo>
                      <a:pt x="2539460" y="1921383"/>
                      <a:pt x="2539460" y="1921383"/>
                      <a:pt x="2539460" y="1921383"/>
                    </a:cubicBezTo>
                    <a:cubicBezTo>
                      <a:pt x="2539841" y="1921764"/>
                      <a:pt x="2540318" y="1922240"/>
                      <a:pt x="2540984" y="1922812"/>
                    </a:cubicBezTo>
                    <a:cubicBezTo>
                      <a:pt x="2541080" y="1922907"/>
                      <a:pt x="2541270" y="1923098"/>
                      <a:pt x="2541461" y="1923193"/>
                    </a:cubicBezTo>
                    <a:cubicBezTo>
                      <a:pt x="2541937" y="1923669"/>
                      <a:pt x="2542413" y="1924050"/>
                      <a:pt x="2543080" y="1924622"/>
                    </a:cubicBezTo>
                    <a:cubicBezTo>
                      <a:pt x="2543366" y="1924907"/>
                      <a:pt x="2543747" y="1925193"/>
                      <a:pt x="2544032" y="1925384"/>
                    </a:cubicBezTo>
                    <a:cubicBezTo>
                      <a:pt x="2544509" y="1925764"/>
                      <a:pt x="2544985" y="1926241"/>
                      <a:pt x="2545557" y="1926622"/>
                    </a:cubicBezTo>
                    <a:cubicBezTo>
                      <a:pt x="2545937" y="1926908"/>
                      <a:pt x="2546318" y="1927193"/>
                      <a:pt x="2546699" y="1927479"/>
                    </a:cubicBezTo>
                    <a:cubicBezTo>
                      <a:pt x="2547176" y="1927860"/>
                      <a:pt x="2547747" y="1928241"/>
                      <a:pt x="2548224" y="1928622"/>
                    </a:cubicBezTo>
                    <a:cubicBezTo>
                      <a:pt x="2548604" y="1928908"/>
                      <a:pt x="2549081" y="1929193"/>
                      <a:pt x="2549462" y="1929479"/>
                    </a:cubicBezTo>
                    <a:cubicBezTo>
                      <a:pt x="2549938" y="1929860"/>
                      <a:pt x="2550509" y="1930146"/>
                      <a:pt x="2550986" y="1930527"/>
                    </a:cubicBezTo>
                    <a:cubicBezTo>
                      <a:pt x="2551462" y="1930813"/>
                      <a:pt x="2551843" y="1931003"/>
                      <a:pt x="2552224" y="1931194"/>
                    </a:cubicBezTo>
                    <a:cubicBezTo>
                      <a:pt x="2552700" y="1931480"/>
                      <a:pt x="2553272" y="1931765"/>
                      <a:pt x="2553748" y="1931956"/>
                    </a:cubicBezTo>
                    <a:cubicBezTo>
                      <a:pt x="2554129" y="1932146"/>
                      <a:pt x="2554510" y="1932242"/>
                      <a:pt x="2554986" y="1932432"/>
                    </a:cubicBezTo>
                    <a:cubicBezTo>
                      <a:pt x="2555272" y="1932527"/>
                      <a:pt x="2555653" y="1932718"/>
                      <a:pt x="2555939" y="1932813"/>
                    </a:cubicBezTo>
                    <a:cubicBezTo>
                      <a:pt x="2545557" y="1938147"/>
                      <a:pt x="2531745" y="1942338"/>
                      <a:pt x="2531650" y="1942338"/>
                    </a:cubicBezTo>
                    <a:lnTo>
                      <a:pt x="2486120" y="1954244"/>
                    </a:lnTo>
                    <a:lnTo>
                      <a:pt x="2357057" y="1965198"/>
                    </a:lnTo>
                    <a:lnTo>
                      <a:pt x="2345912" y="1959674"/>
                    </a:lnTo>
                    <a:cubicBezTo>
                      <a:pt x="2345912" y="1959674"/>
                      <a:pt x="2345912" y="1959674"/>
                      <a:pt x="2345912" y="1959578"/>
                    </a:cubicBezTo>
                    <a:close/>
                    <a:moveTo>
                      <a:pt x="1997107" y="2098643"/>
                    </a:moveTo>
                    <a:cubicBezTo>
                      <a:pt x="2000631" y="2099786"/>
                      <a:pt x="2003203" y="2098929"/>
                      <a:pt x="2004727" y="2097881"/>
                    </a:cubicBezTo>
                    <a:cubicBezTo>
                      <a:pt x="2009585" y="2094738"/>
                      <a:pt x="2010632" y="2087023"/>
                      <a:pt x="2010728" y="2086166"/>
                    </a:cubicBezTo>
                    <a:lnTo>
                      <a:pt x="2013585" y="2063115"/>
                    </a:lnTo>
                    <a:cubicBezTo>
                      <a:pt x="2016824" y="2060258"/>
                      <a:pt x="2031778" y="2047875"/>
                      <a:pt x="2042732" y="2047875"/>
                    </a:cubicBezTo>
                    <a:cubicBezTo>
                      <a:pt x="2043208" y="2047875"/>
                      <a:pt x="2043970" y="2047589"/>
                      <a:pt x="2044637" y="2047494"/>
                    </a:cubicBezTo>
                    <a:lnTo>
                      <a:pt x="2044637" y="2047685"/>
                    </a:lnTo>
                    <a:cubicBezTo>
                      <a:pt x="2044637" y="2047685"/>
                      <a:pt x="2045303" y="2047494"/>
                      <a:pt x="2045303" y="2047494"/>
                    </a:cubicBezTo>
                    <a:lnTo>
                      <a:pt x="2045303" y="2047494"/>
                    </a:lnTo>
                    <a:cubicBezTo>
                      <a:pt x="2045303" y="2047494"/>
                      <a:pt x="2046161" y="2047113"/>
                      <a:pt x="2046637" y="2046923"/>
                    </a:cubicBezTo>
                    <a:lnTo>
                      <a:pt x="2046637" y="2046923"/>
                    </a:lnTo>
                    <a:cubicBezTo>
                      <a:pt x="2046637" y="2046923"/>
                      <a:pt x="2047399" y="2046732"/>
                      <a:pt x="2047399" y="2046732"/>
                    </a:cubicBezTo>
                    <a:lnTo>
                      <a:pt x="2047399" y="2046732"/>
                    </a:lnTo>
                    <a:cubicBezTo>
                      <a:pt x="2047399" y="2046732"/>
                      <a:pt x="2048256" y="2046256"/>
                      <a:pt x="2048637" y="2045970"/>
                    </a:cubicBezTo>
                    <a:lnTo>
                      <a:pt x="2048637" y="2046161"/>
                    </a:lnTo>
                    <a:cubicBezTo>
                      <a:pt x="2048637" y="2046161"/>
                      <a:pt x="2049590" y="2045684"/>
                      <a:pt x="2049590" y="2045684"/>
                    </a:cubicBezTo>
                    <a:lnTo>
                      <a:pt x="2049590" y="2045684"/>
                    </a:lnTo>
                    <a:cubicBezTo>
                      <a:pt x="2050352" y="2045208"/>
                      <a:pt x="2051114" y="2044732"/>
                      <a:pt x="2051971" y="2044256"/>
                    </a:cubicBezTo>
                    <a:lnTo>
                      <a:pt x="2052066" y="2044256"/>
                    </a:lnTo>
                    <a:cubicBezTo>
                      <a:pt x="2052066" y="2044256"/>
                      <a:pt x="2052066" y="2044256"/>
                      <a:pt x="2052066" y="2044256"/>
                    </a:cubicBezTo>
                    <a:cubicBezTo>
                      <a:pt x="2052733" y="2043875"/>
                      <a:pt x="2053400" y="2043493"/>
                      <a:pt x="2054066" y="2043113"/>
                    </a:cubicBezTo>
                    <a:lnTo>
                      <a:pt x="2054066" y="2043113"/>
                    </a:lnTo>
                    <a:cubicBezTo>
                      <a:pt x="2054066" y="2043113"/>
                      <a:pt x="2054733" y="2042827"/>
                      <a:pt x="2054733" y="2042827"/>
                    </a:cubicBezTo>
                    <a:lnTo>
                      <a:pt x="2054733" y="2042827"/>
                    </a:lnTo>
                    <a:cubicBezTo>
                      <a:pt x="2055495" y="2042255"/>
                      <a:pt x="2056257" y="2041779"/>
                      <a:pt x="2057019" y="2041303"/>
                    </a:cubicBezTo>
                    <a:lnTo>
                      <a:pt x="2057019" y="2041303"/>
                    </a:lnTo>
                    <a:cubicBezTo>
                      <a:pt x="2057019" y="2041303"/>
                      <a:pt x="2057591" y="2041017"/>
                      <a:pt x="2057591" y="2041017"/>
                    </a:cubicBezTo>
                    <a:lnTo>
                      <a:pt x="2057591" y="2041017"/>
                    </a:lnTo>
                    <a:cubicBezTo>
                      <a:pt x="2058543" y="2040255"/>
                      <a:pt x="2059591" y="2039588"/>
                      <a:pt x="2060543" y="2038922"/>
                    </a:cubicBezTo>
                    <a:lnTo>
                      <a:pt x="2060543" y="2038922"/>
                    </a:lnTo>
                    <a:cubicBezTo>
                      <a:pt x="2060543" y="2038922"/>
                      <a:pt x="2060543" y="2038922"/>
                      <a:pt x="2060543" y="2038922"/>
                    </a:cubicBezTo>
                    <a:cubicBezTo>
                      <a:pt x="2060734" y="2038731"/>
                      <a:pt x="2061020" y="2038636"/>
                      <a:pt x="2061210" y="2038445"/>
                    </a:cubicBezTo>
                    <a:lnTo>
                      <a:pt x="2061210" y="2038445"/>
                    </a:lnTo>
                    <a:cubicBezTo>
                      <a:pt x="2061210" y="2038445"/>
                      <a:pt x="2061210" y="2038445"/>
                      <a:pt x="2061210" y="2038445"/>
                    </a:cubicBezTo>
                    <a:cubicBezTo>
                      <a:pt x="2061972" y="2037874"/>
                      <a:pt x="2062829" y="2037302"/>
                      <a:pt x="2063591" y="2036731"/>
                    </a:cubicBezTo>
                    <a:lnTo>
                      <a:pt x="2063591" y="2036731"/>
                    </a:lnTo>
                    <a:cubicBezTo>
                      <a:pt x="2063591" y="2036731"/>
                      <a:pt x="2064925" y="2035778"/>
                      <a:pt x="2064925" y="2035778"/>
                    </a:cubicBezTo>
                    <a:lnTo>
                      <a:pt x="2064925" y="2035778"/>
                    </a:lnTo>
                    <a:cubicBezTo>
                      <a:pt x="2065687" y="2035207"/>
                      <a:pt x="2066354" y="2034635"/>
                      <a:pt x="2067116" y="2034064"/>
                    </a:cubicBezTo>
                    <a:lnTo>
                      <a:pt x="2067116" y="2034064"/>
                    </a:lnTo>
                    <a:cubicBezTo>
                      <a:pt x="2067116" y="2034064"/>
                      <a:pt x="2068354" y="2033111"/>
                      <a:pt x="2068354" y="2033111"/>
                    </a:cubicBezTo>
                    <a:lnTo>
                      <a:pt x="2068354" y="2033111"/>
                    </a:lnTo>
                    <a:cubicBezTo>
                      <a:pt x="2068925" y="2032635"/>
                      <a:pt x="2069592" y="2032159"/>
                      <a:pt x="2070164" y="2031683"/>
                    </a:cubicBezTo>
                    <a:lnTo>
                      <a:pt x="2070164" y="2031683"/>
                    </a:lnTo>
                    <a:cubicBezTo>
                      <a:pt x="2070164" y="2031683"/>
                      <a:pt x="2071783" y="2030444"/>
                      <a:pt x="2071783" y="2030444"/>
                    </a:cubicBezTo>
                    <a:lnTo>
                      <a:pt x="2071783" y="2030444"/>
                    </a:lnTo>
                    <a:cubicBezTo>
                      <a:pt x="2072450" y="2029873"/>
                      <a:pt x="2073021" y="2029397"/>
                      <a:pt x="2073688" y="2028920"/>
                    </a:cubicBezTo>
                    <a:lnTo>
                      <a:pt x="2073688" y="2028920"/>
                    </a:lnTo>
                    <a:cubicBezTo>
                      <a:pt x="2073688" y="2028920"/>
                      <a:pt x="2075307" y="2027682"/>
                      <a:pt x="2075307" y="2027682"/>
                    </a:cubicBezTo>
                    <a:lnTo>
                      <a:pt x="2075307" y="2027682"/>
                    </a:lnTo>
                    <a:cubicBezTo>
                      <a:pt x="2075974" y="2027206"/>
                      <a:pt x="2076545" y="2026634"/>
                      <a:pt x="2077212" y="2026158"/>
                    </a:cubicBezTo>
                    <a:lnTo>
                      <a:pt x="2077212" y="2026158"/>
                    </a:lnTo>
                    <a:cubicBezTo>
                      <a:pt x="2077212" y="2026158"/>
                      <a:pt x="2078927" y="2024825"/>
                      <a:pt x="2078927" y="2024825"/>
                    </a:cubicBezTo>
                    <a:lnTo>
                      <a:pt x="2078927" y="2024825"/>
                    </a:lnTo>
                    <a:cubicBezTo>
                      <a:pt x="2079593" y="2024253"/>
                      <a:pt x="2080260" y="2023777"/>
                      <a:pt x="2080832" y="2023205"/>
                    </a:cubicBezTo>
                    <a:lnTo>
                      <a:pt x="2080832" y="2023205"/>
                    </a:lnTo>
                    <a:cubicBezTo>
                      <a:pt x="2080832" y="2023205"/>
                      <a:pt x="2081689" y="2022443"/>
                      <a:pt x="2081689" y="2022443"/>
                    </a:cubicBezTo>
                    <a:cubicBezTo>
                      <a:pt x="2104644" y="2003870"/>
                      <a:pt x="2129409" y="1981200"/>
                      <a:pt x="2133791" y="1977104"/>
                    </a:cubicBezTo>
                    <a:lnTo>
                      <a:pt x="2179796" y="1943005"/>
                    </a:lnTo>
                    <a:lnTo>
                      <a:pt x="2216372" y="1934242"/>
                    </a:lnTo>
                    <a:lnTo>
                      <a:pt x="2253044" y="1937099"/>
                    </a:lnTo>
                    <a:lnTo>
                      <a:pt x="2256758" y="1938052"/>
                    </a:lnTo>
                    <a:lnTo>
                      <a:pt x="2255996" y="1941290"/>
                    </a:lnTo>
                    <a:lnTo>
                      <a:pt x="2246948" y="1953387"/>
                    </a:lnTo>
                    <a:lnTo>
                      <a:pt x="2245233" y="1969103"/>
                    </a:lnTo>
                    <a:lnTo>
                      <a:pt x="2246567" y="1969865"/>
                    </a:lnTo>
                    <a:cubicBezTo>
                      <a:pt x="2246567" y="1969865"/>
                      <a:pt x="2257425" y="1976057"/>
                      <a:pt x="2263616" y="1977581"/>
                    </a:cubicBezTo>
                    <a:cubicBezTo>
                      <a:pt x="2269903" y="1979105"/>
                      <a:pt x="2283238" y="1979105"/>
                      <a:pt x="2300097" y="1979105"/>
                    </a:cubicBezTo>
                    <a:cubicBezTo>
                      <a:pt x="2302097" y="1979105"/>
                      <a:pt x="2303526" y="1979105"/>
                      <a:pt x="2304574" y="1979295"/>
                    </a:cubicBezTo>
                    <a:lnTo>
                      <a:pt x="2297716" y="1982248"/>
                    </a:lnTo>
                    <a:lnTo>
                      <a:pt x="2305717" y="1983581"/>
                    </a:lnTo>
                    <a:cubicBezTo>
                      <a:pt x="2305717" y="1983581"/>
                      <a:pt x="2314956" y="1985105"/>
                      <a:pt x="2319623" y="1985105"/>
                    </a:cubicBezTo>
                    <a:cubicBezTo>
                      <a:pt x="2324672" y="1985105"/>
                      <a:pt x="2335054" y="1974056"/>
                      <a:pt x="2339531" y="1969103"/>
                    </a:cubicBezTo>
                    <a:cubicBezTo>
                      <a:pt x="2339721" y="1968818"/>
                      <a:pt x="2341150" y="1966722"/>
                      <a:pt x="2343245" y="1963769"/>
                    </a:cubicBezTo>
                    <a:lnTo>
                      <a:pt x="2356104" y="1970151"/>
                    </a:lnTo>
                    <a:lnTo>
                      <a:pt x="2486882" y="1959007"/>
                    </a:lnTo>
                    <a:lnTo>
                      <a:pt x="2532888" y="1947005"/>
                    </a:lnTo>
                    <a:cubicBezTo>
                      <a:pt x="2533650" y="1946815"/>
                      <a:pt x="2551557" y="1941386"/>
                      <a:pt x="2562511" y="1934623"/>
                    </a:cubicBezTo>
                    <a:cubicBezTo>
                      <a:pt x="2570321" y="1937004"/>
                      <a:pt x="2582799" y="1941290"/>
                      <a:pt x="2589181" y="1943576"/>
                    </a:cubicBezTo>
                    <a:cubicBezTo>
                      <a:pt x="2589371" y="1944243"/>
                      <a:pt x="2589752" y="1945291"/>
                      <a:pt x="2590228" y="1946529"/>
                    </a:cubicBezTo>
                    <a:cubicBezTo>
                      <a:pt x="2590228" y="1946624"/>
                      <a:pt x="2590228" y="1946720"/>
                      <a:pt x="2590324" y="1946910"/>
                    </a:cubicBezTo>
                    <a:cubicBezTo>
                      <a:pt x="2590800" y="1948148"/>
                      <a:pt x="2591276" y="1949482"/>
                      <a:pt x="2591848" y="1951006"/>
                    </a:cubicBezTo>
                    <a:cubicBezTo>
                      <a:pt x="2591943" y="1951292"/>
                      <a:pt x="2592038" y="1951482"/>
                      <a:pt x="2592134" y="1951768"/>
                    </a:cubicBezTo>
                    <a:cubicBezTo>
                      <a:pt x="2592705" y="1953292"/>
                      <a:pt x="2593372" y="1954816"/>
                      <a:pt x="2594134" y="1956435"/>
                    </a:cubicBezTo>
                    <a:cubicBezTo>
                      <a:pt x="2594229" y="1956721"/>
                      <a:pt x="2594420" y="1957007"/>
                      <a:pt x="2594515" y="1957292"/>
                    </a:cubicBezTo>
                    <a:cubicBezTo>
                      <a:pt x="2595277" y="1958912"/>
                      <a:pt x="2596039" y="1960531"/>
                      <a:pt x="2596896" y="1962150"/>
                    </a:cubicBezTo>
                    <a:cubicBezTo>
                      <a:pt x="2596896" y="1962150"/>
                      <a:pt x="2596896" y="1962341"/>
                      <a:pt x="2596991" y="1962436"/>
                    </a:cubicBezTo>
                    <a:lnTo>
                      <a:pt x="2590324" y="1973675"/>
                    </a:lnTo>
                    <a:lnTo>
                      <a:pt x="2612898" y="2015776"/>
                    </a:lnTo>
                    <a:lnTo>
                      <a:pt x="2639854" y="2043779"/>
                    </a:lnTo>
                    <a:lnTo>
                      <a:pt x="2654141" y="2092547"/>
                    </a:lnTo>
                    <a:cubicBezTo>
                      <a:pt x="2622614" y="2116265"/>
                      <a:pt x="2622614" y="2119122"/>
                      <a:pt x="2622614" y="2120360"/>
                    </a:cubicBezTo>
                    <a:cubicBezTo>
                      <a:pt x="2622614" y="2122361"/>
                      <a:pt x="2620804" y="2134076"/>
                      <a:pt x="2619661" y="2140934"/>
                    </a:cubicBezTo>
                    <a:lnTo>
                      <a:pt x="2619661" y="2141696"/>
                    </a:lnTo>
                    <a:cubicBezTo>
                      <a:pt x="2619661" y="2141696"/>
                      <a:pt x="2619851" y="2142363"/>
                      <a:pt x="2619851" y="2142363"/>
                    </a:cubicBezTo>
                    <a:cubicBezTo>
                      <a:pt x="2621470" y="2145602"/>
                      <a:pt x="2625662" y="2153317"/>
                      <a:pt x="2629186" y="2154555"/>
                    </a:cubicBezTo>
                    <a:cubicBezTo>
                      <a:pt x="2631758" y="2155412"/>
                      <a:pt x="2640044" y="2156174"/>
                      <a:pt x="2643854" y="2156555"/>
                    </a:cubicBezTo>
                    <a:lnTo>
                      <a:pt x="2652713" y="2202752"/>
                    </a:lnTo>
                    <a:lnTo>
                      <a:pt x="2666333" y="2210276"/>
                    </a:lnTo>
                    <a:lnTo>
                      <a:pt x="2675001" y="2240756"/>
                    </a:lnTo>
                    <a:lnTo>
                      <a:pt x="2703576" y="2277142"/>
                    </a:lnTo>
                    <a:cubicBezTo>
                      <a:pt x="2708720" y="2297906"/>
                      <a:pt x="2716816" y="2331339"/>
                      <a:pt x="2716816" y="2334482"/>
                    </a:cubicBezTo>
                    <a:cubicBezTo>
                      <a:pt x="2716816" y="2336959"/>
                      <a:pt x="2712911" y="2343531"/>
                      <a:pt x="2710053" y="2347722"/>
                    </a:cubicBezTo>
                    <a:lnTo>
                      <a:pt x="2686526" y="2362486"/>
                    </a:lnTo>
                    <a:lnTo>
                      <a:pt x="2658809" y="2405158"/>
                    </a:lnTo>
                    <a:lnTo>
                      <a:pt x="2646521" y="2447735"/>
                    </a:lnTo>
                    <a:lnTo>
                      <a:pt x="2646521" y="2474500"/>
                    </a:lnTo>
                    <a:cubicBezTo>
                      <a:pt x="2646521" y="2474500"/>
                      <a:pt x="2661666" y="2497265"/>
                      <a:pt x="2661666" y="2497265"/>
                    </a:cubicBezTo>
                    <a:lnTo>
                      <a:pt x="2667857" y="2509647"/>
                    </a:lnTo>
                    <a:lnTo>
                      <a:pt x="2648426" y="2514791"/>
                    </a:lnTo>
                    <a:lnTo>
                      <a:pt x="2647664" y="2514791"/>
                    </a:lnTo>
                    <a:cubicBezTo>
                      <a:pt x="2647664" y="2514791"/>
                      <a:pt x="2647664" y="2514886"/>
                      <a:pt x="2647664" y="2514886"/>
                    </a:cubicBezTo>
                    <a:lnTo>
                      <a:pt x="2631567" y="2517362"/>
                    </a:lnTo>
                    <a:lnTo>
                      <a:pt x="2601373" y="2487168"/>
                    </a:lnTo>
                    <a:lnTo>
                      <a:pt x="2567940" y="2495550"/>
                    </a:lnTo>
                    <a:lnTo>
                      <a:pt x="2486978" y="2504980"/>
                    </a:lnTo>
                    <a:lnTo>
                      <a:pt x="2486120" y="2504980"/>
                    </a:lnTo>
                    <a:cubicBezTo>
                      <a:pt x="2486120" y="2504980"/>
                      <a:pt x="2460593" y="2531936"/>
                      <a:pt x="2460593" y="2531936"/>
                    </a:cubicBezTo>
                    <a:lnTo>
                      <a:pt x="2447258" y="2531936"/>
                    </a:lnTo>
                    <a:lnTo>
                      <a:pt x="2442115" y="2512505"/>
                    </a:lnTo>
                    <a:lnTo>
                      <a:pt x="2410778" y="2494598"/>
                    </a:lnTo>
                    <a:lnTo>
                      <a:pt x="2396871" y="2519648"/>
                    </a:lnTo>
                    <a:lnTo>
                      <a:pt x="2380488" y="2518505"/>
                    </a:lnTo>
                    <a:lnTo>
                      <a:pt x="2366772" y="2503361"/>
                    </a:lnTo>
                    <a:lnTo>
                      <a:pt x="2366772" y="2503361"/>
                    </a:lnTo>
                    <a:cubicBezTo>
                      <a:pt x="2366772" y="2503361"/>
                      <a:pt x="2357247" y="2492788"/>
                      <a:pt x="2357247" y="2492788"/>
                    </a:cubicBezTo>
                    <a:lnTo>
                      <a:pt x="2352961" y="2471452"/>
                    </a:lnTo>
                    <a:lnTo>
                      <a:pt x="2337816" y="2469928"/>
                    </a:lnTo>
                    <a:lnTo>
                      <a:pt x="2319814" y="2467166"/>
                    </a:lnTo>
                    <a:lnTo>
                      <a:pt x="2304479" y="2471357"/>
                    </a:lnTo>
                    <a:cubicBezTo>
                      <a:pt x="2301621" y="2472119"/>
                      <a:pt x="2299526" y="2472690"/>
                      <a:pt x="2298573" y="2472881"/>
                    </a:cubicBezTo>
                    <a:cubicBezTo>
                      <a:pt x="2297335" y="2471642"/>
                      <a:pt x="2294763" y="2470499"/>
                      <a:pt x="2286476" y="2469928"/>
                    </a:cubicBezTo>
                    <a:cubicBezTo>
                      <a:pt x="2278571" y="2469356"/>
                      <a:pt x="2277618" y="2467451"/>
                      <a:pt x="2277618" y="2467166"/>
                    </a:cubicBezTo>
                    <a:cubicBezTo>
                      <a:pt x="2277332" y="2466213"/>
                      <a:pt x="2278761" y="2464213"/>
                      <a:pt x="2279809" y="2463260"/>
                    </a:cubicBezTo>
                    <a:lnTo>
                      <a:pt x="2280857" y="2462308"/>
                    </a:lnTo>
                    <a:lnTo>
                      <a:pt x="2277523" y="2447449"/>
                    </a:lnTo>
                    <a:lnTo>
                      <a:pt x="2260568" y="2442782"/>
                    </a:lnTo>
                    <a:lnTo>
                      <a:pt x="2250662" y="2446496"/>
                    </a:lnTo>
                    <a:lnTo>
                      <a:pt x="2239137" y="2432399"/>
                    </a:lnTo>
                    <a:lnTo>
                      <a:pt x="2221802" y="2428018"/>
                    </a:lnTo>
                    <a:lnTo>
                      <a:pt x="2200656" y="2429828"/>
                    </a:lnTo>
                    <a:lnTo>
                      <a:pt x="2216753" y="2449068"/>
                    </a:lnTo>
                    <a:cubicBezTo>
                      <a:pt x="2216753" y="2449068"/>
                      <a:pt x="2219230" y="2454212"/>
                      <a:pt x="2219230" y="2462879"/>
                    </a:cubicBezTo>
                    <a:cubicBezTo>
                      <a:pt x="2219230" y="2464689"/>
                      <a:pt x="2218563" y="2465261"/>
                      <a:pt x="2218373" y="2465546"/>
                    </a:cubicBezTo>
                    <a:cubicBezTo>
                      <a:pt x="2216658" y="2467166"/>
                      <a:pt x="2212372" y="2467070"/>
                      <a:pt x="2208848" y="2466975"/>
                    </a:cubicBezTo>
                    <a:cubicBezTo>
                      <a:pt x="2206371" y="2466975"/>
                      <a:pt x="2203990" y="2466880"/>
                      <a:pt x="2202180" y="2467356"/>
                    </a:cubicBezTo>
                    <a:cubicBezTo>
                      <a:pt x="2200275" y="2467832"/>
                      <a:pt x="2195513" y="2462022"/>
                      <a:pt x="2192750" y="2456403"/>
                    </a:cubicBezTo>
                    <a:lnTo>
                      <a:pt x="2192084" y="2455640"/>
                    </a:lnTo>
                    <a:cubicBezTo>
                      <a:pt x="2192084" y="2455640"/>
                      <a:pt x="2170557" y="2438114"/>
                      <a:pt x="2165318" y="2432876"/>
                    </a:cubicBezTo>
                    <a:cubicBezTo>
                      <a:pt x="2164842" y="2432399"/>
                      <a:pt x="2164937" y="2432209"/>
                      <a:pt x="2164937" y="2432114"/>
                    </a:cubicBezTo>
                    <a:lnTo>
                      <a:pt x="2164937" y="2432114"/>
                    </a:lnTo>
                    <a:cubicBezTo>
                      <a:pt x="2164937" y="2432114"/>
                      <a:pt x="2164937" y="2432114"/>
                      <a:pt x="2164937" y="2432018"/>
                    </a:cubicBezTo>
                    <a:cubicBezTo>
                      <a:pt x="2165223" y="2431066"/>
                      <a:pt x="2166557" y="2429732"/>
                      <a:pt x="2168462" y="2428399"/>
                    </a:cubicBezTo>
                    <a:cubicBezTo>
                      <a:pt x="2168462" y="2428399"/>
                      <a:pt x="2168557" y="2428399"/>
                      <a:pt x="2168652" y="2428304"/>
                    </a:cubicBezTo>
                    <a:cubicBezTo>
                      <a:pt x="2170557" y="2426970"/>
                      <a:pt x="2173034" y="2425637"/>
                      <a:pt x="2175415" y="2424684"/>
                    </a:cubicBezTo>
                    <a:lnTo>
                      <a:pt x="2176844" y="2424113"/>
                    </a:lnTo>
                    <a:lnTo>
                      <a:pt x="2176844" y="2413540"/>
                    </a:lnTo>
                    <a:lnTo>
                      <a:pt x="2099215" y="2408111"/>
                    </a:lnTo>
                    <a:lnTo>
                      <a:pt x="2089690" y="2386298"/>
                    </a:lnTo>
                    <a:lnTo>
                      <a:pt x="2069878" y="2387918"/>
                    </a:lnTo>
                    <a:lnTo>
                      <a:pt x="2068640" y="2396966"/>
                    </a:lnTo>
                    <a:lnTo>
                      <a:pt x="2061305" y="2396109"/>
                    </a:lnTo>
                    <a:lnTo>
                      <a:pt x="2070545" y="2338102"/>
                    </a:lnTo>
                    <a:lnTo>
                      <a:pt x="2061686" y="2327720"/>
                    </a:lnTo>
                    <a:lnTo>
                      <a:pt x="2043398" y="2308098"/>
                    </a:lnTo>
                    <a:cubicBezTo>
                      <a:pt x="2043113" y="2303050"/>
                      <a:pt x="2041970" y="2282571"/>
                      <a:pt x="2040636" y="2278666"/>
                    </a:cubicBezTo>
                    <a:cubicBezTo>
                      <a:pt x="2039588" y="2275523"/>
                      <a:pt x="2036445" y="2259330"/>
                      <a:pt x="2035302" y="2253425"/>
                    </a:cubicBezTo>
                    <a:lnTo>
                      <a:pt x="2028349" y="2211800"/>
                    </a:lnTo>
                    <a:lnTo>
                      <a:pt x="2008632" y="2200466"/>
                    </a:lnTo>
                    <a:lnTo>
                      <a:pt x="1986820" y="2186369"/>
                    </a:lnTo>
                    <a:lnTo>
                      <a:pt x="1986820" y="2175129"/>
                    </a:lnTo>
                    <a:lnTo>
                      <a:pt x="2004251" y="2156270"/>
                    </a:lnTo>
                    <a:lnTo>
                      <a:pt x="2005775" y="2137124"/>
                    </a:lnTo>
                    <a:lnTo>
                      <a:pt x="1989487" y="2111312"/>
                    </a:lnTo>
                    <a:lnTo>
                      <a:pt x="1988058" y="2095595"/>
                    </a:lnTo>
                    <a:cubicBezTo>
                      <a:pt x="1991392" y="2096738"/>
                      <a:pt x="1994630" y="2097881"/>
                      <a:pt x="1997297" y="2098739"/>
                    </a:cubicBezTo>
                    <a:close/>
                    <a:moveTo>
                      <a:pt x="2640520" y="2701290"/>
                    </a:moveTo>
                    <a:lnTo>
                      <a:pt x="2636234" y="2727293"/>
                    </a:lnTo>
                    <a:lnTo>
                      <a:pt x="2597753" y="2850261"/>
                    </a:lnTo>
                    <a:lnTo>
                      <a:pt x="2569083" y="2857405"/>
                    </a:lnTo>
                    <a:lnTo>
                      <a:pt x="2558987" y="2865501"/>
                    </a:lnTo>
                    <a:cubicBezTo>
                      <a:pt x="2558987" y="2865501"/>
                      <a:pt x="2557367" y="2867025"/>
                      <a:pt x="2551748" y="2871311"/>
                    </a:cubicBezTo>
                    <a:cubicBezTo>
                      <a:pt x="2550700" y="2872073"/>
                      <a:pt x="2549747" y="2872931"/>
                      <a:pt x="2548890" y="2873788"/>
                    </a:cubicBezTo>
                    <a:cubicBezTo>
                      <a:pt x="2548700" y="2873978"/>
                      <a:pt x="2548414" y="2874169"/>
                      <a:pt x="2548224" y="2874455"/>
                    </a:cubicBezTo>
                    <a:cubicBezTo>
                      <a:pt x="2547461" y="2875216"/>
                      <a:pt x="2546890" y="2875883"/>
                      <a:pt x="2546223" y="2876550"/>
                    </a:cubicBezTo>
                    <a:cubicBezTo>
                      <a:pt x="2546223" y="2876645"/>
                      <a:pt x="2546033" y="2876741"/>
                      <a:pt x="2545937" y="2876836"/>
                    </a:cubicBezTo>
                    <a:cubicBezTo>
                      <a:pt x="2545270" y="2877598"/>
                      <a:pt x="2544699" y="2878360"/>
                      <a:pt x="2544223" y="2879122"/>
                    </a:cubicBezTo>
                    <a:cubicBezTo>
                      <a:pt x="2544128" y="2879312"/>
                      <a:pt x="2544032" y="2879408"/>
                      <a:pt x="2543937" y="2879503"/>
                    </a:cubicBezTo>
                    <a:cubicBezTo>
                      <a:pt x="2543556" y="2880074"/>
                      <a:pt x="2543175" y="2880646"/>
                      <a:pt x="2542889" y="2881122"/>
                    </a:cubicBezTo>
                    <a:cubicBezTo>
                      <a:pt x="2542889" y="2881122"/>
                      <a:pt x="2542889" y="2881122"/>
                      <a:pt x="2542889" y="2881122"/>
                    </a:cubicBezTo>
                    <a:lnTo>
                      <a:pt x="2481644" y="2874359"/>
                    </a:lnTo>
                    <a:lnTo>
                      <a:pt x="2473071" y="2887599"/>
                    </a:lnTo>
                    <a:lnTo>
                      <a:pt x="2452211" y="2894362"/>
                    </a:lnTo>
                    <a:lnTo>
                      <a:pt x="2433733" y="2920270"/>
                    </a:lnTo>
                    <a:lnTo>
                      <a:pt x="2413445" y="2921222"/>
                    </a:lnTo>
                    <a:lnTo>
                      <a:pt x="2398681" y="2937986"/>
                    </a:lnTo>
                    <a:lnTo>
                      <a:pt x="2339054" y="2930271"/>
                    </a:lnTo>
                    <a:lnTo>
                      <a:pt x="2330863" y="2920079"/>
                    </a:lnTo>
                    <a:lnTo>
                      <a:pt x="2295620" y="2922080"/>
                    </a:lnTo>
                    <a:lnTo>
                      <a:pt x="2237327" y="2876455"/>
                    </a:lnTo>
                    <a:lnTo>
                      <a:pt x="2237327" y="2868740"/>
                    </a:lnTo>
                    <a:lnTo>
                      <a:pt x="2212086" y="2839307"/>
                    </a:lnTo>
                    <a:lnTo>
                      <a:pt x="2207800" y="2839307"/>
                    </a:lnTo>
                    <a:lnTo>
                      <a:pt x="2210943" y="2827496"/>
                    </a:lnTo>
                    <a:lnTo>
                      <a:pt x="2231327" y="2819400"/>
                    </a:lnTo>
                    <a:lnTo>
                      <a:pt x="2231327" y="2806827"/>
                    </a:lnTo>
                    <a:lnTo>
                      <a:pt x="2220659" y="2780157"/>
                    </a:lnTo>
                    <a:lnTo>
                      <a:pt x="2227898" y="2769299"/>
                    </a:lnTo>
                    <a:lnTo>
                      <a:pt x="2238566" y="2755106"/>
                    </a:lnTo>
                    <a:lnTo>
                      <a:pt x="2225516" y="2748058"/>
                    </a:lnTo>
                    <a:lnTo>
                      <a:pt x="2230279" y="2741295"/>
                    </a:lnTo>
                    <a:lnTo>
                      <a:pt x="2262759" y="2741295"/>
                    </a:lnTo>
                    <a:lnTo>
                      <a:pt x="2256758" y="2700528"/>
                    </a:lnTo>
                    <a:lnTo>
                      <a:pt x="2281047" y="2701385"/>
                    </a:lnTo>
                    <a:lnTo>
                      <a:pt x="2313337" y="2726627"/>
                    </a:lnTo>
                    <a:lnTo>
                      <a:pt x="2383250" y="2708148"/>
                    </a:lnTo>
                    <a:lnTo>
                      <a:pt x="2399062" y="2682431"/>
                    </a:lnTo>
                    <a:lnTo>
                      <a:pt x="2440495" y="2678430"/>
                    </a:lnTo>
                    <a:lnTo>
                      <a:pt x="2447639" y="2648807"/>
                    </a:lnTo>
                    <a:lnTo>
                      <a:pt x="2450402" y="2647093"/>
                    </a:lnTo>
                    <a:lnTo>
                      <a:pt x="2462689" y="2655665"/>
                    </a:lnTo>
                    <a:lnTo>
                      <a:pt x="2463451" y="2655665"/>
                    </a:lnTo>
                    <a:cubicBezTo>
                      <a:pt x="2465546" y="2655665"/>
                      <a:pt x="2471452" y="2655951"/>
                      <a:pt x="2474309" y="2657380"/>
                    </a:cubicBezTo>
                    <a:lnTo>
                      <a:pt x="2475643" y="2657856"/>
                    </a:lnTo>
                    <a:lnTo>
                      <a:pt x="2476595" y="2657570"/>
                    </a:lnTo>
                    <a:cubicBezTo>
                      <a:pt x="2481929" y="2655761"/>
                      <a:pt x="2498598" y="2623471"/>
                      <a:pt x="2508599" y="2603183"/>
                    </a:cubicBezTo>
                    <a:lnTo>
                      <a:pt x="2519267" y="2605754"/>
                    </a:lnTo>
                    <a:lnTo>
                      <a:pt x="2557177" y="2605754"/>
                    </a:lnTo>
                    <a:lnTo>
                      <a:pt x="2586419" y="2592324"/>
                    </a:lnTo>
                    <a:lnTo>
                      <a:pt x="2602325" y="2613184"/>
                    </a:lnTo>
                    <a:lnTo>
                      <a:pt x="2635282" y="2600516"/>
                    </a:lnTo>
                    <a:lnTo>
                      <a:pt x="2643569" y="2605659"/>
                    </a:lnTo>
                    <a:lnTo>
                      <a:pt x="2669572" y="2621947"/>
                    </a:lnTo>
                    <a:lnTo>
                      <a:pt x="2686241" y="2656808"/>
                    </a:lnTo>
                    <a:lnTo>
                      <a:pt x="2635568" y="2686622"/>
                    </a:lnTo>
                    <a:lnTo>
                      <a:pt x="2640425" y="2701385"/>
                    </a:lnTo>
                    <a:close/>
                    <a:moveTo>
                      <a:pt x="2777776" y="3279458"/>
                    </a:moveTo>
                    <a:cubicBezTo>
                      <a:pt x="2778252" y="3280124"/>
                      <a:pt x="2778728" y="3280791"/>
                      <a:pt x="2779300" y="3281172"/>
                    </a:cubicBezTo>
                    <a:cubicBezTo>
                      <a:pt x="2779871" y="3281648"/>
                      <a:pt x="2780824" y="3282220"/>
                      <a:pt x="2782062" y="3282791"/>
                    </a:cubicBezTo>
                    <a:cubicBezTo>
                      <a:pt x="2782062" y="3282791"/>
                      <a:pt x="2782062" y="3282791"/>
                      <a:pt x="2782062" y="3282791"/>
                    </a:cubicBezTo>
                    <a:cubicBezTo>
                      <a:pt x="2783205" y="3283458"/>
                      <a:pt x="2784634" y="3284125"/>
                      <a:pt x="2786253" y="3284791"/>
                    </a:cubicBezTo>
                    <a:cubicBezTo>
                      <a:pt x="2786253" y="3284791"/>
                      <a:pt x="2786253" y="3284791"/>
                      <a:pt x="2786253" y="3284791"/>
                    </a:cubicBezTo>
                    <a:cubicBezTo>
                      <a:pt x="2789396" y="3286220"/>
                      <a:pt x="2793111" y="3287840"/>
                      <a:pt x="2796921" y="3289364"/>
                    </a:cubicBezTo>
                    <a:cubicBezTo>
                      <a:pt x="2796921" y="3289364"/>
                      <a:pt x="2797112" y="3289364"/>
                      <a:pt x="2797207" y="3289459"/>
                    </a:cubicBezTo>
                    <a:cubicBezTo>
                      <a:pt x="2798731" y="3290126"/>
                      <a:pt x="2800350" y="3290697"/>
                      <a:pt x="2801779" y="3291269"/>
                    </a:cubicBezTo>
                    <a:cubicBezTo>
                      <a:pt x="2807494" y="3293555"/>
                      <a:pt x="2812447" y="3295364"/>
                      <a:pt x="2813971" y="3296031"/>
                    </a:cubicBezTo>
                    <a:lnTo>
                      <a:pt x="2831307" y="3306413"/>
                    </a:lnTo>
                    <a:lnTo>
                      <a:pt x="2845403" y="3368707"/>
                    </a:lnTo>
                    <a:lnTo>
                      <a:pt x="2827592" y="3380994"/>
                    </a:lnTo>
                    <a:lnTo>
                      <a:pt x="2823686" y="3392805"/>
                    </a:lnTo>
                    <a:lnTo>
                      <a:pt x="2801207" y="3404997"/>
                    </a:lnTo>
                    <a:lnTo>
                      <a:pt x="2774918" y="3402997"/>
                    </a:lnTo>
                    <a:lnTo>
                      <a:pt x="2753678" y="3423190"/>
                    </a:lnTo>
                    <a:lnTo>
                      <a:pt x="2753487" y="3423857"/>
                    </a:lnTo>
                    <a:cubicBezTo>
                      <a:pt x="2751106" y="3433286"/>
                      <a:pt x="2747772" y="3442145"/>
                      <a:pt x="2746248" y="3443097"/>
                    </a:cubicBezTo>
                    <a:cubicBezTo>
                      <a:pt x="2743486" y="3443764"/>
                      <a:pt x="2729484" y="3444621"/>
                      <a:pt x="2720816" y="3445002"/>
                    </a:cubicBezTo>
                    <a:lnTo>
                      <a:pt x="2694813" y="3454908"/>
                    </a:lnTo>
                    <a:cubicBezTo>
                      <a:pt x="2677859" y="3446145"/>
                      <a:pt x="2668238" y="3441002"/>
                      <a:pt x="2662809" y="3437954"/>
                    </a:cubicBezTo>
                    <a:cubicBezTo>
                      <a:pt x="2662809" y="3437954"/>
                      <a:pt x="2662809" y="3437954"/>
                      <a:pt x="2662714" y="3437954"/>
                    </a:cubicBezTo>
                    <a:cubicBezTo>
                      <a:pt x="2662142" y="3437573"/>
                      <a:pt x="2661476" y="3437287"/>
                      <a:pt x="2660999" y="3437001"/>
                    </a:cubicBezTo>
                    <a:cubicBezTo>
                      <a:pt x="2660809" y="3436906"/>
                      <a:pt x="2660714" y="3436811"/>
                      <a:pt x="2660523" y="3436715"/>
                    </a:cubicBezTo>
                    <a:cubicBezTo>
                      <a:pt x="2660142" y="3436525"/>
                      <a:pt x="2659857" y="3436334"/>
                      <a:pt x="2659475" y="3436144"/>
                    </a:cubicBezTo>
                    <a:cubicBezTo>
                      <a:pt x="2659285" y="3436049"/>
                      <a:pt x="2659190" y="3435953"/>
                      <a:pt x="2658999" y="3435858"/>
                    </a:cubicBezTo>
                    <a:cubicBezTo>
                      <a:pt x="2657951" y="3435191"/>
                      <a:pt x="2657189" y="3434810"/>
                      <a:pt x="2656713" y="3434429"/>
                    </a:cubicBezTo>
                    <a:cubicBezTo>
                      <a:pt x="2656713" y="3434429"/>
                      <a:pt x="2656618" y="3434429"/>
                      <a:pt x="2656523" y="3434334"/>
                    </a:cubicBezTo>
                    <a:cubicBezTo>
                      <a:pt x="2656427" y="3434334"/>
                      <a:pt x="2656332" y="3434239"/>
                      <a:pt x="2656237" y="3434144"/>
                    </a:cubicBezTo>
                    <a:cubicBezTo>
                      <a:pt x="2656237" y="3434144"/>
                      <a:pt x="2656237" y="3434144"/>
                      <a:pt x="2656237" y="3434144"/>
                    </a:cubicBezTo>
                    <a:cubicBezTo>
                      <a:pt x="2656046" y="3433953"/>
                      <a:pt x="2655856" y="3433858"/>
                      <a:pt x="2655856" y="3433858"/>
                    </a:cubicBezTo>
                    <a:cubicBezTo>
                      <a:pt x="2654332" y="3432334"/>
                      <a:pt x="2651951" y="3423476"/>
                      <a:pt x="2650522" y="3416141"/>
                    </a:cubicBezTo>
                    <a:lnTo>
                      <a:pt x="2645474" y="3389948"/>
                    </a:lnTo>
                    <a:lnTo>
                      <a:pt x="2639663" y="3370421"/>
                    </a:lnTo>
                    <a:lnTo>
                      <a:pt x="2641378" y="3354705"/>
                    </a:lnTo>
                    <a:lnTo>
                      <a:pt x="2671858" y="3349752"/>
                    </a:lnTo>
                    <a:lnTo>
                      <a:pt x="2678335" y="3332321"/>
                    </a:lnTo>
                    <a:lnTo>
                      <a:pt x="2683955" y="3314414"/>
                    </a:lnTo>
                    <a:lnTo>
                      <a:pt x="2714911" y="3300889"/>
                    </a:lnTo>
                    <a:lnTo>
                      <a:pt x="2715768" y="3300508"/>
                    </a:lnTo>
                    <a:lnTo>
                      <a:pt x="2723769" y="3280601"/>
                    </a:lnTo>
                    <a:lnTo>
                      <a:pt x="2736818" y="3275362"/>
                    </a:lnTo>
                    <a:lnTo>
                      <a:pt x="2748820" y="3280886"/>
                    </a:lnTo>
                    <a:lnTo>
                      <a:pt x="2767394" y="3281077"/>
                    </a:lnTo>
                    <a:lnTo>
                      <a:pt x="2776157" y="3275838"/>
                    </a:lnTo>
                    <a:cubicBezTo>
                      <a:pt x="2776633" y="3277267"/>
                      <a:pt x="2777204" y="3278410"/>
                      <a:pt x="2777871" y="3279362"/>
                    </a:cubicBezTo>
                    <a:lnTo>
                      <a:pt x="2777871" y="3279362"/>
                    </a:lnTo>
                    <a:cubicBezTo>
                      <a:pt x="2777871" y="3279362"/>
                      <a:pt x="2777871" y="3279362"/>
                      <a:pt x="2777871" y="3279362"/>
                    </a:cubicBezTo>
                    <a:close/>
                    <a:moveTo>
                      <a:pt x="2604992" y="3296507"/>
                    </a:moveTo>
                    <a:lnTo>
                      <a:pt x="2590800" y="3275933"/>
                    </a:lnTo>
                    <a:lnTo>
                      <a:pt x="2583180" y="3278600"/>
                    </a:lnTo>
                    <a:lnTo>
                      <a:pt x="2581275" y="3263741"/>
                    </a:lnTo>
                    <a:lnTo>
                      <a:pt x="2597372" y="3257550"/>
                    </a:lnTo>
                    <a:lnTo>
                      <a:pt x="2603754" y="3248692"/>
                    </a:lnTo>
                    <a:lnTo>
                      <a:pt x="2607659" y="3237929"/>
                    </a:lnTo>
                    <a:lnTo>
                      <a:pt x="2624328" y="3215640"/>
                    </a:lnTo>
                    <a:lnTo>
                      <a:pt x="2615375" y="3206020"/>
                    </a:lnTo>
                    <a:lnTo>
                      <a:pt x="2621280" y="3198876"/>
                    </a:lnTo>
                    <a:lnTo>
                      <a:pt x="2630710" y="3190685"/>
                    </a:lnTo>
                    <a:lnTo>
                      <a:pt x="2665857" y="3230118"/>
                    </a:lnTo>
                    <a:lnTo>
                      <a:pt x="2711196" y="3250406"/>
                    </a:lnTo>
                    <a:lnTo>
                      <a:pt x="2713006" y="3258217"/>
                    </a:lnTo>
                    <a:lnTo>
                      <a:pt x="2699861" y="3288125"/>
                    </a:lnTo>
                    <a:lnTo>
                      <a:pt x="2698814" y="3302508"/>
                    </a:lnTo>
                    <a:lnTo>
                      <a:pt x="2679954" y="3310795"/>
                    </a:lnTo>
                    <a:lnTo>
                      <a:pt x="2673668" y="3330702"/>
                    </a:lnTo>
                    <a:lnTo>
                      <a:pt x="2668143" y="3345371"/>
                    </a:lnTo>
                    <a:lnTo>
                      <a:pt x="2641378" y="3349657"/>
                    </a:lnTo>
                    <a:lnTo>
                      <a:pt x="2641568" y="3332798"/>
                    </a:lnTo>
                    <a:lnTo>
                      <a:pt x="2634329" y="3314414"/>
                    </a:lnTo>
                    <a:lnTo>
                      <a:pt x="2627281" y="3310128"/>
                    </a:lnTo>
                    <a:lnTo>
                      <a:pt x="2627281" y="3310128"/>
                    </a:lnTo>
                    <a:cubicBezTo>
                      <a:pt x="2627281" y="3310128"/>
                      <a:pt x="2604897" y="3296317"/>
                      <a:pt x="2604897" y="3296317"/>
                    </a:cubicBezTo>
                    <a:close/>
                    <a:moveTo>
                      <a:pt x="2772251" y="3250978"/>
                    </a:moveTo>
                    <a:cubicBezTo>
                      <a:pt x="2772442" y="3255359"/>
                      <a:pt x="2773109" y="3264027"/>
                      <a:pt x="2774728" y="3271171"/>
                    </a:cubicBezTo>
                    <a:lnTo>
                      <a:pt x="2765965" y="3276410"/>
                    </a:lnTo>
                    <a:lnTo>
                      <a:pt x="2750153" y="3276410"/>
                    </a:lnTo>
                    <a:lnTo>
                      <a:pt x="2736723" y="3270218"/>
                    </a:lnTo>
                    <a:lnTo>
                      <a:pt x="2719864" y="3276981"/>
                    </a:lnTo>
                    <a:lnTo>
                      <a:pt x="2711863" y="3296984"/>
                    </a:lnTo>
                    <a:lnTo>
                      <a:pt x="2703671" y="3300603"/>
                    </a:lnTo>
                    <a:lnTo>
                      <a:pt x="2704338" y="3289935"/>
                    </a:lnTo>
                    <a:lnTo>
                      <a:pt x="2717959" y="3258884"/>
                    </a:lnTo>
                    <a:lnTo>
                      <a:pt x="2715292" y="3247263"/>
                    </a:lnTo>
                    <a:lnTo>
                      <a:pt x="2669000" y="3226784"/>
                    </a:lnTo>
                    <a:lnTo>
                      <a:pt x="2631091" y="3184303"/>
                    </a:lnTo>
                    <a:lnTo>
                      <a:pt x="2617851" y="3195828"/>
                    </a:lnTo>
                    <a:lnTo>
                      <a:pt x="2609088" y="3206401"/>
                    </a:lnTo>
                    <a:lnTo>
                      <a:pt x="2618137" y="3216212"/>
                    </a:lnTo>
                    <a:lnTo>
                      <a:pt x="2604421" y="3234404"/>
                    </a:lnTo>
                    <a:lnTo>
                      <a:pt x="2561558" y="3228023"/>
                    </a:lnTo>
                    <a:lnTo>
                      <a:pt x="2529174" y="3203448"/>
                    </a:lnTo>
                    <a:lnTo>
                      <a:pt x="2529174" y="3203448"/>
                    </a:lnTo>
                    <a:cubicBezTo>
                      <a:pt x="2529174" y="3203448"/>
                      <a:pt x="2499836" y="3181160"/>
                      <a:pt x="2499836" y="3181160"/>
                    </a:cubicBezTo>
                    <a:lnTo>
                      <a:pt x="2482215" y="3167824"/>
                    </a:lnTo>
                    <a:lnTo>
                      <a:pt x="2482215" y="3162110"/>
                    </a:lnTo>
                    <a:lnTo>
                      <a:pt x="2490883" y="3156585"/>
                    </a:lnTo>
                    <a:lnTo>
                      <a:pt x="2480786" y="3123248"/>
                    </a:lnTo>
                    <a:lnTo>
                      <a:pt x="2487073" y="3122771"/>
                    </a:lnTo>
                    <a:lnTo>
                      <a:pt x="2496217" y="3125820"/>
                    </a:lnTo>
                    <a:lnTo>
                      <a:pt x="2501741" y="3124772"/>
                    </a:lnTo>
                    <a:lnTo>
                      <a:pt x="2505551" y="3117152"/>
                    </a:lnTo>
                    <a:lnTo>
                      <a:pt x="2503932" y="3099149"/>
                    </a:lnTo>
                    <a:lnTo>
                      <a:pt x="2481549" y="3078290"/>
                    </a:lnTo>
                    <a:lnTo>
                      <a:pt x="2470976" y="3074099"/>
                    </a:lnTo>
                    <a:lnTo>
                      <a:pt x="2477643" y="3054191"/>
                    </a:lnTo>
                    <a:lnTo>
                      <a:pt x="2484501" y="3044190"/>
                    </a:lnTo>
                    <a:lnTo>
                      <a:pt x="2484501" y="3043523"/>
                    </a:lnTo>
                    <a:cubicBezTo>
                      <a:pt x="2484501" y="3043523"/>
                      <a:pt x="2484692" y="3041999"/>
                      <a:pt x="2484787" y="3040475"/>
                    </a:cubicBezTo>
                    <a:lnTo>
                      <a:pt x="2484787" y="3040475"/>
                    </a:lnTo>
                    <a:cubicBezTo>
                      <a:pt x="2484787" y="3040475"/>
                      <a:pt x="2484787" y="3040285"/>
                      <a:pt x="2484787" y="3040190"/>
                    </a:cubicBezTo>
                    <a:lnTo>
                      <a:pt x="2484787" y="3040190"/>
                    </a:lnTo>
                    <a:lnTo>
                      <a:pt x="2484787" y="3038951"/>
                    </a:lnTo>
                    <a:cubicBezTo>
                      <a:pt x="2484787" y="3038951"/>
                      <a:pt x="2484787" y="3038951"/>
                      <a:pt x="2484787" y="3038951"/>
                    </a:cubicBezTo>
                    <a:cubicBezTo>
                      <a:pt x="2484787" y="3038951"/>
                      <a:pt x="2484787" y="3038856"/>
                      <a:pt x="2484787" y="3038761"/>
                    </a:cubicBezTo>
                    <a:lnTo>
                      <a:pt x="2484787" y="3038761"/>
                    </a:lnTo>
                    <a:cubicBezTo>
                      <a:pt x="2484787" y="3038761"/>
                      <a:pt x="2484787" y="3038475"/>
                      <a:pt x="2484787" y="3038285"/>
                    </a:cubicBezTo>
                    <a:lnTo>
                      <a:pt x="2484787" y="3037523"/>
                    </a:lnTo>
                    <a:cubicBezTo>
                      <a:pt x="2484787" y="3037523"/>
                      <a:pt x="2484787" y="3037523"/>
                      <a:pt x="2484787" y="3037523"/>
                    </a:cubicBezTo>
                    <a:cubicBezTo>
                      <a:pt x="2484787" y="3037428"/>
                      <a:pt x="2484787" y="3037332"/>
                      <a:pt x="2484787" y="3037237"/>
                    </a:cubicBezTo>
                    <a:lnTo>
                      <a:pt x="2484787" y="3037237"/>
                    </a:lnTo>
                    <a:lnTo>
                      <a:pt x="2484787" y="3036761"/>
                    </a:lnTo>
                    <a:cubicBezTo>
                      <a:pt x="2484787" y="3036761"/>
                      <a:pt x="2484787" y="3036570"/>
                      <a:pt x="2484787" y="3036570"/>
                    </a:cubicBezTo>
                    <a:lnTo>
                      <a:pt x="2484787" y="3035999"/>
                    </a:lnTo>
                    <a:cubicBezTo>
                      <a:pt x="2484787" y="3035999"/>
                      <a:pt x="2484787" y="3035999"/>
                      <a:pt x="2484787" y="3035999"/>
                    </a:cubicBezTo>
                    <a:cubicBezTo>
                      <a:pt x="2484787" y="3035903"/>
                      <a:pt x="2484787" y="3035808"/>
                      <a:pt x="2484787" y="3035618"/>
                    </a:cubicBezTo>
                    <a:lnTo>
                      <a:pt x="2484787" y="3035618"/>
                    </a:lnTo>
                    <a:cubicBezTo>
                      <a:pt x="2484787" y="3035618"/>
                      <a:pt x="2484787" y="3034570"/>
                      <a:pt x="2484787" y="3034570"/>
                    </a:cubicBezTo>
                    <a:lnTo>
                      <a:pt x="2484787" y="3034570"/>
                    </a:lnTo>
                    <a:cubicBezTo>
                      <a:pt x="2484787" y="3034570"/>
                      <a:pt x="2484787" y="3034379"/>
                      <a:pt x="2484787" y="3034284"/>
                    </a:cubicBezTo>
                    <a:lnTo>
                      <a:pt x="2484787" y="3034284"/>
                    </a:lnTo>
                    <a:cubicBezTo>
                      <a:pt x="2484787" y="3034284"/>
                      <a:pt x="2484692" y="3033141"/>
                      <a:pt x="2484692" y="3033141"/>
                    </a:cubicBezTo>
                    <a:lnTo>
                      <a:pt x="2484692" y="3033141"/>
                    </a:lnTo>
                    <a:cubicBezTo>
                      <a:pt x="2484692" y="3033141"/>
                      <a:pt x="2484692" y="3032951"/>
                      <a:pt x="2484692" y="3032855"/>
                    </a:cubicBezTo>
                    <a:lnTo>
                      <a:pt x="2484692" y="3032855"/>
                    </a:lnTo>
                    <a:cubicBezTo>
                      <a:pt x="2484692" y="3032855"/>
                      <a:pt x="2484596" y="3031998"/>
                      <a:pt x="2484501" y="3031712"/>
                    </a:cubicBezTo>
                    <a:cubicBezTo>
                      <a:pt x="2484501" y="3031712"/>
                      <a:pt x="2484501" y="3031712"/>
                      <a:pt x="2484501" y="3031712"/>
                    </a:cubicBezTo>
                    <a:cubicBezTo>
                      <a:pt x="2484501" y="3031427"/>
                      <a:pt x="2484311" y="3031046"/>
                      <a:pt x="2483930" y="3030284"/>
                    </a:cubicBezTo>
                    <a:cubicBezTo>
                      <a:pt x="2483930" y="3030284"/>
                      <a:pt x="2483930" y="3030284"/>
                      <a:pt x="2483930" y="3030284"/>
                    </a:cubicBezTo>
                    <a:lnTo>
                      <a:pt x="2483930" y="3030284"/>
                    </a:lnTo>
                    <a:cubicBezTo>
                      <a:pt x="2483930" y="3030284"/>
                      <a:pt x="2483453" y="3029426"/>
                      <a:pt x="2483168" y="3028855"/>
                    </a:cubicBezTo>
                    <a:cubicBezTo>
                      <a:pt x="2483168" y="3028855"/>
                      <a:pt x="2483168" y="3028760"/>
                      <a:pt x="2483072" y="3028664"/>
                    </a:cubicBezTo>
                    <a:lnTo>
                      <a:pt x="2483072" y="3028664"/>
                    </a:lnTo>
                    <a:cubicBezTo>
                      <a:pt x="2483072" y="3028664"/>
                      <a:pt x="2482787" y="3028188"/>
                      <a:pt x="2482596" y="3027998"/>
                    </a:cubicBezTo>
                    <a:cubicBezTo>
                      <a:pt x="2482310" y="3027616"/>
                      <a:pt x="2482025" y="3027236"/>
                      <a:pt x="2481739" y="3026759"/>
                    </a:cubicBezTo>
                    <a:lnTo>
                      <a:pt x="2481739" y="3026759"/>
                    </a:lnTo>
                    <a:cubicBezTo>
                      <a:pt x="2481739" y="3026759"/>
                      <a:pt x="2481549" y="3026474"/>
                      <a:pt x="2481358" y="3026283"/>
                    </a:cubicBezTo>
                    <a:lnTo>
                      <a:pt x="2481358" y="3026283"/>
                    </a:lnTo>
                    <a:lnTo>
                      <a:pt x="2481167" y="3026093"/>
                    </a:lnTo>
                    <a:cubicBezTo>
                      <a:pt x="2481167" y="3026093"/>
                      <a:pt x="2480882" y="3025712"/>
                      <a:pt x="2480786" y="3025616"/>
                    </a:cubicBezTo>
                    <a:lnTo>
                      <a:pt x="2480310" y="3024949"/>
                    </a:lnTo>
                    <a:lnTo>
                      <a:pt x="2480310" y="3024949"/>
                    </a:lnTo>
                    <a:cubicBezTo>
                      <a:pt x="2480310" y="3024949"/>
                      <a:pt x="2479929" y="3024378"/>
                      <a:pt x="2479643" y="3024092"/>
                    </a:cubicBezTo>
                    <a:cubicBezTo>
                      <a:pt x="2479643" y="3024092"/>
                      <a:pt x="2479643" y="3024092"/>
                      <a:pt x="2479643" y="3024092"/>
                    </a:cubicBezTo>
                    <a:cubicBezTo>
                      <a:pt x="2479262" y="3023616"/>
                      <a:pt x="2478977" y="3023140"/>
                      <a:pt x="2478595" y="3022664"/>
                    </a:cubicBezTo>
                    <a:lnTo>
                      <a:pt x="2478595" y="3022664"/>
                    </a:lnTo>
                    <a:cubicBezTo>
                      <a:pt x="2477548" y="3021330"/>
                      <a:pt x="2476595" y="3019997"/>
                      <a:pt x="2475548" y="3018758"/>
                    </a:cubicBezTo>
                    <a:lnTo>
                      <a:pt x="2475548" y="3018758"/>
                    </a:lnTo>
                    <a:cubicBezTo>
                      <a:pt x="2475548" y="3018758"/>
                      <a:pt x="2475357" y="3018568"/>
                      <a:pt x="2475357" y="3018568"/>
                    </a:cubicBezTo>
                    <a:cubicBezTo>
                      <a:pt x="2474500" y="3017520"/>
                      <a:pt x="2473738" y="3016568"/>
                      <a:pt x="2473071" y="3015710"/>
                    </a:cubicBezTo>
                    <a:lnTo>
                      <a:pt x="2472500" y="3015044"/>
                    </a:lnTo>
                    <a:lnTo>
                      <a:pt x="2472500" y="3015044"/>
                    </a:lnTo>
                    <a:cubicBezTo>
                      <a:pt x="2472500" y="3015044"/>
                      <a:pt x="2471833" y="3014282"/>
                      <a:pt x="2471642" y="3013996"/>
                    </a:cubicBezTo>
                    <a:cubicBezTo>
                      <a:pt x="2469166" y="3006947"/>
                      <a:pt x="2467547" y="2999613"/>
                      <a:pt x="2468023" y="2998375"/>
                    </a:cubicBezTo>
                    <a:cubicBezTo>
                      <a:pt x="2468975" y="2997613"/>
                      <a:pt x="2471071" y="2996851"/>
                      <a:pt x="2472881" y="2996184"/>
                    </a:cubicBezTo>
                    <a:cubicBezTo>
                      <a:pt x="2476786" y="2994755"/>
                      <a:pt x="2480215" y="2993422"/>
                      <a:pt x="2480215" y="2990469"/>
                    </a:cubicBezTo>
                    <a:cubicBezTo>
                      <a:pt x="2480215" y="2990183"/>
                      <a:pt x="2480310" y="2989993"/>
                      <a:pt x="2480596" y="2989516"/>
                    </a:cubicBezTo>
                    <a:cubicBezTo>
                      <a:pt x="2481072" y="2988469"/>
                      <a:pt x="2482215" y="2986183"/>
                      <a:pt x="2479548" y="2983611"/>
                    </a:cubicBezTo>
                    <a:cubicBezTo>
                      <a:pt x="2477167" y="2981230"/>
                      <a:pt x="2461832" y="2974086"/>
                      <a:pt x="2456878" y="2971800"/>
                    </a:cubicBezTo>
                    <a:cubicBezTo>
                      <a:pt x="2455259" y="2971324"/>
                      <a:pt x="2450402" y="2969228"/>
                      <a:pt x="2449449" y="2966561"/>
                    </a:cubicBezTo>
                    <a:cubicBezTo>
                      <a:pt x="2449449" y="2966276"/>
                      <a:pt x="2449259" y="2965895"/>
                      <a:pt x="2449068" y="2965418"/>
                    </a:cubicBezTo>
                    <a:cubicBezTo>
                      <a:pt x="2449068" y="2965228"/>
                      <a:pt x="2448878" y="2964847"/>
                      <a:pt x="2448878" y="2964561"/>
                    </a:cubicBezTo>
                    <a:cubicBezTo>
                      <a:pt x="2448878" y="2964275"/>
                      <a:pt x="2448687" y="2963990"/>
                      <a:pt x="2448592" y="2963609"/>
                    </a:cubicBezTo>
                    <a:cubicBezTo>
                      <a:pt x="2448497" y="2963228"/>
                      <a:pt x="2448306" y="2962751"/>
                      <a:pt x="2448211" y="2962275"/>
                    </a:cubicBezTo>
                    <a:cubicBezTo>
                      <a:pt x="2448211" y="2961989"/>
                      <a:pt x="2448020" y="2961704"/>
                      <a:pt x="2448020" y="2961418"/>
                    </a:cubicBezTo>
                    <a:cubicBezTo>
                      <a:pt x="2447830" y="2960751"/>
                      <a:pt x="2447639" y="2960084"/>
                      <a:pt x="2447449" y="2959418"/>
                    </a:cubicBezTo>
                    <a:cubicBezTo>
                      <a:pt x="2447449" y="2959227"/>
                      <a:pt x="2447353" y="2958941"/>
                      <a:pt x="2447258" y="2958751"/>
                    </a:cubicBezTo>
                    <a:cubicBezTo>
                      <a:pt x="2447068" y="2957989"/>
                      <a:pt x="2446877" y="2957227"/>
                      <a:pt x="2446592" y="2956370"/>
                    </a:cubicBezTo>
                    <a:cubicBezTo>
                      <a:pt x="2446592" y="2956179"/>
                      <a:pt x="2446496" y="2955893"/>
                      <a:pt x="2446401" y="2955703"/>
                    </a:cubicBezTo>
                    <a:cubicBezTo>
                      <a:pt x="2446211" y="2954941"/>
                      <a:pt x="2446020" y="2954084"/>
                      <a:pt x="2445734" y="2953322"/>
                    </a:cubicBezTo>
                    <a:cubicBezTo>
                      <a:pt x="2445639" y="2952845"/>
                      <a:pt x="2445449" y="2952464"/>
                      <a:pt x="2445353" y="2951988"/>
                    </a:cubicBezTo>
                    <a:cubicBezTo>
                      <a:pt x="2445163" y="2951321"/>
                      <a:pt x="2444972" y="2950655"/>
                      <a:pt x="2444782" y="2950083"/>
                    </a:cubicBezTo>
                    <a:cubicBezTo>
                      <a:pt x="2441924" y="2939415"/>
                      <a:pt x="2438686" y="2927128"/>
                      <a:pt x="2437733" y="2923604"/>
                    </a:cubicBezTo>
                    <a:lnTo>
                      <a:pt x="2455355" y="2898934"/>
                    </a:lnTo>
                    <a:lnTo>
                      <a:pt x="2476405" y="2892171"/>
                    </a:lnTo>
                    <a:lnTo>
                      <a:pt x="2484311" y="2879979"/>
                    </a:lnTo>
                    <a:lnTo>
                      <a:pt x="2543461" y="2886456"/>
                    </a:lnTo>
                    <a:lnTo>
                      <a:pt x="2571369" y="2909983"/>
                    </a:lnTo>
                    <a:lnTo>
                      <a:pt x="2590419" y="2916079"/>
                    </a:lnTo>
                    <a:lnTo>
                      <a:pt x="2599373" y="2944368"/>
                    </a:lnTo>
                    <a:lnTo>
                      <a:pt x="2628328" y="2956560"/>
                    </a:lnTo>
                    <a:lnTo>
                      <a:pt x="2649760" y="2979420"/>
                    </a:lnTo>
                    <a:cubicBezTo>
                      <a:pt x="2649760" y="2987326"/>
                      <a:pt x="2650522" y="3008757"/>
                      <a:pt x="2657094" y="3011996"/>
                    </a:cubicBezTo>
                    <a:cubicBezTo>
                      <a:pt x="2663095" y="3014948"/>
                      <a:pt x="2696242" y="3029426"/>
                      <a:pt x="2697575" y="3029998"/>
                    </a:cubicBezTo>
                    <a:lnTo>
                      <a:pt x="2714435" y="3030188"/>
                    </a:lnTo>
                    <a:lnTo>
                      <a:pt x="2735485" y="3010662"/>
                    </a:lnTo>
                    <a:lnTo>
                      <a:pt x="2749677" y="3009424"/>
                    </a:lnTo>
                    <a:lnTo>
                      <a:pt x="2752535" y="3014186"/>
                    </a:lnTo>
                    <a:lnTo>
                      <a:pt x="2747486" y="3020568"/>
                    </a:lnTo>
                    <a:lnTo>
                      <a:pt x="2740628" y="3030855"/>
                    </a:lnTo>
                    <a:lnTo>
                      <a:pt x="2753297" y="3049143"/>
                    </a:lnTo>
                    <a:lnTo>
                      <a:pt x="2749296" y="3086767"/>
                    </a:lnTo>
                    <a:lnTo>
                      <a:pt x="2744057" y="3102483"/>
                    </a:lnTo>
                    <a:lnTo>
                      <a:pt x="2753297" y="3118295"/>
                    </a:lnTo>
                    <a:cubicBezTo>
                      <a:pt x="2755297" y="3120866"/>
                      <a:pt x="2760536" y="3128486"/>
                      <a:pt x="2761488" y="3132106"/>
                    </a:cubicBezTo>
                    <a:cubicBezTo>
                      <a:pt x="2762822" y="3137345"/>
                      <a:pt x="2780252" y="3151346"/>
                      <a:pt x="2785586" y="3155442"/>
                    </a:cubicBezTo>
                    <a:lnTo>
                      <a:pt x="2812828" y="3165729"/>
                    </a:lnTo>
                    <a:lnTo>
                      <a:pt x="2778919" y="3218307"/>
                    </a:lnTo>
                    <a:lnTo>
                      <a:pt x="2772442" y="3250311"/>
                    </a:lnTo>
                    <a:cubicBezTo>
                      <a:pt x="2772442" y="3250311"/>
                      <a:pt x="2772442" y="3250787"/>
                      <a:pt x="2772442" y="3251359"/>
                    </a:cubicBezTo>
                    <a:close/>
                    <a:moveTo>
                      <a:pt x="2190369" y="2857310"/>
                    </a:moveTo>
                    <a:lnTo>
                      <a:pt x="2180654" y="2860262"/>
                    </a:lnTo>
                    <a:lnTo>
                      <a:pt x="2167033" y="2860262"/>
                    </a:lnTo>
                    <a:lnTo>
                      <a:pt x="2155031" y="2872264"/>
                    </a:lnTo>
                    <a:lnTo>
                      <a:pt x="2112169" y="2871216"/>
                    </a:lnTo>
                    <a:lnTo>
                      <a:pt x="2083308" y="2900077"/>
                    </a:lnTo>
                    <a:lnTo>
                      <a:pt x="2033111" y="2896362"/>
                    </a:lnTo>
                    <a:lnTo>
                      <a:pt x="2033111" y="2896362"/>
                    </a:lnTo>
                    <a:cubicBezTo>
                      <a:pt x="2033111" y="2896362"/>
                      <a:pt x="2017395" y="2895219"/>
                      <a:pt x="2017395" y="2895219"/>
                    </a:cubicBezTo>
                    <a:lnTo>
                      <a:pt x="2016633" y="2895219"/>
                    </a:lnTo>
                    <a:cubicBezTo>
                      <a:pt x="2016633" y="2895219"/>
                      <a:pt x="1929956" y="2887218"/>
                      <a:pt x="1929956" y="2887218"/>
                    </a:cubicBezTo>
                    <a:lnTo>
                      <a:pt x="1905286" y="2869787"/>
                    </a:lnTo>
                    <a:lnTo>
                      <a:pt x="1890998" y="2851214"/>
                    </a:lnTo>
                    <a:lnTo>
                      <a:pt x="1890998" y="2833307"/>
                    </a:lnTo>
                    <a:lnTo>
                      <a:pt x="1849184" y="2852642"/>
                    </a:lnTo>
                    <a:lnTo>
                      <a:pt x="1819751" y="2852642"/>
                    </a:lnTo>
                    <a:cubicBezTo>
                      <a:pt x="1814798" y="2852642"/>
                      <a:pt x="1807274" y="2864072"/>
                      <a:pt x="1802987" y="2871311"/>
                    </a:cubicBezTo>
                    <a:lnTo>
                      <a:pt x="1787938" y="2880932"/>
                    </a:lnTo>
                    <a:lnTo>
                      <a:pt x="1761268" y="2873883"/>
                    </a:lnTo>
                    <a:lnTo>
                      <a:pt x="1751647" y="2861024"/>
                    </a:lnTo>
                    <a:lnTo>
                      <a:pt x="1729740" y="2870454"/>
                    </a:lnTo>
                    <a:lnTo>
                      <a:pt x="1704118" y="2863310"/>
                    </a:lnTo>
                    <a:cubicBezTo>
                      <a:pt x="1698117" y="2857881"/>
                      <a:pt x="1689640" y="2849404"/>
                      <a:pt x="1688687" y="2846737"/>
                    </a:cubicBezTo>
                    <a:cubicBezTo>
                      <a:pt x="1687735" y="2843879"/>
                      <a:pt x="1689354" y="2839498"/>
                      <a:pt x="1690021" y="2838069"/>
                    </a:cubicBezTo>
                    <a:lnTo>
                      <a:pt x="1690307" y="2837403"/>
                    </a:lnTo>
                    <a:lnTo>
                      <a:pt x="1687163" y="2812637"/>
                    </a:lnTo>
                    <a:lnTo>
                      <a:pt x="1684496" y="2795492"/>
                    </a:lnTo>
                    <a:lnTo>
                      <a:pt x="1706118" y="2791682"/>
                    </a:lnTo>
                    <a:cubicBezTo>
                      <a:pt x="1707928" y="2794349"/>
                      <a:pt x="1712405" y="2800636"/>
                      <a:pt x="1716024" y="2804255"/>
                    </a:cubicBezTo>
                    <a:cubicBezTo>
                      <a:pt x="1720691" y="2808923"/>
                      <a:pt x="1736884" y="2817781"/>
                      <a:pt x="1737551" y="2818162"/>
                    </a:cubicBezTo>
                    <a:lnTo>
                      <a:pt x="1740503" y="2819781"/>
                    </a:lnTo>
                    <a:lnTo>
                      <a:pt x="1743647" y="2799016"/>
                    </a:lnTo>
                    <a:lnTo>
                      <a:pt x="1786414" y="2800350"/>
                    </a:lnTo>
                    <a:lnTo>
                      <a:pt x="1792605" y="2815781"/>
                    </a:lnTo>
                    <a:lnTo>
                      <a:pt x="1850422" y="2803208"/>
                    </a:lnTo>
                    <a:lnTo>
                      <a:pt x="1886331" y="2786729"/>
                    </a:lnTo>
                    <a:lnTo>
                      <a:pt x="1886998" y="2786444"/>
                    </a:lnTo>
                    <a:lnTo>
                      <a:pt x="1897190" y="2770537"/>
                    </a:lnTo>
                    <a:lnTo>
                      <a:pt x="1928146" y="2770537"/>
                    </a:lnTo>
                    <a:lnTo>
                      <a:pt x="1953006" y="2786063"/>
                    </a:lnTo>
                    <a:lnTo>
                      <a:pt x="1972532" y="2770156"/>
                    </a:lnTo>
                    <a:lnTo>
                      <a:pt x="1957578" y="2748534"/>
                    </a:lnTo>
                    <a:lnTo>
                      <a:pt x="1933289" y="2724245"/>
                    </a:lnTo>
                    <a:lnTo>
                      <a:pt x="1939766" y="2708720"/>
                    </a:lnTo>
                    <a:lnTo>
                      <a:pt x="1968913" y="2697956"/>
                    </a:lnTo>
                    <a:lnTo>
                      <a:pt x="1967389" y="2674049"/>
                    </a:lnTo>
                    <a:lnTo>
                      <a:pt x="1976723" y="2670524"/>
                    </a:lnTo>
                    <a:lnTo>
                      <a:pt x="1982057" y="2673191"/>
                    </a:lnTo>
                    <a:lnTo>
                      <a:pt x="1998155" y="2678525"/>
                    </a:lnTo>
                    <a:lnTo>
                      <a:pt x="2004536" y="2643949"/>
                    </a:lnTo>
                    <a:lnTo>
                      <a:pt x="2007108" y="2645474"/>
                    </a:lnTo>
                    <a:cubicBezTo>
                      <a:pt x="2018824" y="2659475"/>
                      <a:pt x="2026253" y="2666619"/>
                      <a:pt x="2029206" y="2666619"/>
                    </a:cubicBezTo>
                    <a:lnTo>
                      <a:pt x="2080451" y="2666619"/>
                    </a:lnTo>
                    <a:lnTo>
                      <a:pt x="2096453" y="2628424"/>
                    </a:lnTo>
                    <a:lnTo>
                      <a:pt x="2101787" y="2617851"/>
                    </a:lnTo>
                    <a:lnTo>
                      <a:pt x="2153603" y="2620328"/>
                    </a:lnTo>
                    <a:lnTo>
                      <a:pt x="2173510" y="2632424"/>
                    </a:lnTo>
                    <a:lnTo>
                      <a:pt x="2174367" y="2632424"/>
                    </a:lnTo>
                    <a:cubicBezTo>
                      <a:pt x="2174367" y="2632424"/>
                      <a:pt x="2185607" y="2630520"/>
                      <a:pt x="2194179" y="2628805"/>
                    </a:cubicBezTo>
                    <a:cubicBezTo>
                      <a:pt x="2202561" y="2627090"/>
                      <a:pt x="2208467" y="2626328"/>
                      <a:pt x="2211705" y="2626328"/>
                    </a:cubicBezTo>
                    <a:cubicBezTo>
                      <a:pt x="2211991" y="2626328"/>
                      <a:pt x="2212467" y="2626328"/>
                      <a:pt x="2213229" y="2626519"/>
                    </a:cubicBezTo>
                    <a:cubicBezTo>
                      <a:pt x="2213515" y="2626519"/>
                      <a:pt x="2213991" y="2626614"/>
                      <a:pt x="2214372" y="2626709"/>
                    </a:cubicBezTo>
                    <a:cubicBezTo>
                      <a:pt x="2214848" y="2626709"/>
                      <a:pt x="2215229" y="2626900"/>
                      <a:pt x="2215706" y="2626995"/>
                    </a:cubicBezTo>
                    <a:cubicBezTo>
                      <a:pt x="2216277" y="2627090"/>
                      <a:pt x="2216944" y="2627281"/>
                      <a:pt x="2217515" y="2627376"/>
                    </a:cubicBezTo>
                    <a:cubicBezTo>
                      <a:pt x="2217992" y="2627471"/>
                      <a:pt x="2218468" y="2627566"/>
                      <a:pt x="2218944" y="2627662"/>
                    </a:cubicBezTo>
                    <a:cubicBezTo>
                      <a:pt x="2219801" y="2627853"/>
                      <a:pt x="2220754" y="2628043"/>
                      <a:pt x="2221706" y="2628233"/>
                    </a:cubicBezTo>
                    <a:cubicBezTo>
                      <a:pt x="2221992" y="2628233"/>
                      <a:pt x="2222373" y="2628329"/>
                      <a:pt x="2222659" y="2628424"/>
                    </a:cubicBezTo>
                    <a:cubicBezTo>
                      <a:pt x="2227898" y="2629567"/>
                      <a:pt x="2233994" y="2630996"/>
                      <a:pt x="2238566" y="2632043"/>
                    </a:cubicBezTo>
                    <a:lnTo>
                      <a:pt x="2237994" y="2666429"/>
                    </a:lnTo>
                    <a:lnTo>
                      <a:pt x="2253139" y="2695385"/>
                    </a:lnTo>
                    <a:lnTo>
                      <a:pt x="2250853" y="2695385"/>
                    </a:lnTo>
                    <a:cubicBezTo>
                      <a:pt x="2250853" y="2695385"/>
                      <a:pt x="2256854" y="2736342"/>
                      <a:pt x="2256854" y="2736342"/>
                    </a:cubicBezTo>
                    <a:lnTo>
                      <a:pt x="2227421" y="2736342"/>
                    </a:lnTo>
                    <a:lnTo>
                      <a:pt x="2218182" y="2749487"/>
                    </a:lnTo>
                    <a:lnTo>
                      <a:pt x="2231041" y="2756440"/>
                    </a:lnTo>
                    <a:lnTo>
                      <a:pt x="2223611" y="2766346"/>
                    </a:lnTo>
                    <a:lnTo>
                      <a:pt x="2214944" y="2779395"/>
                    </a:lnTo>
                    <a:lnTo>
                      <a:pt x="2226183" y="2807113"/>
                    </a:lnTo>
                    <a:lnTo>
                      <a:pt x="2226183" y="2815971"/>
                    </a:lnTo>
                    <a:lnTo>
                      <a:pt x="2206657" y="2823782"/>
                    </a:lnTo>
                    <a:lnTo>
                      <a:pt x="2202561" y="2839117"/>
                    </a:lnTo>
                    <a:lnTo>
                      <a:pt x="2188369" y="2839117"/>
                    </a:lnTo>
                    <a:lnTo>
                      <a:pt x="2188369" y="2854166"/>
                    </a:lnTo>
                    <a:lnTo>
                      <a:pt x="2190179" y="2857119"/>
                    </a:lnTo>
                    <a:close/>
                    <a:moveTo>
                      <a:pt x="1759458" y="2902172"/>
                    </a:moveTo>
                    <a:cubicBezTo>
                      <a:pt x="1758220" y="2903696"/>
                      <a:pt x="1756124" y="2905982"/>
                      <a:pt x="1754029" y="2906935"/>
                    </a:cubicBezTo>
                    <a:cubicBezTo>
                      <a:pt x="1751743" y="2907887"/>
                      <a:pt x="1747742" y="2909507"/>
                      <a:pt x="1744980" y="2910649"/>
                    </a:cubicBezTo>
                    <a:lnTo>
                      <a:pt x="1744980" y="2896362"/>
                    </a:lnTo>
                    <a:lnTo>
                      <a:pt x="1733169" y="2905601"/>
                    </a:lnTo>
                    <a:lnTo>
                      <a:pt x="1723930" y="2913507"/>
                    </a:lnTo>
                    <a:lnTo>
                      <a:pt x="1732979" y="2932653"/>
                    </a:lnTo>
                    <a:lnTo>
                      <a:pt x="1734884" y="2941130"/>
                    </a:lnTo>
                    <a:lnTo>
                      <a:pt x="1732788" y="2942463"/>
                    </a:lnTo>
                    <a:lnTo>
                      <a:pt x="1728026" y="2940844"/>
                    </a:lnTo>
                    <a:lnTo>
                      <a:pt x="1722882" y="2931033"/>
                    </a:lnTo>
                    <a:lnTo>
                      <a:pt x="1708595" y="2929128"/>
                    </a:lnTo>
                    <a:lnTo>
                      <a:pt x="1693831" y="2937034"/>
                    </a:lnTo>
                    <a:lnTo>
                      <a:pt x="1679448" y="2937510"/>
                    </a:lnTo>
                    <a:lnTo>
                      <a:pt x="1679448" y="2919603"/>
                    </a:lnTo>
                    <a:lnTo>
                      <a:pt x="1661541" y="2919603"/>
                    </a:lnTo>
                    <a:lnTo>
                      <a:pt x="1657922" y="2943130"/>
                    </a:lnTo>
                    <a:lnTo>
                      <a:pt x="1645920" y="2966466"/>
                    </a:lnTo>
                    <a:lnTo>
                      <a:pt x="1647730" y="2979801"/>
                    </a:lnTo>
                    <a:lnTo>
                      <a:pt x="1648968" y="2984849"/>
                    </a:lnTo>
                    <a:cubicBezTo>
                      <a:pt x="1644777" y="2987326"/>
                      <a:pt x="1640300" y="2989040"/>
                      <a:pt x="1639348" y="2988755"/>
                    </a:cubicBezTo>
                    <a:cubicBezTo>
                      <a:pt x="1637347" y="2986754"/>
                      <a:pt x="1631061" y="2977229"/>
                      <a:pt x="1628299" y="2972943"/>
                    </a:cubicBezTo>
                    <a:cubicBezTo>
                      <a:pt x="1628585" y="2966085"/>
                      <a:pt x="1627632" y="2961989"/>
                      <a:pt x="1625251" y="2960751"/>
                    </a:cubicBezTo>
                    <a:cubicBezTo>
                      <a:pt x="1623632" y="2959989"/>
                      <a:pt x="1613059" y="2953703"/>
                      <a:pt x="1607153" y="2950274"/>
                    </a:cubicBezTo>
                    <a:lnTo>
                      <a:pt x="1607153" y="2950274"/>
                    </a:lnTo>
                    <a:cubicBezTo>
                      <a:pt x="1607153" y="2950274"/>
                      <a:pt x="1607153" y="2950274"/>
                      <a:pt x="1607153" y="2950274"/>
                    </a:cubicBezTo>
                    <a:cubicBezTo>
                      <a:pt x="1606868" y="2950083"/>
                      <a:pt x="1606487" y="2949893"/>
                      <a:pt x="1606201" y="2949702"/>
                    </a:cubicBezTo>
                    <a:lnTo>
                      <a:pt x="1606201" y="2949702"/>
                    </a:lnTo>
                    <a:cubicBezTo>
                      <a:pt x="1606201" y="2949702"/>
                      <a:pt x="1606201" y="2949702"/>
                      <a:pt x="1606201" y="2949702"/>
                    </a:cubicBezTo>
                    <a:cubicBezTo>
                      <a:pt x="1606201" y="2949702"/>
                      <a:pt x="1606201" y="2949702"/>
                      <a:pt x="1606201" y="2949702"/>
                    </a:cubicBezTo>
                    <a:lnTo>
                      <a:pt x="1602581" y="2922175"/>
                    </a:lnTo>
                    <a:lnTo>
                      <a:pt x="1580388" y="2929604"/>
                    </a:lnTo>
                    <a:lnTo>
                      <a:pt x="1572863" y="2944654"/>
                    </a:lnTo>
                    <a:lnTo>
                      <a:pt x="1575626" y="2958941"/>
                    </a:lnTo>
                    <a:lnTo>
                      <a:pt x="1557433" y="2979706"/>
                    </a:lnTo>
                    <a:lnTo>
                      <a:pt x="1544193" y="2979706"/>
                    </a:lnTo>
                    <a:cubicBezTo>
                      <a:pt x="1544193" y="2979706"/>
                      <a:pt x="1533525" y="2978563"/>
                      <a:pt x="1533525" y="2978563"/>
                    </a:cubicBezTo>
                    <a:lnTo>
                      <a:pt x="1516666" y="2984754"/>
                    </a:lnTo>
                    <a:lnTo>
                      <a:pt x="1486948" y="2981706"/>
                    </a:lnTo>
                    <a:lnTo>
                      <a:pt x="1484757" y="2979420"/>
                    </a:lnTo>
                    <a:lnTo>
                      <a:pt x="1478852" y="2948940"/>
                    </a:lnTo>
                    <a:lnTo>
                      <a:pt x="1470279" y="2919889"/>
                    </a:lnTo>
                    <a:lnTo>
                      <a:pt x="1424654" y="2929699"/>
                    </a:lnTo>
                    <a:lnTo>
                      <a:pt x="1419797" y="2954179"/>
                    </a:lnTo>
                    <a:lnTo>
                      <a:pt x="1405128" y="2953417"/>
                    </a:lnTo>
                    <a:lnTo>
                      <a:pt x="1419797" y="2913983"/>
                    </a:lnTo>
                    <a:lnTo>
                      <a:pt x="1460564" y="2866263"/>
                    </a:lnTo>
                    <a:lnTo>
                      <a:pt x="1495330" y="2820257"/>
                    </a:lnTo>
                    <a:lnTo>
                      <a:pt x="1490282" y="2809208"/>
                    </a:lnTo>
                    <a:lnTo>
                      <a:pt x="1492472" y="2805970"/>
                    </a:lnTo>
                    <a:lnTo>
                      <a:pt x="1523619" y="2819495"/>
                    </a:lnTo>
                    <a:lnTo>
                      <a:pt x="1524857" y="2804922"/>
                    </a:lnTo>
                    <a:lnTo>
                      <a:pt x="1533335" y="2793873"/>
                    </a:lnTo>
                    <a:cubicBezTo>
                      <a:pt x="1533335" y="2793873"/>
                      <a:pt x="1533906" y="2794064"/>
                      <a:pt x="1534097" y="2794159"/>
                    </a:cubicBezTo>
                    <a:cubicBezTo>
                      <a:pt x="1535906" y="2794826"/>
                      <a:pt x="1538383" y="2795683"/>
                      <a:pt x="1540383" y="2796445"/>
                    </a:cubicBezTo>
                    <a:cubicBezTo>
                      <a:pt x="1540574" y="2796445"/>
                      <a:pt x="1540764" y="2796540"/>
                      <a:pt x="1540859" y="2796635"/>
                    </a:cubicBezTo>
                    <a:cubicBezTo>
                      <a:pt x="1541526" y="2796921"/>
                      <a:pt x="1542193" y="2797112"/>
                      <a:pt x="1542669" y="2797302"/>
                    </a:cubicBezTo>
                    <a:cubicBezTo>
                      <a:pt x="1546193" y="2798445"/>
                      <a:pt x="1560576" y="2799398"/>
                      <a:pt x="1563338" y="2799398"/>
                    </a:cubicBezTo>
                    <a:cubicBezTo>
                      <a:pt x="1566101" y="2799398"/>
                      <a:pt x="1607725" y="2800350"/>
                      <a:pt x="1608201" y="2800445"/>
                    </a:cubicBezTo>
                    <a:lnTo>
                      <a:pt x="1611440" y="2800445"/>
                    </a:lnTo>
                    <a:cubicBezTo>
                      <a:pt x="1611440" y="2800445"/>
                      <a:pt x="1605915" y="2781776"/>
                      <a:pt x="1605915" y="2781776"/>
                    </a:cubicBezTo>
                    <a:lnTo>
                      <a:pt x="1610106" y="2777585"/>
                    </a:lnTo>
                    <a:lnTo>
                      <a:pt x="1639348" y="2781395"/>
                    </a:lnTo>
                    <a:cubicBezTo>
                      <a:pt x="1639348" y="2781395"/>
                      <a:pt x="1639919" y="2781776"/>
                      <a:pt x="1640396" y="2782062"/>
                    </a:cubicBezTo>
                    <a:cubicBezTo>
                      <a:pt x="1646968" y="2786253"/>
                      <a:pt x="1672685" y="2802541"/>
                      <a:pt x="1678019" y="2805208"/>
                    </a:cubicBezTo>
                    <a:cubicBezTo>
                      <a:pt x="1678877" y="2805589"/>
                      <a:pt x="1680020" y="2806351"/>
                      <a:pt x="1681543" y="2807208"/>
                    </a:cubicBezTo>
                    <a:lnTo>
                      <a:pt x="1685639" y="2837116"/>
                    </a:lnTo>
                    <a:cubicBezTo>
                      <a:pt x="1684782" y="2839022"/>
                      <a:pt x="1682877" y="2844260"/>
                      <a:pt x="1684306" y="2848737"/>
                    </a:cubicBezTo>
                    <a:cubicBezTo>
                      <a:pt x="1685925" y="2853595"/>
                      <a:pt x="1698879" y="2865406"/>
                      <a:pt x="1701451" y="2867692"/>
                    </a:cubicBezTo>
                    <a:lnTo>
                      <a:pt x="1730121" y="2875979"/>
                    </a:lnTo>
                    <a:lnTo>
                      <a:pt x="1750124" y="2867406"/>
                    </a:lnTo>
                    <a:lnTo>
                      <a:pt x="1757363" y="2877026"/>
                    </a:lnTo>
                    <a:lnTo>
                      <a:pt x="1754124" y="2892362"/>
                    </a:lnTo>
                    <a:lnTo>
                      <a:pt x="1759458" y="2902458"/>
                    </a:lnTo>
                    <a:close/>
                    <a:moveTo>
                      <a:pt x="1885855" y="2521268"/>
                    </a:moveTo>
                    <a:lnTo>
                      <a:pt x="1876044" y="2511266"/>
                    </a:lnTo>
                    <a:lnTo>
                      <a:pt x="1862328" y="2495931"/>
                    </a:lnTo>
                    <a:lnTo>
                      <a:pt x="1864614" y="2487930"/>
                    </a:lnTo>
                    <a:lnTo>
                      <a:pt x="1868710" y="2489930"/>
                    </a:lnTo>
                    <a:lnTo>
                      <a:pt x="1880426" y="2497360"/>
                    </a:lnTo>
                    <a:lnTo>
                      <a:pt x="1881568" y="2494883"/>
                    </a:lnTo>
                    <a:cubicBezTo>
                      <a:pt x="1881568" y="2494883"/>
                      <a:pt x="1885950" y="2485358"/>
                      <a:pt x="1886807" y="2482691"/>
                    </a:cubicBezTo>
                    <a:cubicBezTo>
                      <a:pt x="1887188" y="2481453"/>
                      <a:pt x="1890332" y="2477453"/>
                      <a:pt x="1893380" y="2474024"/>
                    </a:cubicBezTo>
                    <a:lnTo>
                      <a:pt x="1918811" y="2474024"/>
                    </a:lnTo>
                    <a:cubicBezTo>
                      <a:pt x="1919954" y="2474024"/>
                      <a:pt x="1921002" y="2473547"/>
                      <a:pt x="1921764" y="2472595"/>
                    </a:cubicBezTo>
                    <a:cubicBezTo>
                      <a:pt x="1923574" y="2470499"/>
                      <a:pt x="1923479" y="2466213"/>
                      <a:pt x="1923193" y="2463165"/>
                    </a:cubicBezTo>
                    <a:lnTo>
                      <a:pt x="1934813" y="2460212"/>
                    </a:lnTo>
                    <a:lnTo>
                      <a:pt x="1935385" y="2460022"/>
                    </a:lnTo>
                    <a:cubicBezTo>
                      <a:pt x="1937671" y="2458784"/>
                      <a:pt x="1945481" y="2454402"/>
                      <a:pt x="1947386" y="2451545"/>
                    </a:cubicBezTo>
                    <a:cubicBezTo>
                      <a:pt x="1948434" y="2449925"/>
                      <a:pt x="1951006" y="2447258"/>
                      <a:pt x="1952435" y="2445734"/>
                    </a:cubicBezTo>
                    <a:lnTo>
                      <a:pt x="1964246" y="2445734"/>
                    </a:lnTo>
                    <a:lnTo>
                      <a:pt x="1976818" y="2436686"/>
                    </a:lnTo>
                    <a:lnTo>
                      <a:pt x="1977390" y="2436114"/>
                    </a:lnTo>
                    <a:cubicBezTo>
                      <a:pt x="1978914" y="2433828"/>
                      <a:pt x="1982248" y="2428589"/>
                      <a:pt x="1982819" y="2425446"/>
                    </a:cubicBezTo>
                    <a:cubicBezTo>
                      <a:pt x="1984343" y="2424875"/>
                      <a:pt x="1989011" y="2424303"/>
                      <a:pt x="1993392" y="2424303"/>
                    </a:cubicBezTo>
                    <a:lnTo>
                      <a:pt x="1994059" y="2424303"/>
                    </a:lnTo>
                    <a:lnTo>
                      <a:pt x="1994630" y="2423922"/>
                    </a:lnTo>
                    <a:cubicBezTo>
                      <a:pt x="1997393" y="2422208"/>
                      <a:pt x="2011394" y="2413254"/>
                      <a:pt x="2014061" y="2409635"/>
                    </a:cubicBezTo>
                    <a:cubicBezTo>
                      <a:pt x="2016538" y="2406301"/>
                      <a:pt x="2016157" y="2403158"/>
                      <a:pt x="2015300" y="2401443"/>
                    </a:cubicBezTo>
                    <a:lnTo>
                      <a:pt x="2014823" y="2397347"/>
                    </a:lnTo>
                    <a:lnTo>
                      <a:pt x="2035493" y="2393918"/>
                    </a:lnTo>
                    <a:lnTo>
                      <a:pt x="2035493" y="2398395"/>
                    </a:lnTo>
                    <a:cubicBezTo>
                      <a:pt x="2035493" y="2398395"/>
                      <a:pt x="2037683" y="2410301"/>
                      <a:pt x="2037683" y="2410301"/>
                    </a:cubicBezTo>
                    <a:lnTo>
                      <a:pt x="2054543" y="2406015"/>
                    </a:lnTo>
                    <a:lnTo>
                      <a:pt x="2059400" y="2400300"/>
                    </a:lnTo>
                    <a:lnTo>
                      <a:pt x="2072545" y="2401729"/>
                    </a:lnTo>
                    <a:lnTo>
                      <a:pt x="2073974" y="2391918"/>
                    </a:lnTo>
                    <a:lnTo>
                      <a:pt x="2086547" y="2390870"/>
                    </a:lnTo>
                    <a:lnTo>
                      <a:pt x="2095881" y="2412206"/>
                    </a:lnTo>
                    <a:lnTo>
                      <a:pt x="2171986" y="2417540"/>
                    </a:lnTo>
                    <a:lnTo>
                      <a:pt x="2171986" y="2420493"/>
                    </a:lnTo>
                    <a:cubicBezTo>
                      <a:pt x="2170462" y="2421160"/>
                      <a:pt x="2168271" y="2422303"/>
                      <a:pt x="2166176" y="2423732"/>
                    </a:cubicBezTo>
                    <a:cubicBezTo>
                      <a:pt x="2165985" y="2423922"/>
                      <a:pt x="2165699" y="2424017"/>
                      <a:pt x="2165509" y="2424208"/>
                    </a:cubicBezTo>
                    <a:lnTo>
                      <a:pt x="2165509" y="2424208"/>
                    </a:lnTo>
                    <a:cubicBezTo>
                      <a:pt x="2165509" y="2424208"/>
                      <a:pt x="2165414" y="2424303"/>
                      <a:pt x="2165318" y="2424398"/>
                    </a:cubicBezTo>
                    <a:lnTo>
                      <a:pt x="2165318" y="2424398"/>
                    </a:lnTo>
                    <a:cubicBezTo>
                      <a:pt x="2165318" y="2424398"/>
                      <a:pt x="2165318" y="2424398"/>
                      <a:pt x="2165318" y="2424398"/>
                    </a:cubicBezTo>
                    <a:cubicBezTo>
                      <a:pt x="2165128" y="2424494"/>
                      <a:pt x="2165033" y="2424589"/>
                      <a:pt x="2164842" y="2424779"/>
                    </a:cubicBezTo>
                    <a:cubicBezTo>
                      <a:pt x="2164556" y="2424970"/>
                      <a:pt x="2164366" y="2425160"/>
                      <a:pt x="2164080" y="2425351"/>
                    </a:cubicBezTo>
                    <a:lnTo>
                      <a:pt x="2164080" y="2425351"/>
                    </a:lnTo>
                    <a:cubicBezTo>
                      <a:pt x="2164080" y="2425351"/>
                      <a:pt x="2163794" y="2425637"/>
                      <a:pt x="2163604" y="2425732"/>
                    </a:cubicBezTo>
                    <a:lnTo>
                      <a:pt x="2163604" y="2425732"/>
                    </a:lnTo>
                    <a:cubicBezTo>
                      <a:pt x="2163604" y="2425732"/>
                      <a:pt x="2163604" y="2425732"/>
                      <a:pt x="2163509" y="2425827"/>
                    </a:cubicBezTo>
                    <a:cubicBezTo>
                      <a:pt x="2163509" y="2425827"/>
                      <a:pt x="2163413" y="2425922"/>
                      <a:pt x="2163318" y="2426018"/>
                    </a:cubicBezTo>
                    <a:cubicBezTo>
                      <a:pt x="2163128" y="2426208"/>
                      <a:pt x="2162937" y="2426399"/>
                      <a:pt x="2162747" y="2426589"/>
                    </a:cubicBezTo>
                    <a:lnTo>
                      <a:pt x="2162747" y="2426589"/>
                    </a:lnTo>
                    <a:cubicBezTo>
                      <a:pt x="2162747" y="2426589"/>
                      <a:pt x="2162461" y="2426970"/>
                      <a:pt x="2162270" y="2427065"/>
                    </a:cubicBezTo>
                    <a:lnTo>
                      <a:pt x="2162270" y="2427065"/>
                    </a:lnTo>
                    <a:cubicBezTo>
                      <a:pt x="2162270" y="2427065"/>
                      <a:pt x="2162080" y="2427256"/>
                      <a:pt x="2161985" y="2427351"/>
                    </a:cubicBezTo>
                    <a:cubicBezTo>
                      <a:pt x="2161985" y="2427351"/>
                      <a:pt x="2161985" y="2427446"/>
                      <a:pt x="2161889" y="2427542"/>
                    </a:cubicBezTo>
                    <a:cubicBezTo>
                      <a:pt x="2161889" y="2427637"/>
                      <a:pt x="2161699" y="2427732"/>
                      <a:pt x="2161604" y="2427923"/>
                    </a:cubicBezTo>
                    <a:lnTo>
                      <a:pt x="2161604" y="2427923"/>
                    </a:lnTo>
                    <a:cubicBezTo>
                      <a:pt x="2161604" y="2427923"/>
                      <a:pt x="2161318" y="2428399"/>
                      <a:pt x="2161223" y="2428589"/>
                    </a:cubicBezTo>
                    <a:lnTo>
                      <a:pt x="2161223" y="2428589"/>
                    </a:lnTo>
                    <a:cubicBezTo>
                      <a:pt x="2161223" y="2428589"/>
                      <a:pt x="2161127" y="2428780"/>
                      <a:pt x="2161032" y="2428875"/>
                    </a:cubicBezTo>
                    <a:cubicBezTo>
                      <a:pt x="2161032" y="2429066"/>
                      <a:pt x="2160842" y="2429161"/>
                      <a:pt x="2160746" y="2429351"/>
                    </a:cubicBezTo>
                    <a:cubicBezTo>
                      <a:pt x="2160746" y="2429351"/>
                      <a:pt x="2160746" y="2429447"/>
                      <a:pt x="2160746" y="2429542"/>
                    </a:cubicBezTo>
                    <a:lnTo>
                      <a:pt x="2160746" y="2429542"/>
                    </a:lnTo>
                    <a:cubicBezTo>
                      <a:pt x="2160746" y="2429542"/>
                      <a:pt x="2160556" y="2430018"/>
                      <a:pt x="2160461" y="2430304"/>
                    </a:cubicBezTo>
                    <a:lnTo>
                      <a:pt x="2160461" y="2430304"/>
                    </a:lnTo>
                    <a:cubicBezTo>
                      <a:pt x="2160461" y="2430304"/>
                      <a:pt x="2160461" y="2430494"/>
                      <a:pt x="2160461" y="2430494"/>
                    </a:cubicBezTo>
                    <a:cubicBezTo>
                      <a:pt x="2160461" y="2430590"/>
                      <a:pt x="2160365" y="2430780"/>
                      <a:pt x="2160270" y="2430875"/>
                    </a:cubicBezTo>
                    <a:cubicBezTo>
                      <a:pt x="2160270" y="2431256"/>
                      <a:pt x="2160175" y="2431733"/>
                      <a:pt x="2160270" y="2432304"/>
                    </a:cubicBezTo>
                    <a:lnTo>
                      <a:pt x="2160270" y="2432304"/>
                    </a:lnTo>
                    <a:cubicBezTo>
                      <a:pt x="2160270" y="2432304"/>
                      <a:pt x="2160270" y="2432304"/>
                      <a:pt x="2160270" y="2432304"/>
                    </a:cubicBezTo>
                    <a:cubicBezTo>
                      <a:pt x="2160270" y="2432876"/>
                      <a:pt x="2160461" y="2433542"/>
                      <a:pt x="2160746" y="2434209"/>
                    </a:cubicBezTo>
                    <a:lnTo>
                      <a:pt x="2160746" y="2434209"/>
                    </a:lnTo>
                    <a:cubicBezTo>
                      <a:pt x="2160746" y="2434209"/>
                      <a:pt x="2160746" y="2434209"/>
                      <a:pt x="2160746" y="2434209"/>
                    </a:cubicBezTo>
                    <a:cubicBezTo>
                      <a:pt x="2161032" y="2434781"/>
                      <a:pt x="2161413" y="2435352"/>
                      <a:pt x="2161985" y="2435924"/>
                    </a:cubicBezTo>
                    <a:lnTo>
                      <a:pt x="2161985" y="2435924"/>
                    </a:lnTo>
                    <a:cubicBezTo>
                      <a:pt x="2161985" y="2435924"/>
                      <a:pt x="2161985" y="2435924"/>
                      <a:pt x="2161985" y="2435924"/>
                    </a:cubicBezTo>
                    <a:cubicBezTo>
                      <a:pt x="2161985" y="2435924"/>
                      <a:pt x="2161985" y="2435924"/>
                      <a:pt x="2161985" y="2435924"/>
                    </a:cubicBezTo>
                    <a:cubicBezTo>
                      <a:pt x="2161985" y="2435924"/>
                      <a:pt x="2161985" y="2435924"/>
                      <a:pt x="2161985" y="2435924"/>
                    </a:cubicBezTo>
                    <a:cubicBezTo>
                      <a:pt x="2162366" y="2436305"/>
                      <a:pt x="2162747" y="2436686"/>
                      <a:pt x="2163223" y="2437067"/>
                    </a:cubicBezTo>
                    <a:lnTo>
                      <a:pt x="2163223" y="2437067"/>
                    </a:lnTo>
                    <a:cubicBezTo>
                      <a:pt x="2163223" y="2437067"/>
                      <a:pt x="2163413" y="2437257"/>
                      <a:pt x="2163509" y="2437352"/>
                    </a:cubicBezTo>
                    <a:lnTo>
                      <a:pt x="2163509" y="2437352"/>
                    </a:lnTo>
                    <a:cubicBezTo>
                      <a:pt x="2163509" y="2437352"/>
                      <a:pt x="2164271" y="2438019"/>
                      <a:pt x="2164271" y="2438019"/>
                    </a:cubicBezTo>
                    <a:cubicBezTo>
                      <a:pt x="2164461" y="2438210"/>
                      <a:pt x="2164747" y="2438495"/>
                      <a:pt x="2165033" y="2438686"/>
                    </a:cubicBezTo>
                    <a:lnTo>
                      <a:pt x="2165033" y="2438686"/>
                    </a:lnTo>
                    <a:cubicBezTo>
                      <a:pt x="2165033" y="2438686"/>
                      <a:pt x="2166747" y="2440210"/>
                      <a:pt x="2166747" y="2440210"/>
                    </a:cubicBezTo>
                    <a:lnTo>
                      <a:pt x="2166747" y="2440210"/>
                    </a:lnTo>
                    <a:cubicBezTo>
                      <a:pt x="2166747" y="2440210"/>
                      <a:pt x="2166747" y="2440210"/>
                      <a:pt x="2166747" y="2440210"/>
                    </a:cubicBezTo>
                    <a:lnTo>
                      <a:pt x="2166747" y="2440210"/>
                    </a:lnTo>
                    <a:cubicBezTo>
                      <a:pt x="2166747" y="2440210"/>
                      <a:pt x="2167700" y="2441067"/>
                      <a:pt x="2167700" y="2441067"/>
                    </a:cubicBezTo>
                    <a:cubicBezTo>
                      <a:pt x="2167795" y="2441067"/>
                      <a:pt x="2167890" y="2441258"/>
                      <a:pt x="2167985" y="2441353"/>
                    </a:cubicBezTo>
                    <a:lnTo>
                      <a:pt x="2168747" y="2442020"/>
                    </a:lnTo>
                    <a:lnTo>
                      <a:pt x="2168747" y="2442020"/>
                    </a:lnTo>
                    <a:cubicBezTo>
                      <a:pt x="2176272" y="2448497"/>
                      <a:pt x="2186464" y="2456879"/>
                      <a:pt x="2188655" y="2458688"/>
                    </a:cubicBezTo>
                    <a:cubicBezTo>
                      <a:pt x="2190750" y="2462689"/>
                      <a:pt x="2196751" y="2473357"/>
                      <a:pt x="2203228" y="2471642"/>
                    </a:cubicBezTo>
                    <a:cubicBezTo>
                      <a:pt x="2204466" y="2471357"/>
                      <a:pt x="2206466" y="2471357"/>
                      <a:pt x="2208657" y="2471452"/>
                    </a:cubicBezTo>
                    <a:cubicBezTo>
                      <a:pt x="2213324" y="2471452"/>
                      <a:pt x="2218563" y="2471642"/>
                      <a:pt x="2221611" y="2468690"/>
                    </a:cubicBezTo>
                    <a:cubicBezTo>
                      <a:pt x="2223135" y="2467166"/>
                      <a:pt x="2223897" y="2465165"/>
                      <a:pt x="2223897" y="2462689"/>
                    </a:cubicBezTo>
                    <a:cubicBezTo>
                      <a:pt x="2223897" y="2452783"/>
                      <a:pt x="2221040" y="2447068"/>
                      <a:pt x="2220659" y="2446306"/>
                    </a:cubicBezTo>
                    <a:lnTo>
                      <a:pt x="2210086" y="2433638"/>
                    </a:lnTo>
                    <a:lnTo>
                      <a:pt x="2221325" y="2432685"/>
                    </a:lnTo>
                    <a:lnTo>
                      <a:pt x="2236375" y="2436400"/>
                    </a:lnTo>
                    <a:lnTo>
                      <a:pt x="2249043" y="2451926"/>
                    </a:lnTo>
                    <a:lnTo>
                      <a:pt x="2260664" y="2447544"/>
                    </a:lnTo>
                    <a:lnTo>
                      <a:pt x="2273427" y="2450973"/>
                    </a:lnTo>
                    <a:lnTo>
                      <a:pt x="2275523" y="2460403"/>
                    </a:lnTo>
                    <a:cubicBezTo>
                      <a:pt x="2274094" y="2462022"/>
                      <a:pt x="2271903" y="2465070"/>
                      <a:pt x="2272951" y="2468404"/>
                    </a:cubicBezTo>
                    <a:cubicBezTo>
                      <a:pt x="2274094" y="2471833"/>
                      <a:pt x="2278380" y="2473833"/>
                      <a:pt x="2286000" y="2474405"/>
                    </a:cubicBezTo>
                    <a:cubicBezTo>
                      <a:pt x="2294096" y="2474976"/>
                      <a:pt x="2295144" y="2476024"/>
                      <a:pt x="2295239" y="2476119"/>
                    </a:cubicBezTo>
                    <a:cubicBezTo>
                      <a:pt x="2296763" y="2478120"/>
                      <a:pt x="2297240" y="2477929"/>
                      <a:pt x="2305717" y="2475643"/>
                    </a:cubicBezTo>
                    <a:lnTo>
                      <a:pt x="2320100" y="2471738"/>
                    </a:lnTo>
                    <a:lnTo>
                      <a:pt x="2337245" y="2474405"/>
                    </a:lnTo>
                    <a:lnTo>
                      <a:pt x="2348960" y="2475548"/>
                    </a:lnTo>
                    <a:lnTo>
                      <a:pt x="2352770" y="2494693"/>
                    </a:lnTo>
                    <a:lnTo>
                      <a:pt x="2359628" y="2502313"/>
                    </a:lnTo>
                    <a:lnTo>
                      <a:pt x="2341817" y="2522791"/>
                    </a:lnTo>
                    <a:lnTo>
                      <a:pt x="2316004" y="2541461"/>
                    </a:lnTo>
                    <a:lnTo>
                      <a:pt x="2305622" y="2587752"/>
                    </a:lnTo>
                    <a:lnTo>
                      <a:pt x="2252472" y="2609564"/>
                    </a:lnTo>
                    <a:lnTo>
                      <a:pt x="2238470" y="2624709"/>
                    </a:lnTo>
                    <a:lnTo>
                      <a:pt x="2238470" y="2627281"/>
                    </a:lnTo>
                    <a:cubicBezTo>
                      <a:pt x="2237423" y="2626995"/>
                      <a:pt x="2236375" y="2626805"/>
                      <a:pt x="2235327" y="2626614"/>
                    </a:cubicBezTo>
                    <a:cubicBezTo>
                      <a:pt x="2235232" y="2626614"/>
                      <a:pt x="2235137" y="2626614"/>
                      <a:pt x="2235041" y="2626614"/>
                    </a:cubicBezTo>
                    <a:cubicBezTo>
                      <a:pt x="2233898" y="2626328"/>
                      <a:pt x="2232851" y="2626138"/>
                      <a:pt x="2231803" y="2625852"/>
                    </a:cubicBezTo>
                    <a:cubicBezTo>
                      <a:pt x="2231041" y="2625662"/>
                      <a:pt x="2230279" y="2625471"/>
                      <a:pt x="2229612" y="2625376"/>
                    </a:cubicBezTo>
                    <a:cubicBezTo>
                      <a:pt x="2228945" y="2625185"/>
                      <a:pt x="2228279" y="2625090"/>
                      <a:pt x="2227612" y="2624899"/>
                    </a:cubicBezTo>
                    <a:cubicBezTo>
                      <a:pt x="2226755" y="2624709"/>
                      <a:pt x="2225993" y="2624519"/>
                      <a:pt x="2225135" y="2624328"/>
                    </a:cubicBezTo>
                    <a:cubicBezTo>
                      <a:pt x="2224564" y="2624233"/>
                      <a:pt x="2223992" y="2624042"/>
                      <a:pt x="2223326" y="2623947"/>
                    </a:cubicBezTo>
                    <a:cubicBezTo>
                      <a:pt x="2222564" y="2623757"/>
                      <a:pt x="2221802" y="2623661"/>
                      <a:pt x="2221135" y="2623471"/>
                    </a:cubicBezTo>
                    <a:cubicBezTo>
                      <a:pt x="2220563" y="2623376"/>
                      <a:pt x="2220087" y="2623280"/>
                      <a:pt x="2219516" y="2623185"/>
                    </a:cubicBezTo>
                    <a:cubicBezTo>
                      <a:pt x="2218849" y="2623090"/>
                      <a:pt x="2218277" y="2622899"/>
                      <a:pt x="2217706" y="2622804"/>
                    </a:cubicBezTo>
                    <a:cubicBezTo>
                      <a:pt x="2217230" y="2622709"/>
                      <a:pt x="2216753" y="2622614"/>
                      <a:pt x="2216277" y="2622518"/>
                    </a:cubicBezTo>
                    <a:cubicBezTo>
                      <a:pt x="2215801" y="2622518"/>
                      <a:pt x="2215325" y="2622328"/>
                      <a:pt x="2214848" y="2622233"/>
                    </a:cubicBezTo>
                    <a:cubicBezTo>
                      <a:pt x="2214372" y="2622233"/>
                      <a:pt x="2213991" y="2622137"/>
                      <a:pt x="2213610" y="2622042"/>
                    </a:cubicBezTo>
                    <a:cubicBezTo>
                      <a:pt x="2213324" y="2622042"/>
                      <a:pt x="2212943" y="2621947"/>
                      <a:pt x="2212753" y="2621947"/>
                    </a:cubicBezTo>
                    <a:cubicBezTo>
                      <a:pt x="2212181" y="2621947"/>
                      <a:pt x="2211705" y="2621852"/>
                      <a:pt x="2211324" y="2621852"/>
                    </a:cubicBezTo>
                    <a:cubicBezTo>
                      <a:pt x="2207705" y="2621852"/>
                      <a:pt x="2201704" y="2622709"/>
                      <a:pt x="2192846" y="2624423"/>
                    </a:cubicBezTo>
                    <a:cubicBezTo>
                      <a:pt x="2185797" y="2625852"/>
                      <a:pt x="2176844" y="2627281"/>
                      <a:pt x="2174081" y="2627662"/>
                    </a:cubicBezTo>
                    <a:lnTo>
                      <a:pt x="2155127" y="2616137"/>
                    </a:lnTo>
                    <a:lnTo>
                      <a:pt x="2098453" y="2613184"/>
                    </a:lnTo>
                    <a:lnTo>
                      <a:pt x="2091690" y="2626709"/>
                    </a:lnTo>
                    <a:lnTo>
                      <a:pt x="2076926" y="2662047"/>
                    </a:lnTo>
                    <a:lnTo>
                      <a:pt x="2029111" y="2662047"/>
                    </a:lnTo>
                    <a:cubicBezTo>
                      <a:pt x="2026825" y="2661285"/>
                      <a:pt x="2017490" y="2651284"/>
                      <a:pt x="2010061" y="2642330"/>
                    </a:cubicBezTo>
                    <a:lnTo>
                      <a:pt x="2005013" y="2639187"/>
                    </a:lnTo>
                    <a:lnTo>
                      <a:pt x="2005013" y="2639187"/>
                    </a:lnTo>
                    <a:cubicBezTo>
                      <a:pt x="2005013" y="2639187"/>
                      <a:pt x="2000631" y="2636425"/>
                      <a:pt x="2000631" y="2636425"/>
                    </a:cubicBezTo>
                    <a:lnTo>
                      <a:pt x="2000631" y="2636425"/>
                    </a:lnTo>
                    <a:cubicBezTo>
                      <a:pt x="2000631" y="2636425"/>
                      <a:pt x="1982915" y="2625566"/>
                      <a:pt x="1982915" y="2625566"/>
                    </a:cubicBezTo>
                    <a:lnTo>
                      <a:pt x="1982724" y="2625566"/>
                    </a:lnTo>
                    <a:cubicBezTo>
                      <a:pt x="1982724" y="2625566"/>
                      <a:pt x="1982534" y="2625376"/>
                      <a:pt x="1982534" y="2625376"/>
                    </a:cubicBezTo>
                    <a:lnTo>
                      <a:pt x="1957673" y="2615470"/>
                    </a:lnTo>
                    <a:lnTo>
                      <a:pt x="1946529" y="2594039"/>
                    </a:lnTo>
                    <a:lnTo>
                      <a:pt x="1925765" y="2585942"/>
                    </a:lnTo>
                    <a:lnTo>
                      <a:pt x="1905381" y="2580228"/>
                    </a:lnTo>
                    <a:lnTo>
                      <a:pt x="1890808" y="2549366"/>
                    </a:lnTo>
                    <a:lnTo>
                      <a:pt x="1893380" y="2538222"/>
                    </a:lnTo>
                    <a:lnTo>
                      <a:pt x="1885283" y="2521172"/>
                    </a:lnTo>
                    <a:close/>
                    <a:moveTo>
                      <a:pt x="2603849" y="2607469"/>
                    </a:moveTo>
                    <a:lnTo>
                      <a:pt x="2587847" y="2586419"/>
                    </a:lnTo>
                    <a:lnTo>
                      <a:pt x="2556605" y="2600992"/>
                    </a:lnTo>
                    <a:lnTo>
                      <a:pt x="2519744" y="2600992"/>
                    </a:lnTo>
                    <a:cubicBezTo>
                      <a:pt x="2519744" y="2600992"/>
                      <a:pt x="2505932" y="2597563"/>
                      <a:pt x="2505932" y="2597563"/>
                    </a:cubicBezTo>
                    <a:lnTo>
                      <a:pt x="2505075" y="2599278"/>
                    </a:lnTo>
                    <a:cubicBezTo>
                      <a:pt x="2493359" y="2623090"/>
                      <a:pt x="2479453" y="2648712"/>
                      <a:pt x="2475357" y="2652617"/>
                    </a:cubicBezTo>
                    <a:cubicBezTo>
                      <a:pt x="2471547" y="2651093"/>
                      <a:pt x="2466118" y="2650903"/>
                      <a:pt x="2464118" y="2650808"/>
                    </a:cubicBezTo>
                    <a:lnTo>
                      <a:pt x="2450497" y="2641378"/>
                    </a:lnTo>
                    <a:lnTo>
                      <a:pt x="2443353" y="2645664"/>
                    </a:lnTo>
                    <a:lnTo>
                      <a:pt x="2436495" y="2673953"/>
                    </a:lnTo>
                    <a:lnTo>
                      <a:pt x="2396109" y="2677859"/>
                    </a:lnTo>
                    <a:lnTo>
                      <a:pt x="2380012" y="2703957"/>
                    </a:lnTo>
                    <a:lnTo>
                      <a:pt x="2314194" y="2721388"/>
                    </a:lnTo>
                    <a:lnTo>
                      <a:pt x="2282571" y="2696718"/>
                    </a:lnTo>
                    <a:lnTo>
                      <a:pt x="2258759" y="2695861"/>
                    </a:lnTo>
                    <a:lnTo>
                      <a:pt x="2242947" y="2665571"/>
                    </a:lnTo>
                    <a:lnTo>
                      <a:pt x="2243614" y="2628519"/>
                    </a:lnTo>
                    <a:lnTo>
                      <a:pt x="2243614" y="2628519"/>
                    </a:lnTo>
                    <a:cubicBezTo>
                      <a:pt x="2243614" y="2628519"/>
                      <a:pt x="2243614" y="2626709"/>
                      <a:pt x="2243614" y="2626709"/>
                    </a:cubicBezTo>
                    <a:lnTo>
                      <a:pt x="2255139" y="2613851"/>
                    </a:lnTo>
                    <a:lnTo>
                      <a:pt x="2310098" y="2591276"/>
                    </a:lnTo>
                    <a:lnTo>
                      <a:pt x="2320576" y="2544318"/>
                    </a:lnTo>
                    <a:lnTo>
                      <a:pt x="2345341" y="2526411"/>
                    </a:lnTo>
                    <a:lnTo>
                      <a:pt x="2363248" y="2506028"/>
                    </a:lnTo>
                    <a:lnTo>
                      <a:pt x="2378488" y="2522982"/>
                    </a:lnTo>
                    <a:lnTo>
                      <a:pt x="2399824" y="2524506"/>
                    </a:lnTo>
                    <a:lnTo>
                      <a:pt x="2412873" y="2500979"/>
                    </a:lnTo>
                    <a:lnTo>
                      <a:pt x="2438210" y="2515457"/>
                    </a:lnTo>
                    <a:lnTo>
                      <a:pt x="2443829" y="2536508"/>
                    </a:lnTo>
                    <a:lnTo>
                      <a:pt x="2462879" y="2536508"/>
                    </a:lnTo>
                    <a:lnTo>
                      <a:pt x="2488597" y="2509457"/>
                    </a:lnTo>
                    <a:lnTo>
                      <a:pt x="2568988" y="2500027"/>
                    </a:lnTo>
                    <a:lnTo>
                      <a:pt x="2600039" y="2492312"/>
                    </a:lnTo>
                    <a:lnTo>
                      <a:pt x="2626995" y="2519267"/>
                    </a:lnTo>
                    <a:lnTo>
                      <a:pt x="2632901" y="2596134"/>
                    </a:lnTo>
                    <a:lnTo>
                      <a:pt x="2603754" y="2607374"/>
                    </a:lnTo>
                    <a:close/>
                    <a:moveTo>
                      <a:pt x="1581436" y="1911763"/>
                    </a:moveTo>
                    <a:cubicBezTo>
                      <a:pt x="1571149" y="1905953"/>
                      <a:pt x="1559528" y="1898142"/>
                      <a:pt x="1558671" y="1895856"/>
                    </a:cubicBezTo>
                    <a:cubicBezTo>
                      <a:pt x="1558671" y="1892332"/>
                      <a:pt x="1560767" y="1879854"/>
                      <a:pt x="1561624" y="1874901"/>
                    </a:cubicBezTo>
                    <a:lnTo>
                      <a:pt x="1561624" y="1849850"/>
                    </a:lnTo>
                    <a:cubicBezTo>
                      <a:pt x="1561624" y="1849850"/>
                      <a:pt x="1569149" y="1806035"/>
                      <a:pt x="1569149" y="1806035"/>
                    </a:cubicBezTo>
                    <a:lnTo>
                      <a:pt x="1569149" y="1776508"/>
                    </a:lnTo>
                    <a:cubicBezTo>
                      <a:pt x="1572101" y="1768031"/>
                      <a:pt x="1580197" y="1746218"/>
                      <a:pt x="1583627" y="1741646"/>
                    </a:cubicBezTo>
                    <a:lnTo>
                      <a:pt x="1587437" y="1736598"/>
                    </a:lnTo>
                    <a:lnTo>
                      <a:pt x="1607249" y="1736598"/>
                    </a:lnTo>
                    <a:cubicBezTo>
                      <a:pt x="1619441" y="1736598"/>
                      <a:pt x="1632871" y="1732217"/>
                      <a:pt x="1633442" y="1732026"/>
                    </a:cubicBezTo>
                    <a:lnTo>
                      <a:pt x="1634204" y="1731740"/>
                    </a:lnTo>
                    <a:lnTo>
                      <a:pt x="1658874" y="1697736"/>
                    </a:lnTo>
                    <a:lnTo>
                      <a:pt x="1664684" y="1684687"/>
                    </a:lnTo>
                    <a:cubicBezTo>
                      <a:pt x="1666494" y="1682972"/>
                      <a:pt x="1670876" y="1679067"/>
                      <a:pt x="1673924" y="1678114"/>
                    </a:cubicBezTo>
                    <a:cubicBezTo>
                      <a:pt x="1674686" y="1677829"/>
                      <a:pt x="1675257" y="1677638"/>
                      <a:pt x="1675924" y="1677353"/>
                    </a:cubicBezTo>
                    <a:cubicBezTo>
                      <a:pt x="1679162" y="1676210"/>
                      <a:pt x="1682401" y="1674971"/>
                      <a:pt x="1697355" y="1673733"/>
                    </a:cubicBezTo>
                    <a:cubicBezTo>
                      <a:pt x="1704280" y="1673162"/>
                      <a:pt x="1707737" y="1672114"/>
                      <a:pt x="1707737" y="1670590"/>
                    </a:cubicBezTo>
                    <a:cubicBezTo>
                      <a:pt x="1707737" y="1669637"/>
                      <a:pt x="1707356" y="1668971"/>
                      <a:pt x="1706594" y="1668494"/>
                    </a:cubicBezTo>
                    <a:cubicBezTo>
                      <a:pt x="1707166" y="1667828"/>
                      <a:pt x="1707547" y="1667066"/>
                      <a:pt x="1707833" y="1666208"/>
                    </a:cubicBezTo>
                    <a:cubicBezTo>
                      <a:pt x="1708690" y="1663256"/>
                      <a:pt x="1707833" y="1659827"/>
                      <a:pt x="1706880" y="1657255"/>
                    </a:cubicBezTo>
                    <a:lnTo>
                      <a:pt x="1716786" y="1657255"/>
                    </a:lnTo>
                    <a:lnTo>
                      <a:pt x="1715834" y="1662970"/>
                    </a:lnTo>
                    <a:lnTo>
                      <a:pt x="1708309" y="1682401"/>
                    </a:lnTo>
                    <a:lnTo>
                      <a:pt x="1705166" y="1711452"/>
                    </a:lnTo>
                    <a:lnTo>
                      <a:pt x="1705166" y="1711833"/>
                    </a:lnTo>
                    <a:cubicBezTo>
                      <a:pt x="1705166" y="1711833"/>
                      <a:pt x="1708023" y="1727549"/>
                      <a:pt x="1708023" y="1727549"/>
                    </a:cubicBezTo>
                    <a:lnTo>
                      <a:pt x="1698212" y="1740218"/>
                    </a:lnTo>
                    <a:lnTo>
                      <a:pt x="1693069" y="1753648"/>
                    </a:lnTo>
                    <a:lnTo>
                      <a:pt x="1701165" y="1774603"/>
                    </a:lnTo>
                    <a:lnTo>
                      <a:pt x="1715453" y="1785652"/>
                    </a:lnTo>
                    <a:lnTo>
                      <a:pt x="1730407" y="1793843"/>
                    </a:lnTo>
                    <a:lnTo>
                      <a:pt x="1729168" y="1801178"/>
                    </a:lnTo>
                    <a:cubicBezTo>
                      <a:pt x="1729073" y="1802035"/>
                      <a:pt x="1726216" y="1821942"/>
                      <a:pt x="1726121" y="1831086"/>
                    </a:cubicBezTo>
                    <a:cubicBezTo>
                      <a:pt x="1724597" y="1830134"/>
                      <a:pt x="1722025" y="1827848"/>
                      <a:pt x="1720406" y="1826419"/>
                    </a:cubicBezTo>
                    <a:cubicBezTo>
                      <a:pt x="1715929" y="1822514"/>
                      <a:pt x="1713167" y="1820037"/>
                      <a:pt x="1710595" y="1820037"/>
                    </a:cubicBezTo>
                    <a:cubicBezTo>
                      <a:pt x="1705261" y="1820037"/>
                      <a:pt x="1694783" y="1825181"/>
                      <a:pt x="1694783" y="1831372"/>
                    </a:cubicBezTo>
                    <a:cubicBezTo>
                      <a:pt x="1694783" y="1835563"/>
                      <a:pt x="1691831" y="1851851"/>
                      <a:pt x="1688878" y="1860518"/>
                    </a:cubicBezTo>
                    <a:cubicBezTo>
                      <a:pt x="1686592" y="1867472"/>
                      <a:pt x="1667923" y="1888141"/>
                      <a:pt x="1660970" y="1895570"/>
                    </a:cubicBezTo>
                    <a:lnTo>
                      <a:pt x="1660017" y="1896618"/>
                    </a:lnTo>
                    <a:lnTo>
                      <a:pt x="1660398" y="1897952"/>
                    </a:lnTo>
                    <a:cubicBezTo>
                      <a:pt x="1660398" y="1897952"/>
                      <a:pt x="1661732" y="1902619"/>
                      <a:pt x="1660303" y="1917954"/>
                    </a:cubicBezTo>
                    <a:cubicBezTo>
                      <a:pt x="1659541" y="1926336"/>
                      <a:pt x="1659446" y="1930432"/>
                      <a:pt x="1659827" y="1932623"/>
                    </a:cubicBezTo>
                    <a:lnTo>
                      <a:pt x="1655064" y="1937385"/>
                    </a:lnTo>
                    <a:lnTo>
                      <a:pt x="1649730" y="1946529"/>
                    </a:lnTo>
                    <a:lnTo>
                      <a:pt x="1649730" y="1946529"/>
                    </a:lnTo>
                    <a:cubicBezTo>
                      <a:pt x="1649730" y="1946529"/>
                      <a:pt x="1648682" y="1948339"/>
                      <a:pt x="1648682" y="1948339"/>
                    </a:cubicBezTo>
                    <a:lnTo>
                      <a:pt x="1648682" y="1948339"/>
                    </a:lnTo>
                    <a:cubicBezTo>
                      <a:pt x="1648682" y="1948339"/>
                      <a:pt x="1647730" y="1949958"/>
                      <a:pt x="1647730" y="1949958"/>
                    </a:cubicBezTo>
                    <a:lnTo>
                      <a:pt x="1663256" y="1965484"/>
                    </a:lnTo>
                    <a:cubicBezTo>
                      <a:pt x="1663256" y="1968341"/>
                      <a:pt x="1663446" y="1976723"/>
                      <a:pt x="1664589" y="1983105"/>
                    </a:cubicBezTo>
                    <a:lnTo>
                      <a:pt x="1658684" y="1983105"/>
                    </a:lnTo>
                    <a:cubicBezTo>
                      <a:pt x="1658684" y="1983105"/>
                      <a:pt x="1617917" y="1975199"/>
                      <a:pt x="1617917" y="1975199"/>
                    </a:cubicBezTo>
                    <a:lnTo>
                      <a:pt x="1596485" y="1969484"/>
                    </a:lnTo>
                    <a:lnTo>
                      <a:pt x="1597724" y="1926431"/>
                    </a:lnTo>
                    <a:lnTo>
                      <a:pt x="1597343" y="1925764"/>
                    </a:lnTo>
                    <a:cubicBezTo>
                      <a:pt x="1597343" y="1925764"/>
                      <a:pt x="1590866" y="1916239"/>
                      <a:pt x="1581531" y="1911572"/>
                    </a:cubicBezTo>
                    <a:close/>
                    <a:moveTo>
                      <a:pt x="1501807" y="2166557"/>
                    </a:moveTo>
                    <a:lnTo>
                      <a:pt x="1523524" y="2155031"/>
                    </a:lnTo>
                    <a:lnTo>
                      <a:pt x="1520190" y="2152841"/>
                    </a:lnTo>
                    <a:cubicBezTo>
                      <a:pt x="1520190" y="2152841"/>
                      <a:pt x="1515523" y="2149697"/>
                      <a:pt x="1502378" y="2139506"/>
                    </a:cubicBezTo>
                    <a:cubicBezTo>
                      <a:pt x="1499140" y="2136934"/>
                      <a:pt x="1497902" y="2135600"/>
                      <a:pt x="1497521" y="2134934"/>
                    </a:cubicBezTo>
                    <a:cubicBezTo>
                      <a:pt x="1497902" y="2134743"/>
                      <a:pt x="1498283" y="2134553"/>
                      <a:pt x="1498664" y="2134457"/>
                    </a:cubicBezTo>
                    <a:cubicBezTo>
                      <a:pt x="1500378" y="2133791"/>
                      <a:pt x="1503331" y="2132552"/>
                      <a:pt x="1503331" y="2129409"/>
                    </a:cubicBezTo>
                    <a:cubicBezTo>
                      <a:pt x="1503331" y="2127504"/>
                      <a:pt x="1507236" y="2122932"/>
                      <a:pt x="1510951" y="2119694"/>
                    </a:cubicBezTo>
                    <a:lnTo>
                      <a:pt x="1533811" y="2115407"/>
                    </a:lnTo>
                    <a:lnTo>
                      <a:pt x="1554099" y="2119503"/>
                    </a:lnTo>
                    <a:lnTo>
                      <a:pt x="1557147" y="2145316"/>
                    </a:lnTo>
                    <a:lnTo>
                      <a:pt x="1559243" y="2145316"/>
                    </a:lnTo>
                    <a:cubicBezTo>
                      <a:pt x="1565243" y="2145316"/>
                      <a:pt x="1576578" y="2141696"/>
                      <a:pt x="1576578" y="2127980"/>
                    </a:cubicBezTo>
                    <a:cubicBezTo>
                      <a:pt x="1576578" y="2126647"/>
                      <a:pt x="1576768" y="2124456"/>
                      <a:pt x="1577816" y="2123885"/>
                    </a:cubicBezTo>
                    <a:cubicBezTo>
                      <a:pt x="1580197" y="2122837"/>
                      <a:pt x="1586770" y="2126647"/>
                      <a:pt x="1590580" y="2129790"/>
                    </a:cubicBezTo>
                    <a:lnTo>
                      <a:pt x="1593056" y="2131886"/>
                    </a:lnTo>
                    <a:lnTo>
                      <a:pt x="1603343" y="2105978"/>
                    </a:lnTo>
                    <a:lnTo>
                      <a:pt x="1604867" y="2098453"/>
                    </a:lnTo>
                    <a:cubicBezTo>
                      <a:pt x="1604867" y="2098453"/>
                      <a:pt x="1604867" y="2097977"/>
                      <a:pt x="1604963" y="2097786"/>
                    </a:cubicBezTo>
                    <a:cubicBezTo>
                      <a:pt x="1607153" y="2098834"/>
                      <a:pt x="1611154" y="2100358"/>
                      <a:pt x="1618488" y="2100358"/>
                    </a:cubicBezTo>
                    <a:lnTo>
                      <a:pt x="1617821" y="2100548"/>
                    </a:lnTo>
                    <a:lnTo>
                      <a:pt x="1641539" y="2110454"/>
                    </a:lnTo>
                    <a:lnTo>
                      <a:pt x="1649349" y="2119884"/>
                    </a:lnTo>
                    <a:lnTo>
                      <a:pt x="1678305" y="2119884"/>
                    </a:lnTo>
                    <a:lnTo>
                      <a:pt x="1662779" y="2088833"/>
                    </a:lnTo>
                    <a:lnTo>
                      <a:pt x="1646968" y="2079403"/>
                    </a:lnTo>
                    <a:lnTo>
                      <a:pt x="1633538" y="2073402"/>
                    </a:lnTo>
                    <a:cubicBezTo>
                      <a:pt x="1626870" y="2070449"/>
                      <a:pt x="1623441" y="2069021"/>
                      <a:pt x="1621536" y="2068639"/>
                    </a:cubicBezTo>
                    <a:lnTo>
                      <a:pt x="1618679" y="2065782"/>
                    </a:lnTo>
                    <a:lnTo>
                      <a:pt x="1622489" y="2063877"/>
                    </a:lnTo>
                    <a:lnTo>
                      <a:pt x="1626299" y="2054352"/>
                    </a:lnTo>
                    <a:lnTo>
                      <a:pt x="1619631" y="2044351"/>
                    </a:lnTo>
                    <a:lnTo>
                      <a:pt x="1609725" y="2037969"/>
                    </a:lnTo>
                    <a:lnTo>
                      <a:pt x="1625251" y="2025206"/>
                    </a:lnTo>
                    <a:lnTo>
                      <a:pt x="1618107" y="2014538"/>
                    </a:lnTo>
                    <a:lnTo>
                      <a:pt x="1596009" y="1977676"/>
                    </a:lnTo>
                    <a:lnTo>
                      <a:pt x="1596009" y="1974628"/>
                    </a:lnTo>
                    <a:cubicBezTo>
                      <a:pt x="1596009" y="1974628"/>
                      <a:pt x="1616583" y="1980152"/>
                      <a:pt x="1616583" y="1980152"/>
                    </a:cubicBezTo>
                    <a:lnTo>
                      <a:pt x="1657922" y="1988153"/>
                    </a:lnTo>
                    <a:lnTo>
                      <a:pt x="1668780" y="1988153"/>
                    </a:lnTo>
                    <a:lnTo>
                      <a:pt x="1682496" y="1996154"/>
                    </a:lnTo>
                    <a:cubicBezTo>
                      <a:pt x="1682782" y="2000536"/>
                      <a:pt x="1683925" y="2015204"/>
                      <a:pt x="1683925" y="2020157"/>
                    </a:cubicBezTo>
                    <a:cubicBezTo>
                      <a:pt x="1683925" y="2026253"/>
                      <a:pt x="1688973" y="2028539"/>
                      <a:pt x="1692307" y="2028539"/>
                    </a:cubicBezTo>
                    <a:lnTo>
                      <a:pt x="1725644" y="2028539"/>
                    </a:lnTo>
                    <a:cubicBezTo>
                      <a:pt x="1725644" y="2028539"/>
                      <a:pt x="1734503" y="2027015"/>
                      <a:pt x="1738693" y="2027015"/>
                    </a:cubicBezTo>
                    <a:cubicBezTo>
                      <a:pt x="1741932" y="2027015"/>
                      <a:pt x="1747742" y="2025682"/>
                      <a:pt x="1751267" y="2024729"/>
                    </a:cubicBezTo>
                    <a:lnTo>
                      <a:pt x="1751267" y="2033207"/>
                    </a:lnTo>
                    <a:cubicBezTo>
                      <a:pt x="1751267" y="2033207"/>
                      <a:pt x="1748409" y="2050733"/>
                      <a:pt x="1748409" y="2050733"/>
                    </a:cubicBezTo>
                    <a:cubicBezTo>
                      <a:pt x="1747933" y="2051971"/>
                      <a:pt x="1743742" y="2063210"/>
                      <a:pt x="1743742" y="2068068"/>
                    </a:cubicBezTo>
                    <a:cubicBezTo>
                      <a:pt x="1743742" y="2073497"/>
                      <a:pt x="1756029" y="2078355"/>
                      <a:pt x="1763363" y="2080832"/>
                    </a:cubicBezTo>
                    <a:lnTo>
                      <a:pt x="1787557" y="2082546"/>
                    </a:lnTo>
                    <a:lnTo>
                      <a:pt x="1803559" y="2064830"/>
                    </a:lnTo>
                    <a:cubicBezTo>
                      <a:pt x="1803559" y="2064830"/>
                      <a:pt x="1809560" y="2054352"/>
                      <a:pt x="1812417" y="2050066"/>
                    </a:cubicBezTo>
                    <a:cubicBezTo>
                      <a:pt x="1814036" y="2048161"/>
                      <a:pt x="1826800" y="2046637"/>
                      <a:pt x="1840421" y="2046637"/>
                    </a:cubicBezTo>
                    <a:lnTo>
                      <a:pt x="1841564" y="2046637"/>
                    </a:lnTo>
                    <a:lnTo>
                      <a:pt x="1860042" y="2022062"/>
                    </a:lnTo>
                    <a:lnTo>
                      <a:pt x="1866424" y="2017490"/>
                    </a:lnTo>
                    <a:lnTo>
                      <a:pt x="1866424" y="2019586"/>
                    </a:lnTo>
                    <a:lnTo>
                      <a:pt x="1879378" y="2039017"/>
                    </a:lnTo>
                    <a:lnTo>
                      <a:pt x="1919288" y="2046732"/>
                    </a:lnTo>
                    <a:cubicBezTo>
                      <a:pt x="1919288" y="2046732"/>
                      <a:pt x="1926812" y="2048351"/>
                      <a:pt x="1944053" y="2058448"/>
                    </a:cubicBezTo>
                    <a:cubicBezTo>
                      <a:pt x="1955959" y="2065401"/>
                      <a:pt x="1955387" y="2068163"/>
                      <a:pt x="1954911" y="2070545"/>
                    </a:cubicBezTo>
                    <a:cubicBezTo>
                      <a:pt x="1954625" y="2071783"/>
                      <a:pt x="1954340" y="2073307"/>
                      <a:pt x="1954911" y="2075021"/>
                    </a:cubicBezTo>
                    <a:cubicBezTo>
                      <a:pt x="1956626" y="2080070"/>
                      <a:pt x="1968437" y="2088166"/>
                      <a:pt x="1971294" y="2089976"/>
                    </a:cubicBezTo>
                    <a:cubicBezTo>
                      <a:pt x="1971294" y="2089976"/>
                      <a:pt x="1976438" y="2091881"/>
                      <a:pt x="1982629" y="2094071"/>
                    </a:cubicBezTo>
                    <a:lnTo>
                      <a:pt x="1984343" y="2112550"/>
                    </a:lnTo>
                    <a:lnTo>
                      <a:pt x="2000441" y="2138553"/>
                    </a:lnTo>
                    <a:lnTo>
                      <a:pt x="1999202" y="2154460"/>
                    </a:lnTo>
                    <a:lnTo>
                      <a:pt x="1981581" y="2173415"/>
                    </a:lnTo>
                    <a:lnTo>
                      <a:pt x="1981581" y="2189131"/>
                    </a:lnTo>
                    <a:lnTo>
                      <a:pt x="2005679" y="2204752"/>
                    </a:lnTo>
                    <a:lnTo>
                      <a:pt x="2023586" y="2214944"/>
                    </a:lnTo>
                    <a:lnTo>
                      <a:pt x="2030159" y="2254377"/>
                    </a:lnTo>
                    <a:cubicBezTo>
                      <a:pt x="2030349" y="2255234"/>
                      <a:pt x="2034254" y="2276189"/>
                      <a:pt x="2035683" y="2280285"/>
                    </a:cubicBezTo>
                    <a:cubicBezTo>
                      <a:pt x="2036636" y="2283047"/>
                      <a:pt x="2037779" y="2299526"/>
                      <a:pt x="2038255" y="2309336"/>
                    </a:cubicBezTo>
                    <a:lnTo>
                      <a:pt x="2038255" y="2310194"/>
                    </a:lnTo>
                    <a:cubicBezTo>
                      <a:pt x="2038255" y="2310194"/>
                      <a:pt x="2057686" y="2330958"/>
                      <a:pt x="2057686" y="2330958"/>
                    </a:cubicBezTo>
                    <a:lnTo>
                      <a:pt x="2065020" y="2339531"/>
                    </a:lnTo>
                    <a:lnTo>
                      <a:pt x="2055876" y="2397157"/>
                    </a:lnTo>
                    <a:lnTo>
                      <a:pt x="2051590" y="2402205"/>
                    </a:lnTo>
                    <a:lnTo>
                      <a:pt x="2041112" y="2404872"/>
                    </a:lnTo>
                    <a:lnTo>
                      <a:pt x="2039874" y="2398395"/>
                    </a:lnTo>
                    <a:lnTo>
                      <a:pt x="2039874" y="2388775"/>
                    </a:lnTo>
                    <a:lnTo>
                      <a:pt x="2009108" y="2393918"/>
                    </a:lnTo>
                    <a:lnTo>
                      <a:pt x="2010251" y="2403062"/>
                    </a:lnTo>
                    <a:lnTo>
                      <a:pt x="2010632" y="2404015"/>
                    </a:lnTo>
                    <a:cubicBezTo>
                      <a:pt x="2010632" y="2404015"/>
                      <a:pt x="2011299" y="2405444"/>
                      <a:pt x="2009870" y="2407349"/>
                    </a:cubicBezTo>
                    <a:cubicBezTo>
                      <a:pt x="2008251" y="2409539"/>
                      <a:pt x="1998440" y="2416112"/>
                      <a:pt x="1992249" y="2420112"/>
                    </a:cubicBezTo>
                    <a:cubicBezTo>
                      <a:pt x="1977676" y="2420207"/>
                      <a:pt x="1977676" y="2423636"/>
                      <a:pt x="1977676" y="2425065"/>
                    </a:cubicBezTo>
                    <a:cubicBezTo>
                      <a:pt x="1977676" y="2426113"/>
                      <a:pt x="1975580" y="2430113"/>
                      <a:pt x="1973199" y="2433638"/>
                    </a:cubicBezTo>
                    <a:lnTo>
                      <a:pt x="1962150" y="2441543"/>
                    </a:lnTo>
                    <a:lnTo>
                      <a:pt x="1949958" y="2441543"/>
                    </a:lnTo>
                    <a:lnTo>
                      <a:pt x="1949291" y="2442210"/>
                    </a:lnTo>
                    <a:cubicBezTo>
                      <a:pt x="1949291" y="2442210"/>
                      <a:pt x="1944815" y="2446687"/>
                      <a:pt x="1943005" y="2449449"/>
                    </a:cubicBezTo>
                    <a:cubicBezTo>
                      <a:pt x="1942147" y="2450687"/>
                      <a:pt x="1937195" y="2453926"/>
                      <a:pt x="1933004" y="2456212"/>
                    </a:cubicBezTo>
                    <a:lnTo>
                      <a:pt x="1917478" y="2460117"/>
                    </a:lnTo>
                    <a:lnTo>
                      <a:pt x="1917859" y="2462308"/>
                    </a:lnTo>
                    <a:cubicBezTo>
                      <a:pt x="1917954" y="2463070"/>
                      <a:pt x="1918049" y="2463832"/>
                      <a:pt x="1918145" y="2464689"/>
                    </a:cubicBezTo>
                    <a:cubicBezTo>
                      <a:pt x="1918335" y="2466880"/>
                      <a:pt x="1918240" y="2468975"/>
                      <a:pt x="1917954" y="2469833"/>
                    </a:cubicBezTo>
                    <a:lnTo>
                      <a:pt x="1890808" y="2469833"/>
                    </a:lnTo>
                    <a:lnTo>
                      <a:pt x="1890141" y="2470595"/>
                    </a:lnTo>
                    <a:cubicBezTo>
                      <a:pt x="1888427" y="2472499"/>
                      <a:pt x="1882902" y="2478881"/>
                      <a:pt x="1881950" y="2481739"/>
                    </a:cubicBezTo>
                    <a:cubicBezTo>
                      <a:pt x="1881473" y="2483263"/>
                      <a:pt x="1879473" y="2487835"/>
                      <a:pt x="1878044" y="2490978"/>
                    </a:cubicBezTo>
                    <a:lnTo>
                      <a:pt x="1870710" y="2486311"/>
                    </a:lnTo>
                    <a:lnTo>
                      <a:pt x="1861280" y="2481644"/>
                    </a:lnTo>
                    <a:lnTo>
                      <a:pt x="1856708" y="2497646"/>
                    </a:lnTo>
                    <a:lnTo>
                      <a:pt x="1872234" y="2514981"/>
                    </a:lnTo>
                    <a:lnTo>
                      <a:pt x="1881378" y="2524125"/>
                    </a:lnTo>
                    <a:lnTo>
                      <a:pt x="1888522" y="2539270"/>
                    </a:lnTo>
                    <a:lnTo>
                      <a:pt x="1885950" y="2550414"/>
                    </a:lnTo>
                    <a:lnTo>
                      <a:pt x="1902143" y="2584704"/>
                    </a:lnTo>
                    <a:lnTo>
                      <a:pt x="1924336" y="2590895"/>
                    </a:lnTo>
                    <a:lnTo>
                      <a:pt x="1943195" y="2598325"/>
                    </a:lnTo>
                    <a:lnTo>
                      <a:pt x="1954340" y="2619756"/>
                    </a:lnTo>
                    <a:lnTo>
                      <a:pt x="1980629" y="2630329"/>
                    </a:lnTo>
                    <a:lnTo>
                      <a:pt x="1999774" y="2642045"/>
                    </a:lnTo>
                    <a:lnTo>
                      <a:pt x="1994059" y="2673001"/>
                    </a:lnTo>
                    <a:lnTo>
                      <a:pt x="1983486" y="2669477"/>
                    </a:lnTo>
                    <a:lnTo>
                      <a:pt x="1976533" y="2666048"/>
                    </a:lnTo>
                    <a:lnTo>
                      <a:pt x="1961960" y="2671572"/>
                    </a:lnTo>
                    <a:lnTo>
                      <a:pt x="1963484" y="2695480"/>
                    </a:lnTo>
                    <a:lnTo>
                      <a:pt x="1935766" y="2705672"/>
                    </a:lnTo>
                    <a:lnTo>
                      <a:pt x="1927289" y="2726055"/>
                    </a:lnTo>
                    <a:lnTo>
                      <a:pt x="1953578" y="2752344"/>
                    </a:lnTo>
                    <a:lnTo>
                      <a:pt x="1965770" y="2769965"/>
                    </a:lnTo>
                    <a:lnTo>
                      <a:pt x="1952339" y="2781014"/>
                    </a:lnTo>
                    <a:lnTo>
                      <a:pt x="1929289" y="2766632"/>
                    </a:lnTo>
                    <a:lnTo>
                      <a:pt x="1894332" y="2766632"/>
                    </a:lnTo>
                    <a:lnTo>
                      <a:pt x="1883569" y="2783586"/>
                    </a:lnTo>
                    <a:lnTo>
                      <a:pt x="1848803" y="2799588"/>
                    </a:lnTo>
                    <a:lnTo>
                      <a:pt x="1795367" y="2811113"/>
                    </a:lnTo>
                    <a:lnTo>
                      <a:pt x="1789557" y="2796540"/>
                    </a:lnTo>
                    <a:lnTo>
                      <a:pt x="1739456" y="2794921"/>
                    </a:lnTo>
                    <a:lnTo>
                      <a:pt x="1736693" y="2813114"/>
                    </a:lnTo>
                    <a:cubicBezTo>
                      <a:pt x="1731169" y="2809970"/>
                      <a:pt x="1722120" y="2804636"/>
                      <a:pt x="1719263" y="2801684"/>
                    </a:cubicBezTo>
                    <a:cubicBezTo>
                      <a:pt x="1714976" y="2797397"/>
                      <a:pt x="1709166" y="2788634"/>
                      <a:pt x="1709071" y="2788539"/>
                    </a:cubicBezTo>
                    <a:lnTo>
                      <a:pt x="1708214" y="2787206"/>
                    </a:lnTo>
                    <a:lnTo>
                      <a:pt x="1678972" y="2792349"/>
                    </a:lnTo>
                    <a:lnTo>
                      <a:pt x="1680401" y="2801493"/>
                    </a:lnTo>
                    <a:cubicBezTo>
                      <a:pt x="1680401" y="2801493"/>
                      <a:pt x="1679924" y="2801303"/>
                      <a:pt x="1679734" y="2801207"/>
                    </a:cubicBezTo>
                    <a:cubicBezTo>
                      <a:pt x="1673924" y="2798350"/>
                      <a:pt x="1641348" y="2777585"/>
                      <a:pt x="1641062" y="2777395"/>
                    </a:cubicBezTo>
                    <a:lnTo>
                      <a:pt x="1608011" y="2772918"/>
                    </a:lnTo>
                    <a:lnTo>
                      <a:pt x="1600200" y="2780729"/>
                    </a:lnTo>
                    <a:lnTo>
                      <a:pt x="1604677" y="2795969"/>
                    </a:lnTo>
                    <a:cubicBezTo>
                      <a:pt x="1594676" y="2795683"/>
                      <a:pt x="1565529" y="2795016"/>
                      <a:pt x="1562957" y="2795016"/>
                    </a:cubicBezTo>
                    <a:cubicBezTo>
                      <a:pt x="1559814" y="2795016"/>
                      <a:pt x="1546289" y="2793968"/>
                      <a:pt x="1543717" y="2793111"/>
                    </a:cubicBezTo>
                    <a:cubicBezTo>
                      <a:pt x="1543336" y="2793016"/>
                      <a:pt x="1542764" y="2792730"/>
                      <a:pt x="1542097" y="2792540"/>
                    </a:cubicBezTo>
                    <a:cubicBezTo>
                      <a:pt x="1539716" y="2791682"/>
                      <a:pt x="1536287" y="2790444"/>
                      <a:pt x="1534287" y="2789682"/>
                    </a:cubicBezTo>
                    <a:lnTo>
                      <a:pt x="1534287" y="2781967"/>
                    </a:lnTo>
                    <a:cubicBezTo>
                      <a:pt x="1534954" y="2779109"/>
                      <a:pt x="1541240" y="2753582"/>
                      <a:pt x="1541240" y="2748439"/>
                    </a:cubicBezTo>
                    <a:lnTo>
                      <a:pt x="1541240" y="2693289"/>
                    </a:lnTo>
                    <a:lnTo>
                      <a:pt x="1574673" y="2641092"/>
                    </a:lnTo>
                    <a:lnTo>
                      <a:pt x="1571244" y="2640425"/>
                    </a:lnTo>
                    <a:cubicBezTo>
                      <a:pt x="1570196" y="2640235"/>
                      <a:pt x="1463516" y="2618518"/>
                      <a:pt x="1459706" y="2617565"/>
                    </a:cubicBezTo>
                    <a:cubicBezTo>
                      <a:pt x="1457039" y="2616327"/>
                      <a:pt x="1443228" y="2600611"/>
                      <a:pt x="1430941" y="2585752"/>
                    </a:cubicBezTo>
                    <a:lnTo>
                      <a:pt x="1436751" y="2576322"/>
                    </a:lnTo>
                    <a:lnTo>
                      <a:pt x="1436751" y="2576322"/>
                    </a:lnTo>
                    <a:lnTo>
                      <a:pt x="1452277" y="2551271"/>
                    </a:lnTo>
                    <a:lnTo>
                      <a:pt x="1434084" y="2539460"/>
                    </a:lnTo>
                    <a:lnTo>
                      <a:pt x="1426845" y="2515743"/>
                    </a:lnTo>
                    <a:lnTo>
                      <a:pt x="1444657" y="2499836"/>
                    </a:lnTo>
                    <a:lnTo>
                      <a:pt x="1449134" y="2491169"/>
                    </a:lnTo>
                    <a:lnTo>
                      <a:pt x="1447324" y="2490026"/>
                    </a:lnTo>
                    <a:cubicBezTo>
                      <a:pt x="1446181" y="2489264"/>
                      <a:pt x="1435989" y="2482882"/>
                      <a:pt x="1432941" y="2481834"/>
                    </a:cubicBezTo>
                    <a:cubicBezTo>
                      <a:pt x="1431798" y="2481263"/>
                      <a:pt x="1429322" y="2476595"/>
                      <a:pt x="1427512" y="2471738"/>
                    </a:cubicBezTo>
                    <a:cubicBezTo>
                      <a:pt x="1427797" y="2467356"/>
                      <a:pt x="1427893" y="2455259"/>
                      <a:pt x="1421606" y="2452497"/>
                    </a:cubicBezTo>
                    <a:cubicBezTo>
                      <a:pt x="1420940" y="2450687"/>
                      <a:pt x="1422749" y="2445925"/>
                      <a:pt x="1424178" y="2443258"/>
                    </a:cubicBezTo>
                    <a:lnTo>
                      <a:pt x="1424178" y="2442210"/>
                    </a:lnTo>
                    <a:cubicBezTo>
                      <a:pt x="1424178" y="2442210"/>
                      <a:pt x="1424464" y="2442210"/>
                      <a:pt x="1424464" y="2442210"/>
                    </a:cubicBezTo>
                    <a:lnTo>
                      <a:pt x="1424464" y="2427161"/>
                    </a:lnTo>
                    <a:cubicBezTo>
                      <a:pt x="1424464" y="2423255"/>
                      <a:pt x="1420463" y="2420969"/>
                      <a:pt x="1417511" y="2419731"/>
                    </a:cubicBezTo>
                    <a:lnTo>
                      <a:pt x="1431322" y="2392204"/>
                    </a:lnTo>
                    <a:lnTo>
                      <a:pt x="1441799" y="2369153"/>
                    </a:lnTo>
                    <a:lnTo>
                      <a:pt x="1427512" y="2343722"/>
                    </a:lnTo>
                    <a:lnTo>
                      <a:pt x="1420273" y="2316671"/>
                    </a:lnTo>
                    <a:lnTo>
                      <a:pt x="1471327" y="2314670"/>
                    </a:lnTo>
                    <a:lnTo>
                      <a:pt x="1472470" y="2301335"/>
                    </a:lnTo>
                    <a:lnTo>
                      <a:pt x="1486948" y="2283905"/>
                    </a:lnTo>
                    <a:lnTo>
                      <a:pt x="1498187" y="2250567"/>
                    </a:lnTo>
                    <a:lnTo>
                      <a:pt x="1474661" y="2246281"/>
                    </a:lnTo>
                    <a:cubicBezTo>
                      <a:pt x="1473422" y="2243804"/>
                      <a:pt x="1470184" y="2237327"/>
                      <a:pt x="1469422" y="2232184"/>
                    </a:cubicBezTo>
                    <a:cubicBezTo>
                      <a:pt x="1470470" y="2230279"/>
                      <a:pt x="1481614" y="2229612"/>
                      <a:pt x="1492758" y="2230850"/>
                    </a:cubicBezTo>
                    <a:lnTo>
                      <a:pt x="1494663" y="2231041"/>
                    </a:lnTo>
                    <a:lnTo>
                      <a:pt x="1509713" y="2187988"/>
                    </a:lnTo>
                    <a:lnTo>
                      <a:pt x="1500473" y="2177701"/>
                    </a:lnTo>
                    <a:lnTo>
                      <a:pt x="1501331" y="2166842"/>
                    </a:lnTo>
                    <a:close/>
                    <a:moveTo>
                      <a:pt x="1236155" y="2368201"/>
                    </a:moveTo>
                    <a:lnTo>
                      <a:pt x="1274921" y="2368201"/>
                    </a:lnTo>
                    <a:cubicBezTo>
                      <a:pt x="1282541" y="2368201"/>
                      <a:pt x="1283018" y="2373725"/>
                      <a:pt x="1283018" y="2374773"/>
                    </a:cubicBezTo>
                    <a:lnTo>
                      <a:pt x="1283018" y="2376488"/>
                    </a:lnTo>
                    <a:lnTo>
                      <a:pt x="1294352" y="2380298"/>
                    </a:lnTo>
                    <a:lnTo>
                      <a:pt x="1299591" y="2378583"/>
                    </a:lnTo>
                    <a:cubicBezTo>
                      <a:pt x="1301306" y="2378012"/>
                      <a:pt x="1302353" y="2377154"/>
                      <a:pt x="1302830" y="2376011"/>
                    </a:cubicBezTo>
                    <a:cubicBezTo>
                      <a:pt x="1303592" y="2374202"/>
                      <a:pt x="1302830" y="2372487"/>
                      <a:pt x="1302163" y="2370963"/>
                    </a:cubicBezTo>
                    <a:cubicBezTo>
                      <a:pt x="1301687" y="2369820"/>
                      <a:pt x="1301115" y="2368677"/>
                      <a:pt x="1301115" y="2367439"/>
                    </a:cubicBezTo>
                    <a:lnTo>
                      <a:pt x="1301115" y="2359533"/>
                    </a:lnTo>
                    <a:lnTo>
                      <a:pt x="1279303" y="2354580"/>
                    </a:lnTo>
                    <a:lnTo>
                      <a:pt x="1270635" y="2354580"/>
                    </a:lnTo>
                    <a:lnTo>
                      <a:pt x="1256157" y="2350199"/>
                    </a:lnTo>
                    <a:lnTo>
                      <a:pt x="1244251" y="2345722"/>
                    </a:lnTo>
                    <a:lnTo>
                      <a:pt x="1235488" y="2341912"/>
                    </a:lnTo>
                    <a:cubicBezTo>
                      <a:pt x="1235869" y="2340293"/>
                      <a:pt x="1236821" y="2337626"/>
                      <a:pt x="1239298" y="2334292"/>
                    </a:cubicBezTo>
                    <a:cubicBezTo>
                      <a:pt x="1240155" y="2333149"/>
                      <a:pt x="1241012" y="2332958"/>
                      <a:pt x="1241489" y="2332958"/>
                    </a:cubicBezTo>
                    <a:cubicBezTo>
                      <a:pt x="1243965" y="2332958"/>
                      <a:pt x="1246822" y="2335244"/>
                      <a:pt x="1247680" y="2336102"/>
                    </a:cubicBezTo>
                    <a:lnTo>
                      <a:pt x="1256633" y="2345055"/>
                    </a:lnTo>
                    <a:lnTo>
                      <a:pt x="1274731" y="2353437"/>
                    </a:lnTo>
                    <a:lnTo>
                      <a:pt x="1275683" y="2353056"/>
                    </a:lnTo>
                    <a:cubicBezTo>
                      <a:pt x="1275683" y="2353056"/>
                      <a:pt x="1296543" y="2344103"/>
                      <a:pt x="1302258" y="2342674"/>
                    </a:cubicBezTo>
                    <a:cubicBezTo>
                      <a:pt x="1309307" y="2340959"/>
                      <a:pt x="1313021" y="2334006"/>
                      <a:pt x="1313021" y="2328386"/>
                    </a:cubicBezTo>
                    <a:cubicBezTo>
                      <a:pt x="1313021" y="2323719"/>
                      <a:pt x="1309592" y="2321147"/>
                      <a:pt x="1307211" y="2320290"/>
                    </a:cubicBezTo>
                    <a:lnTo>
                      <a:pt x="1288256" y="2307146"/>
                    </a:lnTo>
                    <a:lnTo>
                      <a:pt x="1285113" y="2303240"/>
                    </a:lnTo>
                    <a:cubicBezTo>
                      <a:pt x="1289304" y="2302669"/>
                      <a:pt x="1295781" y="2301716"/>
                      <a:pt x="1300543" y="2300764"/>
                    </a:cubicBezTo>
                    <a:cubicBezTo>
                      <a:pt x="1308830" y="2299145"/>
                      <a:pt x="1318451" y="2276856"/>
                      <a:pt x="1320356" y="2272189"/>
                    </a:cubicBezTo>
                    <a:lnTo>
                      <a:pt x="1326452" y="2252377"/>
                    </a:lnTo>
                    <a:lnTo>
                      <a:pt x="1330833" y="2221325"/>
                    </a:lnTo>
                    <a:lnTo>
                      <a:pt x="1337786" y="2197608"/>
                    </a:lnTo>
                    <a:lnTo>
                      <a:pt x="1350740" y="2197608"/>
                    </a:lnTo>
                    <a:cubicBezTo>
                      <a:pt x="1351597" y="2200085"/>
                      <a:pt x="1353026" y="2205133"/>
                      <a:pt x="1353026" y="2210181"/>
                    </a:cubicBezTo>
                    <a:cubicBezTo>
                      <a:pt x="1353026" y="2215229"/>
                      <a:pt x="1355217" y="2218944"/>
                      <a:pt x="1357217" y="2221230"/>
                    </a:cubicBezTo>
                    <a:lnTo>
                      <a:pt x="1351979" y="2223326"/>
                    </a:lnTo>
                    <a:lnTo>
                      <a:pt x="1345406" y="2244566"/>
                    </a:lnTo>
                    <a:lnTo>
                      <a:pt x="1354074" y="2270379"/>
                    </a:lnTo>
                    <a:lnTo>
                      <a:pt x="1396460" y="2247519"/>
                    </a:lnTo>
                    <a:lnTo>
                      <a:pt x="1398175" y="2238661"/>
                    </a:lnTo>
                    <a:lnTo>
                      <a:pt x="1401223" y="2208086"/>
                    </a:lnTo>
                    <a:lnTo>
                      <a:pt x="1397318" y="2200370"/>
                    </a:lnTo>
                    <a:lnTo>
                      <a:pt x="1384745" y="2198846"/>
                    </a:lnTo>
                    <a:lnTo>
                      <a:pt x="1375601" y="2191036"/>
                    </a:lnTo>
                    <a:lnTo>
                      <a:pt x="1375601" y="2178368"/>
                    </a:lnTo>
                    <a:lnTo>
                      <a:pt x="1412843" y="2152555"/>
                    </a:lnTo>
                    <a:lnTo>
                      <a:pt x="1419701" y="2152555"/>
                    </a:lnTo>
                    <a:cubicBezTo>
                      <a:pt x="1419701" y="2152555"/>
                      <a:pt x="1443704" y="2151031"/>
                      <a:pt x="1443704" y="2151031"/>
                    </a:cubicBezTo>
                    <a:lnTo>
                      <a:pt x="1475327" y="2148173"/>
                    </a:lnTo>
                    <a:lnTo>
                      <a:pt x="1492187" y="2171224"/>
                    </a:lnTo>
                    <a:lnTo>
                      <a:pt x="1496282" y="2169033"/>
                    </a:lnTo>
                    <a:lnTo>
                      <a:pt x="1495425" y="2178939"/>
                    </a:lnTo>
                    <a:lnTo>
                      <a:pt x="1504188" y="2188655"/>
                    </a:lnTo>
                    <a:lnTo>
                      <a:pt x="1491329" y="2225421"/>
                    </a:lnTo>
                    <a:cubicBezTo>
                      <a:pt x="1484662" y="2224754"/>
                      <a:pt x="1470184" y="2223992"/>
                      <a:pt x="1465993" y="2228279"/>
                    </a:cubicBezTo>
                    <a:cubicBezTo>
                      <a:pt x="1464945" y="2229422"/>
                      <a:pt x="1464469" y="2230850"/>
                      <a:pt x="1464659" y="2232279"/>
                    </a:cubicBezTo>
                    <a:cubicBezTo>
                      <a:pt x="1465707" y="2239613"/>
                      <a:pt x="1470755" y="2248662"/>
                      <a:pt x="1470946" y="2249043"/>
                    </a:cubicBezTo>
                    <a:lnTo>
                      <a:pt x="1471517" y="2249996"/>
                    </a:lnTo>
                    <a:lnTo>
                      <a:pt x="1491901" y="2253710"/>
                    </a:lnTo>
                    <a:lnTo>
                      <a:pt x="1482947" y="2280571"/>
                    </a:lnTo>
                    <a:lnTo>
                      <a:pt x="1467803" y="2298764"/>
                    </a:lnTo>
                    <a:lnTo>
                      <a:pt x="1466945" y="2309432"/>
                    </a:lnTo>
                    <a:lnTo>
                      <a:pt x="1414177" y="2311432"/>
                    </a:lnTo>
                    <a:lnTo>
                      <a:pt x="1423130" y="2344769"/>
                    </a:lnTo>
                    <a:lnTo>
                      <a:pt x="1436465" y="2368677"/>
                    </a:lnTo>
                    <a:lnTo>
                      <a:pt x="1427036" y="2389442"/>
                    </a:lnTo>
                    <a:lnTo>
                      <a:pt x="1410748" y="2422017"/>
                    </a:lnTo>
                    <a:lnTo>
                      <a:pt x="1413320" y="2422684"/>
                    </a:lnTo>
                    <a:lnTo>
                      <a:pt x="1413605" y="2422684"/>
                    </a:lnTo>
                    <a:cubicBezTo>
                      <a:pt x="1414367" y="2422970"/>
                      <a:pt x="1415129" y="2423255"/>
                      <a:pt x="1415891" y="2423541"/>
                    </a:cubicBezTo>
                    <a:cubicBezTo>
                      <a:pt x="1417987" y="2424398"/>
                      <a:pt x="1419797" y="2425541"/>
                      <a:pt x="1419797" y="2426494"/>
                    </a:cubicBezTo>
                    <a:lnTo>
                      <a:pt x="1419797" y="2436590"/>
                    </a:lnTo>
                    <a:lnTo>
                      <a:pt x="1406938" y="2436114"/>
                    </a:lnTo>
                    <a:lnTo>
                      <a:pt x="1397984" y="2430399"/>
                    </a:lnTo>
                    <a:lnTo>
                      <a:pt x="1405890" y="2397824"/>
                    </a:lnTo>
                    <a:lnTo>
                      <a:pt x="1390841" y="2383822"/>
                    </a:lnTo>
                    <a:lnTo>
                      <a:pt x="1382268" y="2376297"/>
                    </a:lnTo>
                    <a:lnTo>
                      <a:pt x="1354455" y="2375345"/>
                    </a:lnTo>
                    <a:lnTo>
                      <a:pt x="1344359" y="2365248"/>
                    </a:lnTo>
                    <a:lnTo>
                      <a:pt x="1309116" y="2367439"/>
                    </a:lnTo>
                    <a:lnTo>
                      <a:pt x="1309116" y="2388489"/>
                    </a:lnTo>
                    <a:lnTo>
                      <a:pt x="1275779" y="2391251"/>
                    </a:lnTo>
                    <a:lnTo>
                      <a:pt x="1245870" y="2384489"/>
                    </a:lnTo>
                    <a:lnTo>
                      <a:pt x="1231583" y="2369344"/>
                    </a:lnTo>
                    <a:cubicBezTo>
                      <a:pt x="1233678" y="2369439"/>
                      <a:pt x="1235012" y="2369058"/>
                      <a:pt x="1235869" y="2368010"/>
                    </a:cubicBezTo>
                    <a:close/>
                    <a:moveTo>
                      <a:pt x="1168337" y="2394109"/>
                    </a:moveTo>
                    <a:cubicBezTo>
                      <a:pt x="1168337" y="2394109"/>
                      <a:pt x="1168908" y="2393823"/>
                      <a:pt x="1169289" y="2393728"/>
                    </a:cubicBezTo>
                    <a:cubicBezTo>
                      <a:pt x="1170242" y="2393347"/>
                      <a:pt x="1171099" y="2392966"/>
                      <a:pt x="1171861" y="2392775"/>
                    </a:cubicBezTo>
                    <a:cubicBezTo>
                      <a:pt x="1172528" y="2392490"/>
                      <a:pt x="1173290" y="2392204"/>
                      <a:pt x="1173766" y="2392109"/>
                    </a:cubicBezTo>
                    <a:cubicBezTo>
                      <a:pt x="1173766" y="2392109"/>
                      <a:pt x="1173766" y="2392109"/>
                      <a:pt x="1173766" y="2392109"/>
                    </a:cubicBezTo>
                    <a:cubicBezTo>
                      <a:pt x="1174052" y="2392109"/>
                      <a:pt x="1174433" y="2391918"/>
                      <a:pt x="1174814" y="2391728"/>
                    </a:cubicBezTo>
                    <a:lnTo>
                      <a:pt x="1174814" y="2391728"/>
                    </a:lnTo>
                    <a:cubicBezTo>
                      <a:pt x="1174814" y="2391728"/>
                      <a:pt x="1175004" y="2391632"/>
                      <a:pt x="1175099" y="2391537"/>
                    </a:cubicBezTo>
                    <a:lnTo>
                      <a:pt x="1175099" y="2391537"/>
                    </a:lnTo>
                    <a:cubicBezTo>
                      <a:pt x="1175099" y="2391537"/>
                      <a:pt x="1175671" y="2391347"/>
                      <a:pt x="1175671" y="2391347"/>
                    </a:cubicBezTo>
                    <a:cubicBezTo>
                      <a:pt x="1175671" y="2391347"/>
                      <a:pt x="1175766" y="2391347"/>
                      <a:pt x="1175861" y="2391347"/>
                    </a:cubicBezTo>
                    <a:lnTo>
                      <a:pt x="1175861" y="2391347"/>
                    </a:lnTo>
                    <a:cubicBezTo>
                      <a:pt x="1175861" y="2391347"/>
                      <a:pt x="1175861" y="2391347"/>
                      <a:pt x="1175861" y="2391347"/>
                    </a:cubicBezTo>
                    <a:cubicBezTo>
                      <a:pt x="1175957" y="2391347"/>
                      <a:pt x="1176147" y="2391156"/>
                      <a:pt x="1176242" y="2391156"/>
                    </a:cubicBezTo>
                    <a:lnTo>
                      <a:pt x="1176242" y="2391156"/>
                    </a:lnTo>
                    <a:cubicBezTo>
                      <a:pt x="1176242" y="2391156"/>
                      <a:pt x="1177004" y="2390775"/>
                      <a:pt x="1177004" y="2390775"/>
                    </a:cubicBezTo>
                    <a:lnTo>
                      <a:pt x="1177004" y="2390775"/>
                    </a:lnTo>
                    <a:cubicBezTo>
                      <a:pt x="1177004" y="2390775"/>
                      <a:pt x="1177385" y="2390585"/>
                      <a:pt x="1177481" y="2390489"/>
                    </a:cubicBezTo>
                    <a:lnTo>
                      <a:pt x="1177481" y="2390489"/>
                    </a:lnTo>
                    <a:cubicBezTo>
                      <a:pt x="1177481" y="2390489"/>
                      <a:pt x="1178147" y="2390108"/>
                      <a:pt x="1178147" y="2390108"/>
                    </a:cubicBezTo>
                    <a:cubicBezTo>
                      <a:pt x="1178338" y="2390013"/>
                      <a:pt x="1178624" y="2389823"/>
                      <a:pt x="1178909" y="2389727"/>
                    </a:cubicBezTo>
                    <a:lnTo>
                      <a:pt x="1178909" y="2389727"/>
                    </a:lnTo>
                    <a:cubicBezTo>
                      <a:pt x="1178909" y="2389727"/>
                      <a:pt x="1180052" y="2389061"/>
                      <a:pt x="1180052" y="2389061"/>
                    </a:cubicBezTo>
                    <a:lnTo>
                      <a:pt x="1180052" y="2389061"/>
                    </a:lnTo>
                    <a:cubicBezTo>
                      <a:pt x="1180052" y="2389061"/>
                      <a:pt x="1180910" y="2388584"/>
                      <a:pt x="1181386" y="2388299"/>
                    </a:cubicBezTo>
                    <a:lnTo>
                      <a:pt x="1181386" y="2388299"/>
                    </a:lnTo>
                    <a:cubicBezTo>
                      <a:pt x="1181386" y="2388299"/>
                      <a:pt x="1181957" y="2388013"/>
                      <a:pt x="1181957" y="2388013"/>
                    </a:cubicBezTo>
                    <a:lnTo>
                      <a:pt x="1181957" y="2388013"/>
                    </a:lnTo>
                    <a:cubicBezTo>
                      <a:pt x="1183481" y="2387060"/>
                      <a:pt x="1185291" y="2386108"/>
                      <a:pt x="1187387" y="2384870"/>
                    </a:cubicBezTo>
                    <a:cubicBezTo>
                      <a:pt x="1198626" y="2378202"/>
                      <a:pt x="1217200" y="2367248"/>
                      <a:pt x="1224439" y="2368201"/>
                    </a:cubicBezTo>
                    <a:lnTo>
                      <a:pt x="1226153" y="2370582"/>
                    </a:lnTo>
                    <a:lnTo>
                      <a:pt x="1243584" y="2389061"/>
                    </a:lnTo>
                    <a:lnTo>
                      <a:pt x="1275207" y="2396204"/>
                    </a:lnTo>
                    <a:lnTo>
                      <a:pt x="1275588" y="2396204"/>
                    </a:lnTo>
                    <a:cubicBezTo>
                      <a:pt x="1275588" y="2396204"/>
                      <a:pt x="1314069" y="2393061"/>
                      <a:pt x="1314069" y="2393061"/>
                    </a:cubicBezTo>
                    <a:lnTo>
                      <a:pt x="1314069" y="2372106"/>
                    </a:lnTo>
                    <a:lnTo>
                      <a:pt x="1342739" y="2370296"/>
                    </a:lnTo>
                    <a:lnTo>
                      <a:pt x="1352645" y="2380202"/>
                    </a:lnTo>
                    <a:lnTo>
                      <a:pt x="1380649" y="2381155"/>
                    </a:lnTo>
                    <a:lnTo>
                      <a:pt x="1400842" y="2399538"/>
                    </a:lnTo>
                    <a:lnTo>
                      <a:pt x="1392746" y="2432780"/>
                    </a:lnTo>
                    <a:lnTo>
                      <a:pt x="1405700" y="2441067"/>
                    </a:lnTo>
                    <a:lnTo>
                      <a:pt x="1419797" y="2441639"/>
                    </a:lnTo>
                    <a:cubicBezTo>
                      <a:pt x="1419797" y="2441639"/>
                      <a:pt x="1419511" y="2442210"/>
                      <a:pt x="1419416" y="2442401"/>
                    </a:cubicBezTo>
                    <a:cubicBezTo>
                      <a:pt x="1419225" y="2442782"/>
                      <a:pt x="1419035" y="2443163"/>
                      <a:pt x="1418844" y="2443639"/>
                    </a:cubicBezTo>
                    <a:cubicBezTo>
                      <a:pt x="1418654" y="2444210"/>
                      <a:pt x="1418463" y="2444782"/>
                      <a:pt x="1418177" y="2445449"/>
                    </a:cubicBezTo>
                    <a:cubicBezTo>
                      <a:pt x="1417987" y="2445925"/>
                      <a:pt x="1417796" y="2446401"/>
                      <a:pt x="1417701" y="2446878"/>
                    </a:cubicBezTo>
                    <a:cubicBezTo>
                      <a:pt x="1417511" y="2447639"/>
                      <a:pt x="1417415" y="2448306"/>
                      <a:pt x="1417320" y="2449068"/>
                    </a:cubicBezTo>
                    <a:cubicBezTo>
                      <a:pt x="1417320" y="2449545"/>
                      <a:pt x="1417130" y="2449925"/>
                      <a:pt x="1417130" y="2450402"/>
                    </a:cubicBezTo>
                    <a:cubicBezTo>
                      <a:pt x="1417130" y="2451545"/>
                      <a:pt x="1417130" y="2452688"/>
                      <a:pt x="1417511" y="2453735"/>
                    </a:cubicBezTo>
                    <a:cubicBezTo>
                      <a:pt x="1418082" y="2455259"/>
                      <a:pt x="1419130" y="2456307"/>
                      <a:pt x="1420559" y="2456879"/>
                    </a:cubicBezTo>
                    <a:cubicBezTo>
                      <a:pt x="1422464" y="2457641"/>
                      <a:pt x="1423511" y="2465261"/>
                      <a:pt x="1423035" y="2471452"/>
                    </a:cubicBezTo>
                    <a:lnTo>
                      <a:pt x="1423035" y="2471928"/>
                    </a:lnTo>
                    <a:cubicBezTo>
                      <a:pt x="1423035" y="2471928"/>
                      <a:pt x="1423130" y="2472404"/>
                      <a:pt x="1423130" y="2472404"/>
                    </a:cubicBezTo>
                    <a:cubicBezTo>
                      <a:pt x="1424750" y="2476881"/>
                      <a:pt x="1428083" y="2484691"/>
                      <a:pt x="1431608" y="2485835"/>
                    </a:cubicBezTo>
                    <a:cubicBezTo>
                      <a:pt x="1433322" y="2486406"/>
                      <a:pt x="1439037" y="2489835"/>
                      <a:pt x="1443228" y="2492407"/>
                    </a:cubicBezTo>
                    <a:lnTo>
                      <a:pt x="1441418" y="2496026"/>
                    </a:lnTo>
                    <a:lnTo>
                      <a:pt x="1421702" y="2513743"/>
                    </a:lnTo>
                    <a:lnTo>
                      <a:pt x="1430369" y="2541937"/>
                    </a:lnTo>
                    <a:lnTo>
                      <a:pt x="1446086" y="2552129"/>
                    </a:lnTo>
                    <a:lnTo>
                      <a:pt x="1431512" y="2575655"/>
                    </a:lnTo>
                    <a:cubicBezTo>
                      <a:pt x="1431512" y="2575655"/>
                      <a:pt x="1430655" y="2575655"/>
                      <a:pt x="1430179" y="2575655"/>
                    </a:cubicBezTo>
                    <a:cubicBezTo>
                      <a:pt x="1427321" y="2575655"/>
                      <a:pt x="1424559" y="2575655"/>
                      <a:pt x="1421987" y="2575560"/>
                    </a:cubicBezTo>
                    <a:cubicBezTo>
                      <a:pt x="1421797" y="2575560"/>
                      <a:pt x="1421606" y="2575560"/>
                      <a:pt x="1421321" y="2575560"/>
                    </a:cubicBezTo>
                    <a:cubicBezTo>
                      <a:pt x="1418558" y="2575560"/>
                      <a:pt x="1415987" y="2575465"/>
                      <a:pt x="1413605" y="2575370"/>
                    </a:cubicBezTo>
                    <a:cubicBezTo>
                      <a:pt x="1413034" y="2575370"/>
                      <a:pt x="1412558" y="2575370"/>
                      <a:pt x="1411986" y="2575370"/>
                    </a:cubicBezTo>
                    <a:cubicBezTo>
                      <a:pt x="1410081" y="2575370"/>
                      <a:pt x="1408176" y="2575370"/>
                      <a:pt x="1406462" y="2575179"/>
                    </a:cubicBezTo>
                    <a:cubicBezTo>
                      <a:pt x="1404271" y="2575179"/>
                      <a:pt x="1402271" y="2575084"/>
                      <a:pt x="1400461" y="2574989"/>
                    </a:cubicBezTo>
                    <a:cubicBezTo>
                      <a:pt x="1385126" y="2574322"/>
                      <a:pt x="1380268" y="2570416"/>
                      <a:pt x="1375982" y="2566892"/>
                    </a:cubicBezTo>
                    <a:cubicBezTo>
                      <a:pt x="1373791" y="2565083"/>
                      <a:pt x="1371505" y="2563273"/>
                      <a:pt x="1368171" y="2562130"/>
                    </a:cubicBezTo>
                    <a:cubicBezTo>
                      <a:pt x="1361408" y="2559844"/>
                      <a:pt x="1343216" y="2545461"/>
                      <a:pt x="1335786" y="2539270"/>
                    </a:cubicBezTo>
                    <a:lnTo>
                      <a:pt x="1333595" y="2507361"/>
                    </a:lnTo>
                    <a:lnTo>
                      <a:pt x="1302163" y="2526887"/>
                    </a:lnTo>
                    <a:lnTo>
                      <a:pt x="1287494" y="2523458"/>
                    </a:lnTo>
                    <a:lnTo>
                      <a:pt x="1274540" y="2480691"/>
                    </a:lnTo>
                    <a:lnTo>
                      <a:pt x="1214628" y="2461736"/>
                    </a:lnTo>
                    <a:lnTo>
                      <a:pt x="1203579" y="2431542"/>
                    </a:lnTo>
                    <a:lnTo>
                      <a:pt x="1179671" y="2427542"/>
                    </a:lnTo>
                    <a:lnTo>
                      <a:pt x="1167765" y="2394204"/>
                    </a:lnTo>
                    <a:lnTo>
                      <a:pt x="1168146" y="2394014"/>
                    </a:lnTo>
                    <a:close/>
                    <a:moveTo>
                      <a:pt x="135446" y="3831717"/>
                    </a:moveTo>
                    <a:lnTo>
                      <a:pt x="111919" y="3841909"/>
                    </a:lnTo>
                    <a:lnTo>
                      <a:pt x="84296" y="3825907"/>
                    </a:lnTo>
                    <a:lnTo>
                      <a:pt x="64865" y="3816953"/>
                    </a:lnTo>
                    <a:lnTo>
                      <a:pt x="40672" y="3815144"/>
                    </a:lnTo>
                    <a:lnTo>
                      <a:pt x="25622" y="3827145"/>
                    </a:lnTo>
                    <a:lnTo>
                      <a:pt x="18193" y="3827145"/>
                    </a:lnTo>
                    <a:lnTo>
                      <a:pt x="16859" y="3809143"/>
                    </a:lnTo>
                    <a:cubicBezTo>
                      <a:pt x="25813" y="3793903"/>
                      <a:pt x="52769" y="3747326"/>
                      <a:pt x="52769" y="3741230"/>
                    </a:cubicBezTo>
                    <a:cubicBezTo>
                      <a:pt x="52769" y="3735705"/>
                      <a:pt x="51530" y="3695224"/>
                      <a:pt x="51340" y="3688271"/>
                    </a:cubicBezTo>
                    <a:lnTo>
                      <a:pt x="82296" y="3653885"/>
                    </a:lnTo>
                    <a:lnTo>
                      <a:pt x="75438" y="3655124"/>
                    </a:lnTo>
                    <a:cubicBezTo>
                      <a:pt x="74105" y="3655409"/>
                      <a:pt x="42196" y="3661220"/>
                      <a:pt x="34576" y="3664268"/>
                    </a:cubicBezTo>
                    <a:cubicBezTo>
                      <a:pt x="29147" y="3666458"/>
                      <a:pt x="25908" y="3661315"/>
                      <a:pt x="25337" y="3660458"/>
                    </a:cubicBezTo>
                    <a:lnTo>
                      <a:pt x="20955" y="3654933"/>
                    </a:lnTo>
                    <a:lnTo>
                      <a:pt x="42767" y="3639884"/>
                    </a:lnTo>
                    <a:lnTo>
                      <a:pt x="72771" y="3602546"/>
                    </a:lnTo>
                    <a:lnTo>
                      <a:pt x="6953" y="3628263"/>
                    </a:lnTo>
                    <a:lnTo>
                      <a:pt x="7906" y="3621786"/>
                    </a:lnTo>
                    <a:cubicBezTo>
                      <a:pt x="8001" y="3620643"/>
                      <a:pt x="10954" y="3593116"/>
                      <a:pt x="10954" y="3585591"/>
                    </a:cubicBezTo>
                    <a:cubicBezTo>
                      <a:pt x="10954" y="3581305"/>
                      <a:pt x="22098" y="3568827"/>
                      <a:pt x="30480" y="3561016"/>
                    </a:cubicBezTo>
                    <a:lnTo>
                      <a:pt x="44387" y="3561016"/>
                    </a:lnTo>
                    <a:lnTo>
                      <a:pt x="125921" y="3417665"/>
                    </a:lnTo>
                    <a:lnTo>
                      <a:pt x="134493" y="3305175"/>
                    </a:lnTo>
                    <a:lnTo>
                      <a:pt x="134779" y="3305175"/>
                    </a:lnTo>
                    <a:cubicBezTo>
                      <a:pt x="134779" y="3305175"/>
                      <a:pt x="178308" y="3279743"/>
                      <a:pt x="178308" y="3279743"/>
                    </a:cubicBezTo>
                    <a:lnTo>
                      <a:pt x="193643" y="3280886"/>
                    </a:lnTo>
                    <a:lnTo>
                      <a:pt x="187262" y="3294793"/>
                    </a:lnTo>
                    <a:lnTo>
                      <a:pt x="188976" y="3312033"/>
                    </a:lnTo>
                    <a:lnTo>
                      <a:pt x="234315" y="3324511"/>
                    </a:lnTo>
                    <a:lnTo>
                      <a:pt x="292513" y="3321463"/>
                    </a:lnTo>
                    <a:lnTo>
                      <a:pt x="325469" y="3327178"/>
                    </a:lnTo>
                    <a:lnTo>
                      <a:pt x="329565" y="3342228"/>
                    </a:lnTo>
                    <a:lnTo>
                      <a:pt x="341471" y="3357372"/>
                    </a:lnTo>
                    <a:lnTo>
                      <a:pt x="341471" y="3392329"/>
                    </a:lnTo>
                    <a:lnTo>
                      <a:pt x="276987" y="3419285"/>
                    </a:lnTo>
                    <a:lnTo>
                      <a:pt x="281464" y="3498533"/>
                    </a:lnTo>
                    <a:lnTo>
                      <a:pt x="244507" y="3512344"/>
                    </a:lnTo>
                    <a:lnTo>
                      <a:pt x="255842" y="3531775"/>
                    </a:lnTo>
                    <a:lnTo>
                      <a:pt x="239078" y="3573685"/>
                    </a:lnTo>
                    <a:lnTo>
                      <a:pt x="205454" y="3566065"/>
                    </a:lnTo>
                    <a:lnTo>
                      <a:pt x="203740" y="3590163"/>
                    </a:lnTo>
                    <a:lnTo>
                      <a:pt x="213074" y="3628930"/>
                    </a:lnTo>
                    <a:lnTo>
                      <a:pt x="219456" y="3632740"/>
                    </a:lnTo>
                    <a:lnTo>
                      <a:pt x="188500" y="3690176"/>
                    </a:lnTo>
                    <a:lnTo>
                      <a:pt x="200978" y="3716750"/>
                    </a:lnTo>
                    <a:lnTo>
                      <a:pt x="201740" y="3717608"/>
                    </a:lnTo>
                    <a:cubicBezTo>
                      <a:pt x="202311" y="3718084"/>
                      <a:pt x="202883" y="3718465"/>
                      <a:pt x="203549" y="3719036"/>
                    </a:cubicBezTo>
                    <a:cubicBezTo>
                      <a:pt x="207835" y="3722561"/>
                      <a:pt x="212789" y="3727799"/>
                      <a:pt x="212789" y="3730466"/>
                    </a:cubicBezTo>
                    <a:cubicBezTo>
                      <a:pt x="211646" y="3734657"/>
                      <a:pt x="185642" y="3760375"/>
                      <a:pt x="161544" y="3782473"/>
                    </a:cubicBezTo>
                    <a:lnTo>
                      <a:pt x="144875" y="3792474"/>
                    </a:lnTo>
                    <a:lnTo>
                      <a:pt x="157544" y="3828764"/>
                    </a:lnTo>
                    <a:lnTo>
                      <a:pt x="135446" y="3831527"/>
                    </a:lnTo>
                    <a:close/>
                    <a:moveTo>
                      <a:pt x="1170432" y="3369374"/>
                    </a:moveTo>
                    <a:cubicBezTo>
                      <a:pt x="1169384" y="3373946"/>
                      <a:pt x="1165955" y="3389186"/>
                      <a:pt x="1164717" y="3398234"/>
                    </a:cubicBezTo>
                    <a:cubicBezTo>
                      <a:pt x="1164336" y="3401092"/>
                      <a:pt x="1160907" y="3410331"/>
                      <a:pt x="1138428" y="3432810"/>
                    </a:cubicBezTo>
                    <a:cubicBezTo>
                      <a:pt x="1134904" y="3436334"/>
                      <a:pt x="1107186" y="3455384"/>
                      <a:pt x="1097375" y="3462147"/>
                    </a:cubicBezTo>
                    <a:lnTo>
                      <a:pt x="941737" y="3519011"/>
                    </a:lnTo>
                    <a:lnTo>
                      <a:pt x="941070" y="3519202"/>
                    </a:lnTo>
                    <a:lnTo>
                      <a:pt x="828389" y="3658934"/>
                    </a:lnTo>
                    <a:lnTo>
                      <a:pt x="827532" y="3659981"/>
                    </a:lnTo>
                    <a:lnTo>
                      <a:pt x="827913" y="3661220"/>
                    </a:lnTo>
                    <a:cubicBezTo>
                      <a:pt x="828675" y="3663601"/>
                      <a:pt x="835724" y="3684365"/>
                      <a:pt x="840486" y="3689128"/>
                    </a:cubicBezTo>
                    <a:cubicBezTo>
                      <a:pt x="843248" y="3692176"/>
                      <a:pt x="855631" y="3727895"/>
                      <a:pt x="866204" y="3760851"/>
                    </a:cubicBezTo>
                    <a:cubicBezTo>
                      <a:pt x="845725" y="3768852"/>
                      <a:pt x="798100" y="3787235"/>
                      <a:pt x="792385" y="3788378"/>
                    </a:cubicBezTo>
                    <a:cubicBezTo>
                      <a:pt x="784479" y="3789998"/>
                      <a:pt x="778478" y="3831717"/>
                      <a:pt x="775621" y="3857054"/>
                    </a:cubicBezTo>
                    <a:lnTo>
                      <a:pt x="763334" y="3870674"/>
                    </a:lnTo>
                    <a:lnTo>
                      <a:pt x="686943" y="3870674"/>
                    </a:lnTo>
                    <a:lnTo>
                      <a:pt x="686181" y="3871532"/>
                    </a:lnTo>
                    <a:cubicBezTo>
                      <a:pt x="664655" y="3898487"/>
                      <a:pt x="629031" y="3941731"/>
                      <a:pt x="623316" y="3945446"/>
                    </a:cubicBezTo>
                    <a:cubicBezTo>
                      <a:pt x="620459" y="3944970"/>
                      <a:pt x="611315" y="3940016"/>
                      <a:pt x="603980" y="3935349"/>
                    </a:cubicBezTo>
                    <a:lnTo>
                      <a:pt x="602837" y="3934587"/>
                    </a:lnTo>
                    <a:lnTo>
                      <a:pt x="601599" y="3935159"/>
                    </a:lnTo>
                    <a:cubicBezTo>
                      <a:pt x="601599" y="3935159"/>
                      <a:pt x="592455" y="3939731"/>
                      <a:pt x="587883" y="3942779"/>
                    </a:cubicBezTo>
                    <a:cubicBezTo>
                      <a:pt x="585216" y="3944588"/>
                      <a:pt x="568833" y="3943255"/>
                      <a:pt x="562737" y="3942779"/>
                    </a:cubicBezTo>
                    <a:cubicBezTo>
                      <a:pt x="559784" y="3942493"/>
                      <a:pt x="557403" y="3942398"/>
                      <a:pt x="556260" y="3942398"/>
                    </a:cubicBezTo>
                    <a:cubicBezTo>
                      <a:pt x="553212" y="3942398"/>
                      <a:pt x="526542" y="3936016"/>
                      <a:pt x="510064" y="3931920"/>
                    </a:cubicBezTo>
                    <a:lnTo>
                      <a:pt x="417671" y="3922871"/>
                    </a:lnTo>
                    <a:lnTo>
                      <a:pt x="393764" y="3946779"/>
                    </a:lnTo>
                    <a:lnTo>
                      <a:pt x="350520" y="3942303"/>
                    </a:lnTo>
                    <a:lnTo>
                      <a:pt x="304991" y="3980498"/>
                    </a:lnTo>
                    <a:cubicBezTo>
                      <a:pt x="298990" y="3974878"/>
                      <a:pt x="277844" y="3954971"/>
                      <a:pt x="261271" y="3940016"/>
                    </a:cubicBezTo>
                    <a:lnTo>
                      <a:pt x="260699" y="3939445"/>
                    </a:lnTo>
                    <a:lnTo>
                      <a:pt x="260699" y="3939445"/>
                    </a:lnTo>
                    <a:cubicBezTo>
                      <a:pt x="256413" y="3935635"/>
                      <a:pt x="252603" y="3932206"/>
                      <a:pt x="249365" y="3929348"/>
                    </a:cubicBezTo>
                    <a:lnTo>
                      <a:pt x="248031" y="3928205"/>
                    </a:lnTo>
                    <a:lnTo>
                      <a:pt x="248031" y="3928205"/>
                    </a:lnTo>
                    <a:cubicBezTo>
                      <a:pt x="248031" y="3928205"/>
                      <a:pt x="248031" y="3928205"/>
                      <a:pt x="248031" y="3928205"/>
                    </a:cubicBezTo>
                    <a:lnTo>
                      <a:pt x="248031" y="3928205"/>
                    </a:lnTo>
                    <a:cubicBezTo>
                      <a:pt x="248031" y="3928205"/>
                      <a:pt x="247555" y="3927824"/>
                      <a:pt x="247555" y="3927824"/>
                    </a:cubicBezTo>
                    <a:cubicBezTo>
                      <a:pt x="247269" y="3927539"/>
                      <a:pt x="246983" y="3927348"/>
                      <a:pt x="246698" y="3927062"/>
                    </a:cubicBezTo>
                    <a:lnTo>
                      <a:pt x="245935" y="3926396"/>
                    </a:lnTo>
                    <a:lnTo>
                      <a:pt x="245935" y="3926396"/>
                    </a:lnTo>
                    <a:cubicBezTo>
                      <a:pt x="245935" y="3926396"/>
                      <a:pt x="245555" y="3926110"/>
                      <a:pt x="245364" y="3925920"/>
                    </a:cubicBezTo>
                    <a:lnTo>
                      <a:pt x="245364" y="3925920"/>
                    </a:lnTo>
                    <a:cubicBezTo>
                      <a:pt x="245364" y="3925920"/>
                      <a:pt x="244793" y="3925443"/>
                      <a:pt x="244793" y="3925443"/>
                    </a:cubicBezTo>
                    <a:cubicBezTo>
                      <a:pt x="244507" y="3925253"/>
                      <a:pt x="244221" y="3924967"/>
                      <a:pt x="244031" y="3924776"/>
                    </a:cubicBezTo>
                    <a:lnTo>
                      <a:pt x="244031" y="3924776"/>
                    </a:lnTo>
                    <a:cubicBezTo>
                      <a:pt x="244031" y="3924776"/>
                      <a:pt x="244031" y="3924776"/>
                      <a:pt x="244031" y="3924776"/>
                    </a:cubicBezTo>
                    <a:cubicBezTo>
                      <a:pt x="243840" y="3924586"/>
                      <a:pt x="243745" y="3924586"/>
                      <a:pt x="243554" y="3924395"/>
                    </a:cubicBezTo>
                    <a:lnTo>
                      <a:pt x="243554" y="3924395"/>
                    </a:lnTo>
                    <a:cubicBezTo>
                      <a:pt x="242983" y="3923919"/>
                      <a:pt x="242507" y="3923538"/>
                      <a:pt x="242126" y="3923253"/>
                    </a:cubicBezTo>
                    <a:cubicBezTo>
                      <a:pt x="235553" y="3918585"/>
                      <a:pt x="240983" y="3895820"/>
                      <a:pt x="245935" y="3882581"/>
                    </a:cubicBezTo>
                    <a:lnTo>
                      <a:pt x="246317" y="3881628"/>
                    </a:lnTo>
                    <a:lnTo>
                      <a:pt x="232124" y="3851624"/>
                    </a:lnTo>
                    <a:lnTo>
                      <a:pt x="191167" y="3825812"/>
                    </a:lnTo>
                    <a:lnTo>
                      <a:pt x="190500" y="3825431"/>
                    </a:lnTo>
                    <a:lnTo>
                      <a:pt x="189643" y="3825431"/>
                    </a:lnTo>
                    <a:cubicBezTo>
                      <a:pt x="189643" y="3825431"/>
                      <a:pt x="189643" y="3825431"/>
                      <a:pt x="189643" y="3825431"/>
                    </a:cubicBezTo>
                    <a:lnTo>
                      <a:pt x="162687" y="3828098"/>
                    </a:lnTo>
                    <a:lnTo>
                      <a:pt x="150876" y="3794379"/>
                    </a:lnTo>
                    <a:lnTo>
                      <a:pt x="164592" y="3786092"/>
                    </a:lnTo>
                    <a:cubicBezTo>
                      <a:pt x="167069" y="3783806"/>
                      <a:pt x="169735" y="3781330"/>
                      <a:pt x="172593" y="3778758"/>
                    </a:cubicBezTo>
                    <a:cubicBezTo>
                      <a:pt x="192310" y="3760470"/>
                      <a:pt x="217742" y="3735800"/>
                      <a:pt x="217742" y="3730466"/>
                    </a:cubicBezTo>
                    <a:cubicBezTo>
                      <a:pt x="217742" y="3724085"/>
                      <a:pt x="208217" y="3716179"/>
                      <a:pt x="205264" y="3713988"/>
                    </a:cubicBezTo>
                    <a:lnTo>
                      <a:pt x="194024" y="3690176"/>
                    </a:lnTo>
                    <a:lnTo>
                      <a:pt x="225933" y="3630835"/>
                    </a:lnTo>
                    <a:lnTo>
                      <a:pt x="217360" y="3625691"/>
                    </a:lnTo>
                    <a:lnTo>
                      <a:pt x="208693" y="3589591"/>
                    </a:lnTo>
                    <a:lnTo>
                      <a:pt x="209931" y="3571780"/>
                    </a:lnTo>
                    <a:lnTo>
                      <a:pt x="242126" y="3579114"/>
                    </a:lnTo>
                    <a:lnTo>
                      <a:pt x="261271" y="3531203"/>
                    </a:lnTo>
                    <a:lnTo>
                      <a:pt x="251651" y="3514630"/>
                    </a:lnTo>
                    <a:lnTo>
                      <a:pt x="286607" y="3501581"/>
                    </a:lnTo>
                    <a:lnTo>
                      <a:pt x="282131" y="3422142"/>
                    </a:lnTo>
                    <a:lnTo>
                      <a:pt x="346424" y="3395282"/>
                    </a:lnTo>
                    <a:lnTo>
                      <a:pt x="346424" y="3355467"/>
                    </a:lnTo>
                    <a:lnTo>
                      <a:pt x="334232" y="3340227"/>
                    </a:lnTo>
                    <a:lnTo>
                      <a:pt x="329470" y="3322796"/>
                    </a:lnTo>
                    <a:lnTo>
                      <a:pt x="292989" y="3316510"/>
                    </a:lnTo>
                    <a:lnTo>
                      <a:pt x="234982" y="3319463"/>
                    </a:lnTo>
                    <a:lnTo>
                      <a:pt x="193548" y="3308033"/>
                    </a:lnTo>
                    <a:lnTo>
                      <a:pt x="192310" y="3295364"/>
                    </a:lnTo>
                    <a:lnTo>
                      <a:pt x="200978" y="3276410"/>
                    </a:lnTo>
                    <a:lnTo>
                      <a:pt x="177356" y="3274600"/>
                    </a:lnTo>
                    <a:lnTo>
                      <a:pt x="135065" y="3299365"/>
                    </a:lnTo>
                    <a:lnTo>
                      <a:pt x="135350" y="3294983"/>
                    </a:lnTo>
                    <a:lnTo>
                      <a:pt x="135350" y="3266599"/>
                    </a:lnTo>
                    <a:cubicBezTo>
                      <a:pt x="135636" y="3264599"/>
                      <a:pt x="142685" y="3257169"/>
                      <a:pt x="150971" y="3250406"/>
                    </a:cubicBezTo>
                    <a:lnTo>
                      <a:pt x="152019" y="3249549"/>
                    </a:lnTo>
                    <a:lnTo>
                      <a:pt x="148781" y="3225451"/>
                    </a:lnTo>
                    <a:lnTo>
                      <a:pt x="130016" y="3161919"/>
                    </a:lnTo>
                    <a:lnTo>
                      <a:pt x="199549" y="3143060"/>
                    </a:lnTo>
                    <a:lnTo>
                      <a:pt x="200216" y="3142774"/>
                    </a:lnTo>
                    <a:cubicBezTo>
                      <a:pt x="222695" y="3128391"/>
                      <a:pt x="259747" y="3105150"/>
                      <a:pt x="263843" y="3104198"/>
                    </a:cubicBezTo>
                    <a:cubicBezTo>
                      <a:pt x="267176" y="3103436"/>
                      <a:pt x="272701" y="3109246"/>
                      <a:pt x="274796" y="3112294"/>
                    </a:cubicBezTo>
                    <a:lnTo>
                      <a:pt x="275463" y="3112961"/>
                    </a:lnTo>
                    <a:cubicBezTo>
                      <a:pt x="276797" y="3113723"/>
                      <a:pt x="307277" y="3132582"/>
                      <a:pt x="316421" y="3135630"/>
                    </a:cubicBezTo>
                    <a:cubicBezTo>
                      <a:pt x="323088" y="3137821"/>
                      <a:pt x="338709" y="3137059"/>
                      <a:pt x="354235" y="3136106"/>
                    </a:cubicBezTo>
                    <a:cubicBezTo>
                      <a:pt x="357854" y="3135916"/>
                      <a:pt x="360617" y="3135725"/>
                      <a:pt x="362141" y="3135725"/>
                    </a:cubicBezTo>
                    <a:cubicBezTo>
                      <a:pt x="366808" y="3135725"/>
                      <a:pt x="411385" y="3143155"/>
                      <a:pt x="428625" y="3146108"/>
                    </a:cubicBezTo>
                    <a:cubicBezTo>
                      <a:pt x="435959" y="3150394"/>
                      <a:pt x="485966" y="3179064"/>
                      <a:pt x="494919" y="3180588"/>
                    </a:cubicBezTo>
                    <a:cubicBezTo>
                      <a:pt x="503682" y="3182017"/>
                      <a:pt x="522923" y="3183636"/>
                      <a:pt x="550736" y="3183636"/>
                    </a:cubicBezTo>
                    <a:cubicBezTo>
                      <a:pt x="576739" y="3183636"/>
                      <a:pt x="601790" y="3196685"/>
                      <a:pt x="601980" y="3196781"/>
                    </a:cubicBezTo>
                    <a:cubicBezTo>
                      <a:pt x="603695" y="3197733"/>
                      <a:pt x="619125" y="3206020"/>
                      <a:pt x="625602" y="3206020"/>
                    </a:cubicBezTo>
                    <a:cubicBezTo>
                      <a:pt x="628079" y="3206020"/>
                      <a:pt x="632746" y="3205734"/>
                      <a:pt x="638080" y="3205448"/>
                    </a:cubicBezTo>
                    <a:cubicBezTo>
                      <a:pt x="645414" y="3205067"/>
                      <a:pt x="654558" y="3204496"/>
                      <a:pt x="661511" y="3204496"/>
                    </a:cubicBezTo>
                    <a:cubicBezTo>
                      <a:pt x="672560" y="3204496"/>
                      <a:pt x="692849" y="3218879"/>
                      <a:pt x="693039" y="3219069"/>
                    </a:cubicBezTo>
                    <a:lnTo>
                      <a:pt x="693611" y="3219545"/>
                    </a:lnTo>
                    <a:lnTo>
                      <a:pt x="749903" y="3220974"/>
                    </a:lnTo>
                    <a:lnTo>
                      <a:pt x="761810" y="3240405"/>
                    </a:lnTo>
                    <a:lnTo>
                      <a:pt x="779145" y="3241834"/>
                    </a:lnTo>
                    <a:lnTo>
                      <a:pt x="782003" y="3259265"/>
                    </a:lnTo>
                    <a:lnTo>
                      <a:pt x="902970" y="3312128"/>
                    </a:lnTo>
                    <a:lnTo>
                      <a:pt x="946499" y="3312319"/>
                    </a:lnTo>
                    <a:lnTo>
                      <a:pt x="956882" y="3306413"/>
                    </a:lnTo>
                    <a:lnTo>
                      <a:pt x="979742" y="3307842"/>
                    </a:lnTo>
                    <a:lnTo>
                      <a:pt x="1038701" y="3333750"/>
                    </a:lnTo>
                    <a:cubicBezTo>
                      <a:pt x="1037654" y="3337084"/>
                      <a:pt x="1036320" y="3343275"/>
                      <a:pt x="1038416" y="3347847"/>
                    </a:cubicBezTo>
                    <a:cubicBezTo>
                      <a:pt x="1039463" y="3350228"/>
                      <a:pt x="1041368" y="3351848"/>
                      <a:pt x="1043845" y="3352705"/>
                    </a:cubicBezTo>
                    <a:cubicBezTo>
                      <a:pt x="1052798" y="3355658"/>
                      <a:pt x="1072325" y="3361658"/>
                      <a:pt x="1072325" y="3361658"/>
                    </a:cubicBezTo>
                    <a:lnTo>
                      <a:pt x="1072896" y="3361849"/>
                    </a:lnTo>
                    <a:lnTo>
                      <a:pt x="1105186" y="3354515"/>
                    </a:lnTo>
                    <a:lnTo>
                      <a:pt x="1123093" y="3372422"/>
                    </a:lnTo>
                    <a:lnTo>
                      <a:pt x="1165670" y="3363945"/>
                    </a:lnTo>
                    <a:cubicBezTo>
                      <a:pt x="1167765" y="3366230"/>
                      <a:pt x="1169575" y="3368040"/>
                      <a:pt x="1170623" y="3369088"/>
                    </a:cubicBezTo>
                    <a:close/>
                    <a:moveTo>
                      <a:pt x="1533525" y="3218593"/>
                    </a:moveTo>
                    <a:cubicBezTo>
                      <a:pt x="1522476" y="3220307"/>
                      <a:pt x="1508093" y="3225451"/>
                      <a:pt x="1507522" y="3225641"/>
                    </a:cubicBezTo>
                    <a:lnTo>
                      <a:pt x="1506855" y="3225927"/>
                    </a:lnTo>
                    <a:lnTo>
                      <a:pt x="1506379" y="3226499"/>
                    </a:lnTo>
                    <a:cubicBezTo>
                      <a:pt x="1506379" y="3226499"/>
                      <a:pt x="1497425" y="3238405"/>
                      <a:pt x="1491425" y="3245930"/>
                    </a:cubicBezTo>
                    <a:cubicBezTo>
                      <a:pt x="1486948" y="3251549"/>
                      <a:pt x="1480376" y="3247454"/>
                      <a:pt x="1479614" y="3246882"/>
                    </a:cubicBezTo>
                    <a:lnTo>
                      <a:pt x="1478090" y="3245930"/>
                    </a:lnTo>
                    <a:lnTo>
                      <a:pt x="1449800" y="3271076"/>
                    </a:lnTo>
                    <a:lnTo>
                      <a:pt x="1442276" y="3287078"/>
                    </a:lnTo>
                    <a:lnTo>
                      <a:pt x="1405033" y="3291364"/>
                    </a:lnTo>
                    <a:lnTo>
                      <a:pt x="1365409" y="3289935"/>
                    </a:lnTo>
                    <a:cubicBezTo>
                      <a:pt x="1357884" y="3283744"/>
                      <a:pt x="1349597" y="3275838"/>
                      <a:pt x="1348835" y="3273552"/>
                    </a:cubicBezTo>
                    <a:cubicBezTo>
                      <a:pt x="1347121" y="3268409"/>
                      <a:pt x="1338453" y="3262503"/>
                      <a:pt x="1337405" y="3261836"/>
                    </a:cubicBezTo>
                    <a:lnTo>
                      <a:pt x="1329595" y="3259455"/>
                    </a:lnTo>
                    <a:lnTo>
                      <a:pt x="1332262" y="3255836"/>
                    </a:lnTo>
                    <a:lnTo>
                      <a:pt x="1337882" y="3244596"/>
                    </a:lnTo>
                    <a:lnTo>
                      <a:pt x="1320927" y="3237071"/>
                    </a:lnTo>
                    <a:lnTo>
                      <a:pt x="1293114" y="3256121"/>
                    </a:lnTo>
                    <a:cubicBezTo>
                      <a:pt x="1290542" y="3253264"/>
                      <a:pt x="1285304" y="3247835"/>
                      <a:pt x="1281493" y="3246596"/>
                    </a:cubicBezTo>
                    <a:cubicBezTo>
                      <a:pt x="1277969" y="3245453"/>
                      <a:pt x="1251299" y="3232214"/>
                      <a:pt x="1241393" y="3227261"/>
                    </a:cubicBezTo>
                    <a:lnTo>
                      <a:pt x="1239965" y="3226594"/>
                    </a:lnTo>
                    <a:lnTo>
                      <a:pt x="1238726" y="3227546"/>
                    </a:lnTo>
                    <a:cubicBezTo>
                      <a:pt x="1238726" y="3227546"/>
                      <a:pt x="1220057" y="3242882"/>
                      <a:pt x="1206913" y="3252692"/>
                    </a:cubicBezTo>
                    <a:lnTo>
                      <a:pt x="1206818" y="3252692"/>
                    </a:lnTo>
                    <a:cubicBezTo>
                      <a:pt x="1206818" y="3252692"/>
                      <a:pt x="1206818" y="3252788"/>
                      <a:pt x="1206818" y="3252788"/>
                    </a:cubicBezTo>
                    <a:cubicBezTo>
                      <a:pt x="1202150" y="3256312"/>
                      <a:pt x="1198055" y="3259074"/>
                      <a:pt x="1195769" y="3260217"/>
                    </a:cubicBezTo>
                    <a:cubicBezTo>
                      <a:pt x="1188339" y="3263932"/>
                      <a:pt x="1180433" y="3257550"/>
                      <a:pt x="1180433" y="3257550"/>
                    </a:cubicBezTo>
                    <a:lnTo>
                      <a:pt x="1178338" y="3255836"/>
                    </a:lnTo>
                    <a:lnTo>
                      <a:pt x="1150715" y="3299651"/>
                    </a:lnTo>
                    <a:lnTo>
                      <a:pt x="1158335" y="3314986"/>
                    </a:lnTo>
                    <a:cubicBezTo>
                      <a:pt x="1156907" y="3320034"/>
                      <a:pt x="1151001" y="3340322"/>
                      <a:pt x="1151001" y="3344704"/>
                    </a:cubicBezTo>
                    <a:cubicBezTo>
                      <a:pt x="1151001" y="3345371"/>
                      <a:pt x="1151001" y="3346514"/>
                      <a:pt x="1152716" y="3349181"/>
                    </a:cubicBezTo>
                    <a:lnTo>
                      <a:pt x="1152716" y="3349181"/>
                    </a:lnTo>
                    <a:cubicBezTo>
                      <a:pt x="1152716" y="3349181"/>
                      <a:pt x="1152716" y="3349276"/>
                      <a:pt x="1152716" y="3349276"/>
                    </a:cubicBezTo>
                    <a:cubicBezTo>
                      <a:pt x="1153001" y="3349752"/>
                      <a:pt x="1153382" y="3350228"/>
                      <a:pt x="1153763" y="3350800"/>
                    </a:cubicBezTo>
                    <a:lnTo>
                      <a:pt x="1154144" y="3351276"/>
                    </a:lnTo>
                    <a:lnTo>
                      <a:pt x="1154144" y="3351276"/>
                    </a:lnTo>
                    <a:cubicBezTo>
                      <a:pt x="1154621" y="3351848"/>
                      <a:pt x="1155097" y="3352514"/>
                      <a:pt x="1155668" y="3353276"/>
                    </a:cubicBezTo>
                    <a:lnTo>
                      <a:pt x="1155859" y="3353467"/>
                    </a:lnTo>
                    <a:lnTo>
                      <a:pt x="1155859" y="3353467"/>
                    </a:lnTo>
                    <a:cubicBezTo>
                      <a:pt x="1156907" y="3354800"/>
                      <a:pt x="1158240" y="3356324"/>
                      <a:pt x="1159764" y="3358134"/>
                    </a:cubicBezTo>
                    <a:lnTo>
                      <a:pt x="1159764" y="3358134"/>
                    </a:lnTo>
                    <a:cubicBezTo>
                      <a:pt x="1159764" y="3358134"/>
                      <a:pt x="1160145" y="3358610"/>
                      <a:pt x="1160145" y="3358610"/>
                    </a:cubicBezTo>
                    <a:lnTo>
                      <a:pt x="1160145" y="3358610"/>
                    </a:lnTo>
                    <a:cubicBezTo>
                      <a:pt x="1160145" y="3358610"/>
                      <a:pt x="1160907" y="3359468"/>
                      <a:pt x="1161383" y="3360039"/>
                    </a:cubicBezTo>
                    <a:lnTo>
                      <a:pt x="1124141" y="3367469"/>
                    </a:lnTo>
                    <a:lnTo>
                      <a:pt x="1106138" y="3349466"/>
                    </a:lnTo>
                    <a:lnTo>
                      <a:pt x="1072515" y="3357086"/>
                    </a:lnTo>
                    <a:cubicBezTo>
                      <a:pt x="1069181" y="3356039"/>
                      <a:pt x="1052798" y="3350990"/>
                      <a:pt x="1044702" y="3348323"/>
                    </a:cubicBezTo>
                    <a:cubicBezTo>
                      <a:pt x="1043464" y="3347942"/>
                      <a:pt x="1042607" y="3347180"/>
                      <a:pt x="1042035" y="3346037"/>
                    </a:cubicBezTo>
                    <a:cubicBezTo>
                      <a:pt x="1040321" y="3342323"/>
                      <a:pt x="1042226" y="3335750"/>
                      <a:pt x="1043178" y="3333560"/>
                    </a:cubicBezTo>
                    <a:lnTo>
                      <a:pt x="1044035" y="3331464"/>
                    </a:lnTo>
                    <a:lnTo>
                      <a:pt x="980599" y="3303556"/>
                    </a:lnTo>
                    <a:lnTo>
                      <a:pt x="955167" y="3301841"/>
                    </a:lnTo>
                    <a:lnTo>
                      <a:pt x="944594" y="3307842"/>
                    </a:lnTo>
                    <a:lnTo>
                      <a:pt x="903827" y="3307842"/>
                    </a:lnTo>
                    <a:lnTo>
                      <a:pt x="785717" y="3256216"/>
                    </a:lnTo>
                    <a:lnTo>
                      <a:pt x="782669" y="3237738"/>
                    </a:lnTo>
                    <a:lnTo>
                      <a:pt x="764096" y="3236214"/>
                    </a:lnTo>
                    <a:lnTo>
                      <a:pt x="753428" y="3218879"/>
                    </a:lnTo>
                    <a:lnTo>
                      <a:pt x="827913" y="3058001"/>
                    </a:lnTo>
                    <a:lnTo>
                      <a:pt x="846011" y="2988659"/>
                    </a:lnTo>
                    <a:lnTo>
                      <a:pt x="832390" y="2902077"/>
                    </a:lnTo>
                    <a:lnTo>
                      <a:pt x="766763" y="2833497"/>
                    </a:lnTo>
                    <a:lnTo>
                      <a:pt x="771239" y="2782538"/>
                    </a:lnTo>
                    <a:lnTo>
                      <a:pt x="719519" y="2732341"/>
                    </a:lnTo>
                    <a:lnTo>
                      <a:pt x="608552" y="2669477"/>
                    </a:lnTo>
                    <a:lnTo>
                      <a:pt x="628174" y="2655951"/>
                    </a:lnTo>
                    <a:lnTo>
                      <a:pt x="592836" y="2637473"/>
                    </a:lnTo>
                    <a:cubicBezTo>
                      <a:pt x="595789" y="2633853"/>
                      <a:pt x="602171" y="2626424"/>
                      <a:pt x="608457" y="2622233"/>
                    </a:cubicBezTo>
                    <a:cubicBezTo>
                      <a:pt x="615887" y="2617280"/>
                      <a:pt x="621316" y="2611374"/>
                      <a:pt x="623221" y="2609183"/>
                    </a:cubicBezTo>
                    <a:lnTo>
                      <a:pt x="655130" y="2609183"/>
                    </a:lnTo>
                    <a:lnTo>
                      <a:pt x="716661" y="2607755"/>
                    </a:lnTo>
                    <a:lnTo>
                      <a:pt x="740664" y="2646712"/>
                    </a:lnTo>
                    <a:lnTo>
                      <a:pt x="742093" y="2646712"/>
                    </a:lnTo>
                    <a:cubicBezTo>
                      <a:pt x="742855" y="2646616"/>
                      <a:pt x="820103" y="2642140"/>
                      <a:pt x="840772" y="2642140"/>
                    </a:cubicBezTo>
                    <a:cubicBezTo>
                      <a:pt x="844296" y="2642140"/>
                      <a:pt x="847154" y="2640711"/>
                      <a:pt x="849059" y="2637949"/>
                    </a:cubicBezTo>
                    <a:cubicBezTo>
                      <a:pt x="858298" y="2624709"/>
                      <a:pt x="843248" y="2582323"/>
                      <a:pt x="841534" y="2577656"/>
                    </a:cubicBezTo>
                    <a:lnTo>
                      <a:pt x="825722" y="2528888"/>
                    </a:lnTo>
                    <a:lnTo>
                      <a:pt x="841058" y="2522506"/>
                    </a:lnTo>
                    <a:lnTo>
                      <a:pt x="864775" y="2525268"/>
                    </a:lnTo>
                    <a:lnTo>
                      <a:pt x="871442" y="2535841"/>
                    </a:lnTo>
                    <a:lnTo>
                      <a:pt x="882396" y="2564130"/>
                    </a:lnTo>
                    <a:lnTo>
                      <a:pt x="963168" y="2573274"/>
                    </a:lnTo>
                    <a:lnTo>
                      <a:pt x="963835" y="2573274"/>
                    </a:lnTo>
                    <a:cubicBezTo>
                      <a:pt x="963835" y="2573274"/>
                      <a:pt x="983171" y="2563749"/>
                      <a:pt x="983171" y="2563749"/>
                    </a:cubicBezTo>
                    <a:lnTo>
                      <a:pt x="989171" y="2551748"/>
                    </a:lnTo>
                    <a:lnTo>
                      <a:pt x="1092803" y="2491645"/>
                    </a:lnTo>
                    <a:lnTo>
                      <a:pt x="1107662" y="2411444"/>
                    </a:lnTo>
                    <a:cubicBezTo>
                      <a:pt x="1114806" y="2410492"/>
                      <a:pt x="1129284" y="2408682"/>
                      <a:pt x="1132618" y="2408682"/>
                    </a:cubicBezTo>
                    <a:cubicBezTo>
                      <a:pt x="1135475" y="2408682"/>
                      <a:pt x="1143572" y="2405158"/>
                      <a:pt x="1156716" y="2399252"/>
                    </a:cubicBezTo>
                    <a:cubicBezTo>
                      <a:pt x="1159097" y="2398205"/>
                      <a:pt x="1161383" y="2397157"/>
                      <a:pt x="1163479" y="2396204"/>
                    </a:cubicBezTo>
                    <a:lnTo>
                      <a:pt x="1176242" y="2431828"/>
                    </a:lnTo>
                    <a:lnTo>
                      <a:pt x="1200245" y="2435828"/>
                    </a:lnTo>
                    <a:lnTo>
                      <a:pt x="1211104" y="2465546"/>
                    </a:lnTo>
                    <a:lnTo>
                      <a:pt x="1270921" y="2484501"/>
                    </a:lnTo>
                    <a:lnTo>
                      <a:pt x="1283970" y="2527554"/>
                    </a:lnTo>
                    <a:lnTo>
                      <a:pt x="1303211" y="2532126"/>
                    </a:lnTo>
                    <a:lnTo>
                      <a:pt x="1329595" y="2515743"/>
                    </a:lnTo>
                    <a:lnTo>
                      <a:pt x="1331405" y="2541746"/>
                    </a:lnTo>
                    <a:lnTo>
                      <a:pt x="1332167" y="2542413"/>
                    </a:lnTo>
                    <a:cubicBezTo>
                      <a:pt x="1333214" y="2543270"/>
                      <a:pt x="1357598" y="2563654"/>
                      <a:pt x="1366838" y="2566797"/>
                    </a:cubicBezTo>
                    <a:cubicBezTo>
                      <a:pt x="1369314" y="2567654"/>
                      <a:pt x="1371124" y="2569083"/>
                      <a:pt x="1373124" y="2570703"/>
                    </a:cubicBezTo>
                    <a:cubicBezTo>
                      <a:pt x="1377696" y="2574512"/>
                      <a:pt x="1383506" y="2579180"/>
                      <a:pt x="1400366" y="2579846"/>
                    </a:cubicBezTo>
                    <a:cubicBezTo>
                      <a:pt x="1402175" y="2579846"/>
                      <a:pt x="1404080" y="2579941"/>
                      <a:pt x="1406271" y="2580037"/>
                    </a:cubicBezTo>
                    <a:cubicBezTo>
                      <a:pt x="1407128" y="2580037"/>
                      <a:pt x="1408176" y="2580037"/>
                      <a:pt x="1409129" y="2580037"/>
                    </a:cubicBezTo>
                    <a:cubicBezTo>
                      <a:pt x="1410367" y="2580037"/>
                      <a:pt x="1411605" y="2580037"/>
                      <a:pt x="1412939" y="2580132"/>
                    </a:cubicBezTo>
                    <a:cubicBezTo>
                      <a:pt x="1414558" y="2580132"/>
                      <a:pt x="1416463" y="2580132"/>
                      <a:pt x="1418272" y="2580228"/>
                    </a:cubicBezTo>
                    <a:cubicBezTo>
                      <a:pt x="1419035" y="2580228"/>
                      <a:pt x="1419797" y="2580228"/>
                      <a:pt x="1420654" y="2580228"/>
                    </a:cubicBezTo>
                    <a:cubicBezTo>
                      <a:pt x="1422464" y="2580228"/>
                      <a:pt x="1424273" y="2580228"/>
                      <a:pt x="1426274" y="2580228"/>
                    </a:cubicBezTo>
                    <a:cubicBezTo>
                      <a:pt x="1427131" y="2580228"/>
                      <a:pt x="1427797" y="2580228"/>
                      <a:pt x="1428655" y="2580228"/>
                    </a:cubicBezTo>
                    <a:lnTo>
                      <a:pt x="1425512" y="2585371"/>
                    </a:lnTo>
                    <a:lnTo>
                      <a:pt x="1426559" y="2586704"/>
                    </a:lnTo>
                    <a:cubicBezTo>
                      <a:pt x="1436846" y="2599278"/>
                      <a:pt x="1454658" y="2620423"/>
                      <a:pt x="1458754" y="2621471"/>
                    </a:cubicBezTo>
                    <a:cubicBezTo>
                      <a:pt x="1458944" y="2621471"/>
                      <a:pt x="1459516" y="2621661"/>
                      <a:pt x="1460373" y="2621852"/>
                    </a:cubicBezTo>
                    <a:cubicBezTo>
                      <a:pt x="1472946" y="2624519"/>
                      <a:pt x="1549718" y="2640235"/>
                      <a:pt x="1567243" y="2643759"/>
                    </a:cubicBezTo>
                    <a:lnTo>
                      <a:pt x="1536764" y="2691289"/>
                    </a:lnTo>
                    <a:lnTo>
                      <a:pt x="1536764" y="2747867"/>
                    </a:lnTo>
                    <a:cubicBezTo>
                      <a:pt x="1536764" y="2751296"/>
                      <a:pt x="1532668" y="2769108"/>
                      <a:pt x="1529810" y="2780824"/>
                    </a:cubicBezTo>
                    <a:lnTo>
                      <a:pt x="1529810" y="2789968"/>
                    </a:lnTo>
                    <a:lnTo>
                      <a:pt x="1519904" y="2802827"/>
                    </a:lnTo>
                    <a:lnTo>
                      <a:pt x="1519142" y="2812161"/>
                    </a:lnTo>
                    <a:lnTo>
                      <a:pt x="1490472" y="2799683"/>
                    </a:lnTo>
                    <a:lnTo>
                      <a:pt x="1484662" y="2808446"/>
                    </a:lnTo>
                    <a:lnTo>
                      <a:pt x="1489615" y="2819305"/>
                    </a:lnTo>
                    <a:lnTo>
                      <a:pt x="1456658" y="2862929"/>
                    </a:lnTo>
                    <a:lnTo>
                      <a:pt x="1415701" y="2910840"/>
                    </a:lnTo>
                    <a:lnTo>
                      <a:pt x="1398175" y="2957513"/>
                    </a:lnTo>
                    <a:lnTo>
                      <a:pt x="1423416" y="2958751"/>
                    </a:lnTo>
                    <a:lnTo>
                      <a:pt x="1428464" y="2933319"/>
                    </a:lnTo>
                    <a:lnTo>
                      <a:pt x="1466660" y="2925128"/>
                    </a:lnTo>
                    <a:lnTo>
                      <a:pt x="1473994" y="2949702"/>
                    </a:lnTo>
                    <a:lnTo>
                      <a:pt x="1480090" y="2981325"/>
                    </a:lnTo>
                    <a:lnTo>
                      <a:pt x="1481709" y="2983040"/>
                    </a:lnTo>
                    <a:lnTo>
                      <a:pt x="1470279" y="3003709"/>
                    </a:lnTo>
                    <a:lnTo>
                      <a:pt x="1493806" y="3049048"/>
                    </a:lnTo>
                    <a:lnTo>
                      <a:pt x="1484471" y="3063812"/>
                    </a:lnTo>
                    <a:lnTo>
                      <a:pt x="1453039" y="3067336"/>
                    </a:lnTo>
                    <a:lnTo>
                      <a:pt x="1453039" y="3067336"/>
                    </a:lnTo>
                    <a:cubicBezTo>
                      <a:pt x="1453039" y="3067336"/>
                      <a:pt x="1453801" y="3079337"/>
                      <a:pt x="1453801" y="3079337"/>
                    </a:cubicBezTo>
                    <a:lnTo>
                      <a:pt x="1479614" y="3112961"/>
                    </a:lnTo>
                    <a:lnTo>
                      <a:pt x="1480185" y="3138011"/>
                    </a:lnTo>
                    <a:lnTo>
                      <a:pt x="1471803" y="3156490"/>
                    </a:lnTo>
                    <a:lnTo>
                      <a:pt x="1496759" y="3179636"/>
                    </a:lnTo>
                    <a:lnTo>
                      <a:pt x="1541336" y="3179064"/>
                    </a:lnTo>
                    <a:lnTo>
                      <a:pt x="1541336" y="3191447"/>
                    </a:lnTo>
                    <a:lnTo>
                      <a:pt x="1533525" y="3218403"/>
                    </a:lnTo>
                    <a:close/>
                    <a:moveTo>
                      <a:pt x="2005965" y="2976086"/>
                    </a:moveTo>
                    <a:lnTo>
                      <a:pt x="2002155" y="2981801"/>
                    </a:lnTo>
                    <a:lnTo>
                      <a:pt x="1992249" y="2980087"/>
                    </a:lnTo>
                    <a:lnTo>
                      <a:pt x="1975866" y="2980087"/>
                    </a:lnTo>
                    <a:lnTo>
                      <a:pt x="1975866" y="2987516"/>
                    </a:lnTo>
                    <a:lnTo>
                      <a:pt x="1963960" y="2999518"/>
                    </a:lnTo>
                    <a:cubicBezTo>
                      <a:pt x="1963960" y="2999518"/>
                      <a:pt x="1949958" y="3008471"/>
                      <a:pt x="1941005" y="3014472"/>
                    </a:cubicBezTo>
                    <a:cubicBezTo>
                      <a:pt x="1935290" y="3018282"/>
                      <a:pt x="1932813" y="3021140"/>
                      <a:pt x="1931670" y="3023045"/>
                    </a:cubicBezTo>
                    <a:lnTo>
                      <a:pt x="1928336" y="3023045"/>
                    </a:lnTo>
                    <a:lnTo>
                      <a:pt x="1926050" y="3010567"/>
                    </a:lnTo>
                    <a:lnTo>
                      <a:pt x="1915097" y="3017425"/>
                    </a:lnTo>
                    <a:lnTo>
                      <a:pt x="1903571" y="3034379"/>
                    </a:lnTo>
                    <a:lnTo>
                      <a:pt x="1924050" y="3068098"/>
                    </a:lnTo>
                    <a:lnTo>
                      <a:pt x="1925003" y="3077051"/>
                    </a:lnTo>
                    <a:lnTo>
                      <a:pt x="1924241" y="3084862"/>
                    </a:lnTo>
                    <a:lnTo>
                      <a:pt x="1917383" y="3084862"/>
                    </a:lnTo>
                    <a:cubicBezTo>
                      <a:pt x="1911572" y="3084862"/>
                      <a:pt x="1911477" y="3093625"/>
                      <a:pt x="1911382" y="3101340"/>
                    </a:cubicBezTo>
                    <a:cubicBezTo>
                      <a:pt x="1911382" y="3103912"/>
                      <a:pt x="1911382" y="3106388"/>
                      <a:pt x="1911096" y="3107722"/>
                    </a:cubicBezTo>
                    <a:cubicBezTo>
                      <a:pt x="1910048" y="3112865"/>
                      <a:pt x="1915097" y="3150870"/>
                      <a:pt x="1916049" y="3158395"/>
                    </a:cubicBezTo>
                    <a:lnTo>
                      <a:pt x="1916240" y="3159538"/>
                    </a:lnTo>
                    <a:lnTo>
                      <a:pt x="2021586" y="3219736"/>
                    </a:lnTo>
                    <a:lnTo>
                      <a:pt x="2047970" y="3254788"/>
                    </a:lnTo>
                    <a:lnTo>
                      <a:pt x="2085880" y="3339560"/>
                    </a:lnTo>
                    <a:lnTo>
                      <a:pt x="2141982" y="3382709"/>
                    </a:lnTo>
                    <a:cubicBezTo>
                      <a:pt x="2150269" y="3386328"/>
                      <a:pt x="2169700" y="3394901"/>
                      <a:pt x="2172843" y="3394901"/>
                    </a:cubicBezTo>
                    <a:cubicBezTo>
                      <a:pt x="2175986" y="3394901"/>
                      <a:pt x="2182749" y="3392996"/>
                      <a:pt x="2183225" y="3392900"/>
                    </a:cubicBezTo>
                    <a:lnTo>
                      <a:pt x="2194846" y="3390900"/>
                    </a:lnTo>
                    <a:lnTo>
                      <a:pt x="2225516" y="3390900"/>
                    </a:lnTo>
                    <a:cubicBezTo>
                      <a:pt x="2225516" y="3390900"/>
                      <a:pt x="2258949" y="3394710"/>
                      <a:pt x="2258949" y="3394710"/>
                    </a:cubicBezTo>
                    <a:cubicBezTo>
                      <a:pt x="2260378" y="3399282"/>
                      <a:pt x="2262378" y="3406140"/>
                      <a:pt x="2262378" y="3408521"/>
                    </a:cubicBezTo>
                    <a:cubicBezTo>
                      <a:pt x="2262378" y="3410522"/>
                      <a:pt x="2259330" y="3413951"/>
                      <a:pt x="2257139" y="3415856"/>
                    </a:cubicBezTo>
                    <a:lnTo>
                      <a:pt x="2242661" y="3430334"/>
                    </a:lnTo>
                    <a:lnTo>
                      <a:pt x="2253044" y="3443002"/>
                    </a:lnTo>
                    <a:lnTo>
                      <a:pt x="2277999" y="3457670"/>
                    </a:lnTo>
                    <a:lnTo>
                      <a:pt x="2337054" y="3479673"/>
                    </a:lnTo>
                    <a:cubicBezTo>
                      <a:pt x="2339435" y="3480340"/>
                      <a:pt x="2395061" y="3496628"/>
                      <a:pt x="2398967" y="3497675"/>
                    </a:cubicBezTo>
                    <a:cubicBezTo>
                      <a:pt x="2401157" y="3498247"/>
                      <a:pt x="2414492" y="3507105"/>
                      <a:pt x="2426208" y="3515392"/>
                    </a:cubicBezTo>
                    <a:lnTo>
                      <a:pt x="2467737" y="3541109"/>
                    </a:lnTo>
                    <a:lnTo>
                      <a:pt x="2478310" y="3550730"/>
                    </a:lnTo>
                    <a:lnTo>
                      <a:pt x="2488883" y="3576733"/>
                    </a:lnTo>
                    <a:cubicBezTo>
                      <a:pt x="2488692" y="3580353"/>
                      <a:pt x="2487930" y="3600926"/>
                      <a:pt x="2487930" y="3609213"/>
                    </a:cubicBezTo>
                    <a:cubicBezTo>
                      <a:pt x="2487930" y="3609880"/>
                      <a:pt x="2487930" y="3610356"/>
                      <a:pt x="2487835" y="3610642"/>
                    </a:cubicBezTo>
                    <a:cubicBezTo>
                      <a:pt x="2486882" y="3610261"/>
                      <a:pt x="2485358" y="3608928"/>
                      <a:pt x="2484120" y="3607594"/>
                    </a:cubicBezTo>
                    <a:lnTo>
                      <a:pt x="2483453" y="3607118"/>
                    </a:lnTo>
                    <a:cubicBezTo>
                      <a:pt x="2483453" y="3607118"/>
                      <a:pt x="2474309" y="3602070"/>
                      <a:pt x="2469166" y="3599974"/>
                    </a:cubicBezTo>
                    <a:cubicBezTo>
                      <a:pt x="2466785" y="3599021"/>
                      <a:pt x="2462213" y="3595211"/>
                      <a:pt x="2458593" y="3592163"/>
                    </a:cubicBezTo>
                    <a:cubicBezTo>
                      <a:pt x="2454307" y="3588544"/>
                      <a:pt x="2451830" y="3586544"/>
                      <a:pt x="2450211" y="3586067"/>
                    </a:cubicBezTo>
                    <a:cubicBezTo>
                      <a:pt x="2449925" y="3585686"/>
                      <a:pt x="2449830" y="3584067"/>
                      <a:pt x="2449830" y="3582924"/>
                    </a:cubicBezTo>
                    <a:cubicBezTo>
                      <a:pt x="2449735" y="3580829"/>
                      <a:pt x="2449640" y="3578352"/>
                      <a:pt x="2448497" y="3576161"/>
                    </a:cubicBezTo>
                    <a:cubicBezTo>
                      <a:pt x="2447735" y="3574637"/>
                      <a:pt x="2447735" y="3573590"/>
                      <a:pt x="2447735" y="3571780"/>
                    </a:cubicBezTo>
                    <a:cubicBezTo>
                      <a:pt x="2447735" y="3569780"/>
                      <a:pt x="2447735" y="3567017"/>
                      <a:pt x="2446687" y="3562731"/>
                    </a:cubicBezTo>
                    <a:cubicBezTo>
                      <a:pt x="2444401" y="3553682"/>
                      <a:pt x="2436686" y="3550253"/>
                      <a:pt x="2436305" y="3550158"/>
                    </a:cubicBezTo>
                    <a:lnTo>
                      <a:pt x="2417540" y="3547967"/>
                    </a:lnTo>
                    <a:lnTo>
                      <a:pt x="2393633" y="3547015"/>
                    </a:lnTo>
                    <a:lnTo>
                      <a:pt x="2379536" y="3545967"/>
                    </a:lnTo>
                    <a:lnTo>
                      <a:pt x="2377916" y="3545967"/>
                    </a:lnTo>
                    <a:lnTo>
                      <a:pt x="2377916" y="3543872"/>
                    </a:lnTo>
                    <a:lnTo>
                      <a:pt x="2397633" y="3534061"/>
                    </a:lnTo>
                    <a:lnTo>
                      <a:pt x="2364581" y="3534061"/>
                    </a:lnTo>
                    <a:lnTo>
                      <a:pt x="2343722" y="3544729"/>
                    </a:lnTo>
                    <a:lnTo>
                      <a:pt x="2326291" y="3589878"/>
                    </a:lnTo>
                    <a:cubicBezTo>
                      <a:pt x="2326196" y="3590544"/>
                      <a:pt x="2323243" y="3606165"/>
                      <a:pt x="2323243" y="3617214"/>
                    </a:cubicBezTo>
                    <a:cubicBezTo>
                      <a:pt x="2323243" y="3628263"/>
                      <a:pt x="2327339" y="3636931"/>
                      <a:pt x="2327529" y="3637216"/>
                    </a:cubicBezTo>
                    <a:lnTo>
                      <a:pt x="2328005" y="3638074"/>
                    </a:lnTo>
                    <a:lnTo>
                      <a:pt x="2354580" y="3647218"/>
                    </a:lnTo>
                    <a:lnTo>
                      <a:pt x="2379250" y="3664268"/>
                    </a:lnTo>
                    <a:lnTo>
                      <a:pt x="2379250" y="3671221"/>
                    </a:lnTo>
                    <a:cubicBezTo>
                      <a:pt x="2379250" y="3671221"/>
                      <a:pt x="2380298" y="3684556"/>
                      <a:pt x="2380298" y="3684556"/>
                    </a:cubicBezTo>
                    <a:lnTo>
                      <a:pt x="2385822" y="3706654"/>
                    </a:lnTo>
                    <a:lnTo>
                      <a:pt x="2384012" y="3707511"/>
                    </a:lnTo>
                    <a:lnTo>
                      <a:pt x="2375249" y="3707511"/>
                    </a:lnTo>
                    <a:cubicBezTo>
                      <a:pt x="2375249" y="3707511"/>
                      <a:pt x="2360295" y="3709511"/>
                      <a:pt x="2360295" y="3709511"/>
                    </a:cubicBezTo>
                    <a:lnTo>
                      <a:pt x="2343817" y="3719132"/>
                    </a:lnTo>
                    <a:lnTo>
                      <a:pt x="2334101" y="3737610"/>
                    </a:lnTo>
                    <a:lnTo>
                      <a:pt x="2334387" y="3738563"/>
                    </a:lnTo>
                    <a:cubicBezTo>
                      <a:pt x="2334387" y="3738563"/>
                      <a:pt x="2341340" y="3759518"/>
                      <a:pt x="2343245" y="3770186"/>
                    </a:cubicBezTo>
                    <a:cubicBezTo>
                      <a:pt x="2344769" y="3778758"/>
                      <a:pt x="2330196" y="3782378"/>
                      <a:pt x="2330101" y="3782378"/>
                    </a:cubicBezTo>
                    <a:lnTo>
                      <a:pt x="2329434" y="3782568"/>
                    </a:lnTo>
                    <a:lnTo>
                      <a:pt x="2302574" y="3810476"/>
                    </a:lnTo>
                    <a:lnTo>
                      <a:pt x="2296954" y="3834003"/>
                    </a:lnTo>
                    <a:lnTo>
                      <a:pt x="2278952" y="3832289"/>
                    </a:lnTo>
                    <a:lnTo>
                      <a:pt x="2271046" y="3823526"/>
                    </a:lnTo>
                    <a:lnTo>
                      <a:pt x="2268284" y="3801713"/>
                    </a:lnTo>
                    <a:lnTo>
                      <a:pt x="2284095" y="3790855"/>
                    </a:lnTo>
                    <a:lnTo>
                      <a:pt x="2285048" y="3759994"/>
                    </a:lnTo>
                    <a:lnTo>
                      <a:pt x="2295525" y="3753898"/>
                    </a:lnTo>
                    <a:lnTo>
                      <a:pt x="2307050" y="3751612"/>
                    </a:lnTo>
                    <a:lnTo>
                      <a:pt x="2307050" y="3725704"/>
                    </a:lnTo>
                    <a:lnTo>
                      <a:pt x="2292953" y="3673221"/>
                    </a:lnTo>
                    <a:lnTo>
                      <a:pt x="2265807" y="3636740"/>
                    </a:lnTo>
                    <a:lnTo>
                      <a:pt x="2250472" y="3611213"/>
                    </a:lnTo>
                    <a:lnTo>
                      <a:pt x="2231136" y="3601498"/>
                    </a:lnTo>
                    <a:lnTo>
                      <a:pt x="2210276" y="3606451"/>
                    </a:lnTo>
                    <a:lnTo>
                      <a:pt x="2183225" y="3589687"/>
                    </a:lnTo>
                    <a:lnTo>
                      <a:pt x="2182844" y="3579876"/>
                    </a:lnTo>
                    <a:lnTo>
                      <a:pt x="2187512" y="3564350"/>
                    </a:lnTo>
                    <a:lnTo>
                      <a:pt x="2182654" y="3554540"/>
                    </a:lnTo>
                    <a:lnTo>
                      <a:pt x="2160842" y="3537490"/>
                    </a:lnTo>
                    <a:lnTo>
                      <a:pt x="2159318" y="3539014"/>
                    </a:lnTo>
                    <a:cubicBezTo>
                      <a:pt x="2155603" y="3542729"/>
                      <a:pt x="2145125" y="3552730"/>
                      <a:pt x="2140458" y="3555016"/>
                    </a:cubicBezTo>
                    <a:cubicBezTo>
                      <a:pt x="2136839" y="3556826"/>
                      <a:pt x="2129219" y="3555968"/>
                      <a:pt x="2124837" y="3555206"/>
                    </a:cubicBezTo>
                    <a:lnTo>
                      <a:pt x="2127409" y="3539490"/>
                    </a:lnTo>
                    <a:cubicBezTo>
                      <a:pt x="2128647" y="3532156"/>
                      <a:pt x="2127599" y="3526917"/>
                      <a:pt x="2124456" y="3523964"/>
                    </a:cubicBezTo>
                    <a:cubicBezTo>
                      <a:pt x="2121789" y="3521488"/>
                      <a:pt x="2118360" y="3521393"/>
                      <a:pt x="2116646" y="3521583"/>
                    </a:cubicBezTo>
                    <a:lnTo>
                      <a:pt x="2098262" y="3508915"/>
                    </a:lnTo>
                    <a:cubicBezTo>
                      <a:pt x="2097215" y="3507867"/>
                      <a:pt x="2072354" y="3483102"/>
                      <a:pt x="2057210" y="3475578"/>
                    </a:cubicBezTo>
                    <a:cubicBezTo>
                      <a:pt x="2046446" y="3470148"/>
                      <a:pt x="2030921" y="3473387"/>
                      <a:pt x="2018538" y="3475958"/>
                    </a:cubicBezTo>
                    <a:cubicBezTo>
                      <a:pt x="2012823" y="3477101"/>
                      <a:pt x="2007489" y="3478245"/>
                      <a:pt x="2003774" y="3478245"/>
                    </a:cubicBezTo>
                    <a:cubicBezTo>
                      <a:pt x="1994726" y="3478245"/>
                      <a:pt x="1977009" y="3464624"/>
                      <a:pt x="1970818" y="3459290"/>
                    </a:cubicBezTo>
                    <a:lnTo>
                      <a:pt x="1851089" y="3367945"/>
                    </a:lnTo>
                    <a:lnTo>
                      <a:pt x="1850517" y="3367564"/>
                    </a:lnTo>
                    <a:lnTo>
                      <a:pt x="1849850" y="3367564"/>
                    </a:lnTo>
                    <a:cubicBezTo>
                      <a:pt x="1849279" y="3367469"/>
                      <a:pt x="1834706" y="3366040"/>
                      <a:pt x="1825657" y="3366040"/>
                    </a:cubicBezTo>
                    <a:cubicBezTo>
                      <a:pt x="1821561" y="3366040"/>
                      <a:pt x="1821275" y="3355848"/>
                      <a:pt x="1821085" y="3349752"/>
                    </a:cubicBezTo>
                    <a:cubicBezTo>
                      <a:pt x="1821085" y="3346418"/>
                      <a:pt x="1820894" y="3343751"/>
                      <a:pt x="1820418" y="3342132"/>
                    </a:cubicBezTo>
                    <a:cubicBezTo>
                      <a:pt x="1818894" y="3337560"/>
                      <a:pt x="1800416" y="3323749"/>
                      <a:pt x="1791843" y="3317558"/>
                    </a:cubicBezTo>
                    <a:lnTo>
                      <a:pt x="1784509" y="3288221"/>
                    </a:lnTo>
                    <a:lnTo>
                      <a:pt x="1774031" y="3258312"/>
                    </a:lnTo>
                    <a:lnTo>
                      <a:pt x="1756220" y="3232880"/>
                    </a:lnTo>
                    <a:lnTo>
                      <a:pt x="1756220" y="3208973"/>
                    </a:lnTo>
                    <a:lnTo>
                      <a:pt x="1738789" y="3183636"/>
                    </a:lnTo>
                    <a:lnTo>
                      <a:pt x="1722977" y="3180493"/>
                    </a:lnTo>
                    <a:lnTo>
                      <a:pt x="1699546" y="3174587"/>
                    </a:lnTo>
                    <a:lnTo>
                      <a:pt x="1670018" y="3152394"/>
                    </a:lnTo>
                    <a:lnTo>
                      <a:pt x="1669447" y="3152108"/>
                    </a:lnTo>
                    <a:cubicBezTo>
                      <a:pt x="1668780" y="3151823"/>
                      <a:pt x="1654112" y="3146012"/>
                      <a:pt x="1643443" y="3144488"/>
                    </a:cubicBezTo>
                    <a:cubicBezTo>
                      <a:pt x="1636205" y="3143441"/>
                      <a:pt x="1632966" y="3143822"/>
                      <a:pt x="1629918" y="3144107"/>
                    </a:cubicBezTo>
                    <a:cubicBezTo>
                      <a:pt x="1628489" y="3144298"/>
                      <a:pt x="1627061" y="3144393"/>
                      <a:pt x="1625156" y="3144393"/>
                    </a:cubicBezTo>
                    <a:cubicBezTo>
                      <a:pt x="1618679" y="3144393"/>
                      <a:pt x="1608582" y="3160776"/>
                      <a:pt x="1604105" y="3168777"/>
                    </a:cubicBezTo>
                    <a:lnTo>
                      <a:pt x="1585246" y="3175064"/>
                    </a:lnTo>
                    <a:lnTo>
                      <a:pt x="1586770" y="3196495"/>
                    </a:lnTo>
                    <a:lnTo>
                      <a:pt x="1564386" y="3211925"/>
                    </a:lnTo>
                    <a:cubicBezTo>
                      <a:pt x="1564386" y="3211925"/>
                      <a:pt x="1549718" y="3217736"/>
                      <a:pt x="1539812" y="3217736"/>
                    </a:cubicBezTo>
                    <a:cubicBezTo>
                      <a:pt x="1539431" y="3217736"/>
                      <a:pt x="1539145" y="3217736"/>
                      <a:pt x="1538764" y="3217736"/>
                    </a:cubicBezTo>
                    <a:lnTo>
                      <a:pt x="1546098" y="3192304"/>
                    </a:lnTo>
                    <a:lnTo>
                      <a:pt x="1546098" y="3174111"/>
                    </a:lnTo>
                    <a:cubicBezTo>
                      <a:pt x="1546098" y="3174111"/>
                      <a:pt x="1498664" y="3174683"/>
                      <a:pt x="1498664" y="3174683"/>
                    </a:cubicBezTo>
                    <a:lnTo>
                      <a:pt x="1477613" y="3155156"/>
                    </a:lnTo>
                    <a:lnTo>
                      <a:pt x="1484947" y="3138869"/>
                    </a:lnTo>
                    <a:lnTo>
                      <a:pt x="1484376" y="3111151"/>
                    </a:lnTo>
                    <a:lnTo>
                      <a:pt x="1458563" y="3077432"/>
                    </a:lnTo>
                    <a:lnTo>
                      <a:pt x="1458182" y="3071432"/>
                    </a:lnTo>
                    <a:lnTo>
                      <a:pt x="1487329" y="3068193"/>
                    </a:lnTo>
                    <a:lnTo>
                      <a:pt x="1499330" y="3049238"/>
                    </a:lnTo>
                    <a:lnTo>
                      <a:pt x="1475708" y="3003709"/>
                    </a:lnTo>
                    <a:lnTo>
                      <a:pt x="1485519" y="2985992"/>
                    </a:lnTo>
                    <a:lnTo>
                      <a:pt x="1516475" y="2989231"/>
                    </a:lnTo>
                    <a:lnTo>
                      <a:pt x="1516475" y="2989231"/>
                    </a:lnTo>
                    <a:cubicBezTo>
                      <a:pt x="1516475" y="2989231"/>
                      <a:pt x="1517047" y="2989231"/>
                      <a:pt x="1517047" y="2989231"/>
                    </a:cubicBezTo>
                    <a:lnTo>
                      <a:pt x="1533906" y="2983040"/>
                    </a:lnTo>
                    <a:lnTo>
                      <a:pt x="1543717" y="2984087"/>
                    </a:lnTo>
                    <a:lnTo>
                      <a:pt x="1559433" y="2984087"/>
                    </a:lnTo>
                    <a:lnTo>
                      <a:pt x="1580579" y="2959894"/>
                    </a:lnTo>
                    <a:lnTo>
                      <a:pt x="1577721" y="2944940"/>
                    </a:lnTo>
                    <a:lnTo>
                      <a:pt x="1583627" y="2933033"/>
                    </a:lnTo>
                    <a:lnTo>
                      <a:pt x="1598486" y="2928080"/>
                    </a:lnTo>
                    <a:lnTo>
                      <a:pt x="1601629" y="2952179"/>
                    </a:lnTo>
                    <a:lnTo>
                      <a:pt x="1602581" y="2952750"/>
                    </a:lnTo>
                    <a:cubicBezTo>
                      <a:pt x="1602581" y="2952750"/>
                      <a:pt x="1603724" y="2953417"/>
                      <a:pt x="1605153" y="2954274"/>
                    </a:cubicBezTo>
                    <a:cubicBezTo>
                      <a:pt x="1610201" y="2957227"/>
                      <a:pt x="1621060" y="2963704"/>
                      <a:pt x="1622679" y="2964371"/>
                    </a:cubicBezTo>
                    <a:cubicBezTo>
                      <a:pt x="1623251" y="2965228"/>
                      <a:pt x="1623632" y="2969324"/>
                      <a:pt x="1623346" y="2973038"/>
                    </a:cubicBezTo>
                    <a:lnTo>
                      <a:pt x="1623346" y="2973800"/>
                    </a:lnTo>
                    <a:cubicBezTo>
                      <a:pt x="1623346" y="2973800"/>
                      <a:pt x="1623727" y="2974467"/>
                      <a:pt x="1623727" y="2974467"/>
                    </a:cubicBezTo>
                    <a:cubicBezTo>
                      <a:pt x="1624679" y="2975896"/>
                      <a:pt x="1632966" y="2988755"/>
                      <a:pt x="1635824" y="2991707"/>
                    </a:cubicBezTo>
                    <a:cubicBezTo>
                      <a:pt x="1636300" y="2992184"/>
                      <a:pt x="1636776" y="2992470"/>
                      <a:pt x="1637443" y="2992660"/>
                    </a:cubicBezTo>
                    <a:cubicBezTo>
                      <a:pt x="1637729" y="2992755"/>
                      <a:pt x="1638110" y="2992755"/>
                      <a:pt x="1638395" y="2992850"/>
                    </a:cubicBezTo>
                    <a:cubicBezTo>
                      <a:pt x="1638776" y="2992850"/>
                      <a:pt x="1639062" y="2993041"/>
                      <a:pt x="1639443" y="2993041"/>
                    </a:cubicBezTo>
                    <a:cubicBezTo>
                      <a:pt x="1639443" y="2993041"/>
                      <a:pt x="1639443" y="2993041"/>
                      <a:pt x="1639443" y="2993041"/>
                    </a:cubicBezTo>
                    <a:cubicBezTo>
                      <a:pt x="1639538" y="2993041"/>
                      <a:pt x="1639634" y="2993041"/>
                      <a:pt x="1639729" y="2993041"/>
                    </a:cubicBezTo>
                    <a:cubicBezTo>
                      <a:pt x="1640586" y="2993041"/>
                      <a:pt x="1641443" y="2992850"/>
                      <a:pt x="1642301" y="2992660"/>
                    </a:cubicBezTo>
                    <a:cubicBezTo>
                      <a:pt x="1642586" y="2992660"/>
                      <a:pt x="1642872" y="2992470"/>
                      <a:pt x="1643253" y="2992374"/>
                    </a:cubicBezTo>
                    <a:cubicBezTo>
                      <a:pt x="1644206" y="2992088"/>
                      <a:pt x="1645158" y="2991707"/>
                      <a:pt x="1646206" y="2991231"/>
                    </a:cubicBezTo>
                    <a:cubicBezTo>
                      <a:pt x="1646396" y="2991136"/>
                      <a:pt x="1646587" y="2991041"/>
                      <a:pt x="1646872" y="2990945"/>
                    </a:cubicBezTo>
                    <a:cubicBezTo>
                      <a:pt x="1647730" y="2990564"/>
                      <a:pt x="1648587" y="2990088"/>
                      <a:pt x="1649444" y="2989612"/>
                    </a:cubicBezTo>
                    <a:cubicBezTo>
                      <a:pt x="1649730" y="2989421"/>
                      <a:pt x="1650016" y="2989231"/>
                      <a:pt x="1650397" y="2989136"/>
                    </a:cubicBezTo>
                    <a:cubicBezTo>
                      <a:pt x="1651254" y="2988564"/>
                      <a:pt x="1652207" y="2988088"/>
                      <a:pt x="1652873" y="2987612"/>
                    </a:cubicBezTo>
                    <a:lnTo>
                      <a:pt x="1654302" y="2986659"/>
                    </a:lnTo>
                    <a:lnTo>
                      <a:pt x="1652207" y="2978563"/>
                    </a:lnTo>
                    <a:lnTo>
                      <a:pt x="1650587" y="2966942"/>
                    </a:lnTo>
                    <a:lnTo>
                      <a:pt x="1662017" y="2944559"/>
                    </a:lnTo>
                    <a:lnTo>
                      <a:pt x="1665351" y="2923985"/>
                    </a:lnTo>
                    <a:lnTo>
                      <a:pt x="1674400" y="2923985"/>
                    </a:lnTo>
                    <a:lnTo>
                      <a:pt x="1674400" y="2941987"/>
                    </a:lnTo>
                    <a:lnTo>
                      <a:pt x="1694212" y="2941320"/>
                    </a:lnTo>
                    <a:lnTo>
                      <a:pt x="1709166" y="2933510"/>
                    </a:lnTo>
                    <a:lnTo>
                      <a:pt x="1719548" y="2934938"/>
                    </a:lnTo>
                    <a:lnTo>
                      <a:pt x="1724501" y="2944273"/>
                    </a:lnTo>
                    <a:lnTo>
                      <a:pt x="1733169" y="2947226"/>
                    </a:lnTo>
                    <a:lnTo>
                      <a:pt x="1740027" y="2942939"/>
                    </a:lnTo>
                    <a:lnTo>
                      <a:pt x="1737265" y="2930652"/>
                    </a:lnTo>
                    <a:lnTo>
                      <a:pt x="1729645" y="2914364"/>
                    </a:lnTo>
                    <a:lnTo>
                      <a:pt x="1736027" y="2908840"/>
                    </a:lnTo>
                    <a:lnTo>
                      <a:pt x="1740027" y="2905697"/>
                    </a:lnTo>
                    <a:lnTo>
                      <a:pt x="1740027" y="2917222"/>
                    </a:lnTo>
                    <a:lnTo>
                      <a:pt x="1743266" y="2915888"/>
                    </a:lnTo>
                    <a:cubicBezTo>
                      <a:pt x="1743266" y="2915888"/>
                      <a:pt x="1751743" y="2912459"/>
                      <a:pt x="1755648" y="2910840"/>
                    </a:cubicBezTo>
                    <a:cubicBezTo>
                      <a:pt x="1760125" y="2908935"/>
                      <a:pt x="1763649" y="2903791"/>
                      <a:pt x="1764030" y="2903220"/>
                    </a:cubicBezTo>
                    <a:lnTo>
                      <a:pt x="1764792" y="2902077"/>
                    </a:lnTo>
                    <a:lnTo>
                      <a:pt x="1758887" y="2890933"/>
                    </a:lnTo>
                    <a:lnTo>
                      <a:pt x="1761458" y="2878646"/>
                    </a:lnTo>
                    <a:lnTo>
                      <a:pt x="1788509" y="2885789"/>
                    </a:lnTo>
                    <a:lnTo>
                      <a:pt x="1805845" y="2874740"/>
                    </a:lnTo>
                    <a:lnTo>
                      <a:pt x="1806607" y="2873978"/>
                    </a:lnTo>
                    <a:cubicBezTo>
                      <a:pt x="1811560" y="2865406"/>
                      <a:pt x="1817656" y="2857595"/>
                      <a:pt x="1819561" y="2857214"/>
                    </a:cubicBezTo>
                    <a:lnTo>
                      <a:pt x="1849469" y="2857214"/>
                    </a:lnTo>
                    <a:lnTo>
                      <a:pt x="1886045" y="2840546"/>
                    </a:lnTo>
                    <a:lnTo>
                      <a:pt x="1886045" y="2852642"/>
                    </a:lnTo>
                    <a:lnTo>
                      <a:pt x="1901476" y="2872740"/>
                    </a:lnTo>
                    <a:lnTo>
                      <a:pt x="1927955" y="2891599"/>
                    </a:lnTo>
                    <a:lnTo>
                      <a:pt x="2011775" y="2899220"/>
                    </a:lnTo>
                    <a:lnTo>
                      <a:pt x="1989487" y="2930271"/>
                    </a:lnTo>
                    <a:lnTo>
                      <a:pt x="2006251" y="2936939"/>
                    </a:lnTo>
                    <a:lnTo>
                      <a:pt x="2007680" y="2941320"/>
                    </a:lnTo>
                    <a:lnTo>
                      <a:pt x="2005679" y="2953512"/>
                    </a:lnTo>
                    <a:lnTo>
                      <a:pt x="2017586" y="2975705"/>
                    </a:lnTo>
                    <a:lnTo>
                      <a:pt x="2005965" y="2975705"/>
                    </a:lnTo>
                    <a:close/>
                    <a:moveTo>
                      <a:pt x="2030063" y="2996851"/>
                    </a:moveTo>
                    <a:cubicBezTo>
                      <a:pt x="2031683" y="2994660"/>
                      <a:pt x="2032254" y="2992755"/>
                      <a:pt x="2031683" y="2991041"/>
                    </a:cubicBezTo>
                    <a:cubicBezTo>
                      <a:pt x="2031397" y="2990088"/>
                      <a:pt x="2030825" y="2989326"/>
                      <a:pt x="2030159" y="2988850"/>
                    </a:cubicBezTo>
                    <a:lnTo>
                      <a:pt x="2025872" y="2976086"/>
                    </a:lnTo>
                    <a:lnTo>
                      <a:pt x="2023015" y="2976086"/>
                    </a:lnTo>
                    <a:lnTo>
                      <a:pt x="2010728" y="2953131"/>
                    </a:lnTo>
                    <a:lnTo>
                      <a:pt x="2012728" y="2941415"/>
                    </a:lnTo>
                    <a:lnTo>
                      <a:pt x="2010156" y="2933795"/>
                    </a:lnTo>
                    <a:lnTo>
                      <a:pt x="1997012" y="2928557"/>
                    </a:lnTo>
                    <a:lnTo>
                      <a:pt x="2017395" y="2900172"/>
                    </a:lnTo>
                    <a:lnTo>
                      <a:pt x="2085022" y="2905125"/>
                    </a:lnTo>
                    <a:lnTo>
                      <a:pt x="2113979" y="2876169"/>
                    </a:lnTo>
                    <a:lnTo>
                      <a:pt x="2156841" y="2877217"/>
                    </a:lnTo>
                    <a:lnTo>
                      <a:pt x="2168843" y="2865215"/>
                    </a:lnTo>
                    <a:lnTo>
                      <a:pt x="2180844" y="2865215"/>
                    </a:lnTo>
                    <a:lnTo>
                      <a:pt x="2197418" y="2860262"/>
                    </a:lnTo>
                    <a:lnTo>
                      <a:pt x="2193227" y="2853214"/>
                    </a:lnTo>
                    <a:lnTo>
                      <a:pt x="2193227" y="2844260"/>
                    </a:lnTo>
                    <a:lnTo>
                      <a:pt x="2209705" y="2844260"/>
                    </a:lnTo>
                    <a:lnTo>
                      <a:pt x="2232374" y="2870740"/>
                    </a:lnTo>
                    <a:lnTo>
                      <a:pt x="2232374" y="2875503"/>
                    </a:lnTo>
                    <a:lnTo>
                      <a:pt x="2222373" y="2875503"/>
                    </a:lnTo>
                    <a:lnTo>
                      <a:pt x="2221421" y="2877217"/>
                    </a:lnTo>
                    <a:lnTo>
                      <a:pt x="2219611" y="2880360"/>
                    </a:lnTo>
                    <a:lnTo>
                      <a:pt x="2219611" y="2880360"/>
                    </a:lnTo>
                    <a:cubicBezTo>
                      <a:pt x="2219611" y="2880360"/>
                      <a:pt x="2213134" y="2891885"/>
                      <a:pt x="2213134" y="2891885"/>
                    </a:cubicBezTo>
                    <a:lnTo>
                      <a:pt x="2187607" y="2901124"/>
                    </a:lnTo>
                    <a:lnTo>
                      <a:pt x="2183606" y="2947130"/>
                    </a:lnTo>
                    <a:lnTo>
                      <a:pt x="2163699" y="2955131"/>
                    </a:lnTo>
                    <a:lnTo>
                      <a:pt x="2160651" y="2985707"/>
                    </a:lnTo>
                    <a:lnTo>
                      <a:pt x="2153888" y="2993327"/>
                    </a:lnTo>
                    <a:lnTo>
                      <a:pt x="2122646" y="2993327"/>
                    </a:lnTo>
                    <a:cubicBezTo>
                      <a:pt x="2122646" y="2993327"/>
                      <a:pt x="2107978" y="2989707"/>
                      <a:pt x="2107978" y="2989707"/>
                    </a:cubicBezTo>
                    <a:lnTo>
                      <a:pt x="2104549" y="2979515"/>
                    </a:lnTo>
                    <a:lnTo>
                      <a:pt x="2086166" y="2987516"/>
                    </a:lnTo>
                    <a:lnTo>
                      <a:pt x="2073116" y="2998470"/>
                    </a:lnTo>
                    <a:lnTo>
                      <a:pt x="2018919" y="3006662"/>
                    </a:lnTo>
                    <a:cubicBezTo>
                      <a:pt x="2022824" y="3003899"/>
                      <a:pt x="2028158" y="2999804"/>
                      <a:pt x="2030159" y="2997137"/>
                    </a:cubicBezTo>
                    <a:close/>
                    <a:moveTo>
                      <a:pt x="2429828" y="3295936"/>
                    </a:moveTo>
                    <a:lnTo>
                      <a:pt x="2407920" y="3277934"/>
                    </a:lnTo>
                    <a:lnTo>
                      <a:pt x="2391061" y="3271552"/>
                    </a:lnTo>
                    <a:lnTo>
                      <a:pt x="2378202" y="3267837"/>
                    </a:lnTo>
                    <a:lnTo>
                      <a:pt x="2375440" y="3260408"/>
                    </a:lnTo>
                    <a:lnTo>
                      <a:pt x="2360676" y="3247835"/>
                    </a:lnTo>
                    <a:cubicBezTo>
                      <a:pt x="2360009" y="3247454"/>
                      <a:pt x="2344388" y="3237643"/>
                      <a:pt x="2338197" y="3235643"/>
                    </a:cubicBezTo>
                    <a:cubicBezTo>
                      <a:pt x="2334006" y="3234214"/>
                      <a:pt x="2309432" y="3217736"/>
                      <a:pt x="2293906" y="3206972"/>
                    </a:cubicBezTo>
                    <a:lnTo>
                      <a:pt x="2287334" y="3204686"/>
                    </a:lnTo>
                    <a:cubicBezTo>
                      <a:pt x="2281047" y="3202591"/>
                      <a:pt x="2259806" y="3204401"/>
                      <a:pt x="2257139" y="3204686"/>
                    </a:cubicBezTo>
                    <a:lnTo>
                      <a:pt x="2239518" y="3208591"/>
                    </a:lnTo>
                    <a:lnTo>
                      <a:pt x="2229898" y="3207734"/>
                    </a:lnTo>
                    <a:lnTo>
                      <a:pt x="2224850" y="3201924"/>
                    </a:lnTo>
                    <a:lnTo>
                      <a:pt x="2221706" y="3190399"/>
                    </a:lnTo>
                    <a:lnTo>
                      <a:pt x="2220754" y="3189923"/>
                    </a:lnTo>
                    <a:cubicBezTo>
                      <a:pt x="2220754" y="3189923"/>
                      <a:pt x="2199799" y="3179921"/>
                      <a:pt x="2195894" y="3178016"/>
                    </a:cubicBezTo>
                    <a:cubicBezTo>
                      <a:pt x="2191988" y="3176016"/>
                      <a:pt x="2175224" y="3167158"/>
                      <a:pt x="2175224" y="3167158"/>
                    </a:cubicBezTo>
                    <a:lnTo>
                      <a:pt x="2164556" y="3160014"/>
                    </a:lnTo>
                    <a:lnTo>
                      <a:pt x="2167223" y="3145155"/>
                    </a:lnTo>
                    <a:lnTo>
                      <a:pt x="2175891" y="3133249"/>
                    </a:lnTo>
                    <a:lnTo>
                      <a:pt x="2168271" y="3121819"/>
                    </a:lnTo>
                    <a:lnTo>
                      <a:pt x="2158460" y="3121819"/>
                    </a:lnTo>
                    <a:cubicBezTo>
                      <a:pt x="2155031" y="3115628"/>
                      <a:pt x="2149983" y="3106388"/>
                      <a:pt x="2149316" y="3104483"/>
                    </a:cubicBezTo>
                    <a:cubicBezTo>
                      <a:pt x="2148840" y="3102959"/>
                      <a:pt x="2147030" y="3100864"/>
                      <a:pt x="2142173" y="3095149"/>
                    </a:cubicBezTo>
                    <a:cubicBezTo>
                      <a:pt x="2137029" y="3089148"/>
                      <a:pt x="2129981" y="3080861"/>
                      <a:pt x="2128266" y="3076385"/>
                    </a:cubicBezTo>
                    <a:cubicBezTo>
                      <a:pt x="2126075" y="3070574"/>
                      <a:pt x="2130362" y="3058478"/>
                      <a:pt x="2132171" y="3054191"/>
                    </a:cubicBezTo>
                    <a:lnTo>
                      <a:pt x="2132933" y="3052382"/>
                    </a:lnTo>
                    <a:lnTo>
                      <a:pt x="2110359" y="3037332"/>
                    </a:lnTo>
                    <a:cubicBezTo>
                      <a:pt x="2109502" y="3036665"/>
                      <a:pt x="2088166" y="3021235"/>
                      <a:pt x="2075117" y="3014186"/>
                    </a:cubicBezTo>
                    <a:cubicBezTo>
                      <a:pt x="2069973" y="3011424"/>
                      <a:pt x="2066163" y="3010948"/>
                      <a:pt x="2063687" y="3012853"/>
                    </a:cubicBezTo>
                    <a:cubicBezTo>
                      <a:pt x="2060258" y="3015520"/>
                      <a:pt x="2061591" y="3021140"/>
                      <a:pt x="2061591" y="3021235"/>
                    </a:cubicBezTo>
                    <a:lnTo>
                      <a:pt x="2061591" y="3045714"/>
                    </a:lnTo>
                    <a:cubicBezTo>
                      <a:pt x="2061305" y="3047143"/>
                      <a:pt x="2058638" y="3060097"/>
                      <a:pt x="2058638" y="3064193"/>
                    </a:cubicBezTo>
                    <a:cubicBezTo>
                      <a:pt x="2058638" y="3066955"/>
                      <a:pt x="2057400" y="3069241"/>
                      <a:pt x="2055876" y="3072098"/>
                    </a:cubicBezTo>
                    <a:lnTo>
                      <a:pt x="2054828" y="3074099"/>
                    </a:lnTo>
                    <a:cubicBezTo>
                      <a:pt x="2054257" y="3075241"/>
                      <a:pt x="2048447" y="3075718"/>
                      <a:pt x="2041970" y="3074765"/>
                    </a:cubicBezTo>
                    <a:lnTo>
                      <a:pt x="2037969" y="3074765"/>
                    </a:lnTo>
                    <a:cubicBezTo>
                      <a:pt x="2037207" y="3074765"/>
                      <a:pt x="2036255" y="3071432"/>
                      <a:pt x="2035874" y="3070003"/>
                    </a:cubicBezTo>
                    <a:cubicBezTo>
                      <a:pt x="2035397" y="3068098"/>
                      <a:pt x="2034826" y="3066193"/>
                      <a:pt x="2033968" y="3064859"/>
                    </a:cubicBezTo>
                    <a:cubicBezTo>
                      <a:pt x="2032064" y="3062002"/>
                      <a:pt x="2017205" y="3037332"/>
                      <a:pt x="2017205" y="3037332"/>
                    </a:cubicBezTo>
                    <a:cubicBezTo>
                      <a:pt x="2016919" y="3036761"/>
                      <a:pt x="2011204" y="3023235"/>
                      <a:pt x="2009204" y="3019235"/>
                    </a:cubicBezTo>
                    <a:cubicBezTo>
                      <a:pt x="2009013" y="3018758"/>
                      <a:pt x="2009204" y="3016568"/>
                      <a:pt x="2012347" y="3012091"/>
                    </a:cubicBezTo>
                    <a:lnTo>
                      <a:pt x="2074926" y="3002566"/>
                    </a:lnTo>
                    <a:lnTo>
                      <a:pt x="2088166" y="2991422"/>
                    </a:lnTo>
                    <a:lnTo>
                      <a:pt x="2101406" y="2985611"/>
                    </a:lnTo>
                    <a:lnTo>
                      <a:pt x="2103977" y="2993327"/>
                    </a:lnTo>
                    <a:lnTo>
                      <a:pt x="2121789" y="2997708"/>
                    </a:lnTo>
                    <a:lnTo>
                      <a:pt x="2155793" y="2997708"/>
                    </a:lnTo>
                    <a:lnTo>
                      <a:pt x="2165033" y="2987326"/>
                    </a:lnTo>
                    <a:lnTo>
                      <a:pt x="2167985" y="2958084"/>
                    </a:lnTo>
                    <a:lnTo>
                      <a:pt x="2187988" y="2950083"/>
                    </a:lnTo>
                    <a:lnTo>
                      <a:pt x="2191988" y="2904268"/>
                    </a:lnTo>
                    <a:lnTo>
                      <a:pt x="2216372" y="2895505"/>
                    </a:lnTo>
                    <a:lnTo>
                      <a:pt x="2225135" y="2879979"/>
                    </a:lnTo>
                    <a:lnTo>
                      <a:pt x="2233898" y="2879979"/>
                    </a:lnTo>
                    <a:lnTo>
                      <a:pt x="2293144" y="2926366"/>
                    </a:lnTo>
                    <a:lnTo>
                      <a:pt x="2293811" y="2926937"/>
                    </a:lnTo>
                    <a:lnTo>
                      <a:pt x="2328386" y="2924937"/>
                    </a:lnTo>
                    <a:lnTo>
                      <a:pt x="2336197" y="2934748"/>
                    </a:lnTo>
                    <a:lnTo>
                      <a:pt x="2400300" y="2943035"/>
                    </a:lnTo>
                    <a:lnTo>
                      <a:pt x="2415445" y="2925890"/>
                    </a:lnTo>
                    <a:lnTo>
                      <a:pt x="2432971" y="2925032"/>
                    </a:lnTo>
                    <a:cubicBezTo>
                      <a:pt x="2433733" y="2927795"/>
                      <a:pt x="2435162" y="2933129"/>
                      <a:pt x="2436781" y="2939224"/>
                    </a:cubicBezTo>
                    <a:cubicBezTo>
                      <a:pt x="2439257" y="2948654"/>
                      <a:pt x="2442210" y="2959608"/>
                      <a:pt x="2443734" y="2964847"/>
                    </a:cubicBezTo>
                    <a:cubicBezTo>
                      <a:pt x="2443734" y="2964847"/>
                      <a:pt x="2443734" y="2964847"/>
                      <a:pt x="2443734" y="2964942"/>
                    </a:cubicBezTo>
                    <a:cubicBezTo>
                      <a:pt x="2443925" y="2965514"/>
                      <a:pt x="2444020" y="2965990"/>
                      <a:pt x="2444115" y="2966371"/>
                    </a:cubicBezTo>
                    <a:cubicBezTo>
                      <a:pt x="2444210" y="2966847"/>
                      <a:pt x="2444401" y="2967228"/>
                      <a:pt x="2444496" y="2967514"/>
                    </a:cubicBezTo>
                    <a:cubicBezTo>
                      <a:pt x="2446306" y="2973038"/>
                      <a:pt x="2454116" y="2975515"/>
                      <a:pt x="2454783" y="2975610"/>
                    </a:cubicBezTo>
                    <a:cubicBezTo>
                      <a:pt x="2464118" y="2979896"/>
                      <a:pt x="2474500" y="2985135"/>
                      <a:pt x="2475928" y="2986849"/>
                    </a:cubicBezTo>
                    <a:cubicBezTo>
                      <a:pt x="2475643" y="2987421"/>
                      <a:pt x="2475262" y="2988183"/>
                      <a:pt x="2475167" y="2989231"/>
                    </a:cubicBezTo>
                    <a:cubicBezTo>
                      <a:pt x="2474405" y="2989803"/>
                      <a:pt x="2472214" y="2990564"/>
                      <a:pt x="2470976" y="2991041"/>
                    </a:cubicBezTo>
                    <a:cubicBezTo>
                      <a:pt x="2468690" y="2991898"/>
                      <a:pt x="2466403" y="2992755"/>
                      <a:pt x="2464880" y="2993898"/>
                    </a:cubicBezTo>
                    <a:cubicBezTo>
                      <a:pt x="2461927" y="2996089"/>
                      <a:pt x="2462689" y="3003328"/>
                      <a:pt x="2467070" y="3015329"/>
                    </a:cubicBezTo>
                    <a:lnTo>
                      <a:pt x="2467451" y="3016091"/>
                    </a:lnTo>
                    <a:cubicBezTo>
                      <a:pt x="2467451" y="3016091"/>
                      <a:pt x="2467928" y="3016663"/>
                      <a:pt x="2468118" y="3016853"/>
                    </a:cubicBezTo>
                    <a:lnTo>
                      <a:pt x="2443258" y="3031903"/>
                    </a:lnTo>
                    <a:lnTo>
                      <a:pt x="2433828" y="3014948"/>
                    </a:lnTo>
                    <a:lnTo>
                      <a:pt x="2366391" y="3009805"/>
                    </a:lnTo>
                    <a:lnTo>
                      <a:pt x="2358485" y="3020663"/>
                    </a:lnTo>
                    <a:lnTo>
                      <a:pt x="2319052" y="3014853"/>
                    </a:lnTo>
                    <a:lnTo>
                      <a:pt x="2287715" y="3009805"/>
                    </a:lnTo>
                    <a:lnTo>
                      <a:pt x="2269808" y="3009805"/>
                    </a:lnTo>
                    <a:lnTo>
                      <a:pt x="2260664" y="3018949"/>
                    </a:lnTo>
                    <a:lnTo>
                      <a:pt x="2245709" y="3020949"/>
                    </a:lnTo>
                    <a:lnTo>
                      <a:pt x="2232660" y="3033046"/>
                    </a:lnTo>
                    <a:lnTo>
                      <a:pt x="2223326" y="3025426"/>
                    </a:lnTo>
                    <a:lnTo>
                      <a:pt x="2207990" y="3020187"/>
                    </a:lnTo>
                    <a:lnTo>
                      <a:pt x="2199227" y="3066003"/>
                    </a:lnTo>
                    <a:lnTo>
                      <a:pt x="2216849" y="3083624"/>
                    </a:lnTo>
                    <a:lnTo>
                      <a:pt x="2241614" y="3127248"/>
                    </a:lnTo>
                    <a:lnTo>
                      <a:pt x="2319623" y="3201257"/>
                    </a:lnTo>
                    <a:lnTo>
                      <a:pt x="2336673" y="3201257"/>
                    </a:lnTo>
                    <a:lnTo>
                      <a:pt x="2355056" y="3215735"/>
                    </a:lnTo>
                    <a:lnTo>
                      <a:pt x="2378964" y="3233928"/>
                    </a:lnTo>
                    <a:lnTo>
                      <a:pt x="2378107" y="3247168"/>
                    </a:lnTo>
                    <a:cubicBezTo>
                      <a:pt x="2377250" y="3250692"/>
                      <a:pt x="2378297" y="3258217"/>
                      <a:pt x="2388775" y="3260979"/>
                    </a:cubicBezTo>
                    <a:cubicBezTo>
                      <a:pt x="2393061" y="3262122"/>
                      <a:pt x="2396966" y="3262598"/>
                      <a:pt x="2400681" y="3262979"/>
                    </a:cubicBezTo>
                    <a:cubicBezTo>
                      <a:pt x="2406682" y="3263646"/>
                      <a:pt x="2411825" y="3264218"/>
                      <a:pt x="2416969" y="3267647"/>
                    </a:cubicBezTo>
                    <a:cubicBezTo>
                      <a:pt x="2418017" y="3268313"/>
                      <a:pt x="2419064" y="3269171"/>
                      <a:pt x="2420207" y="3270123"/>
                    </a:cubicBezTo>
                    <a:cubicBezTo>
                      <a:pt x="2420684" y="3270504"/>
                      <a:pt x="2421065" y="3270885"/>
                      <a:pt x="2421541" y="3271361"/>
                    </a:cubicBezTo>
                    <a:cubicBezTo>
                      <a:pt x="2422303" y="3272028"/>
                      <a:pt x="2422970" y="3272599"/>
                      <a:pt x="2423732" y="3273362"/>
                    </a:cubicBezTo>
                    <a:cubicBezTo>
                      <a:pt x="2424303" y="3273933"/>
                      <a:pt x="2424875" y="3274409"/>
                      <a:pt x="2425351" y="3274981"/>
                    </a:cubicBezTo>
                    <a:cubicBezTo>
                      <a:pt x="2426018" y="3275648"/>
                      <a:pt x="2426684" y="3276219"/>
                      <a:pt x="2427256" y="3276886"/>
                    </a:cubicBezTo>
                    <a:cubicBezTo>
                      <a:pt x="2427827" y="3277457"/>
                      <a:pt x="2428399" y="3278029"/>
                      <a:pt x="2428970" y="3278600"/>
                    </a:cubicBezTo>
                    <a:cubicBezTo>
                      <a:pt x="2429542" y="3279267"/>
                      <a:pt x="2430209" y="3279934"/>
                      <a:pt x="2430780" y="3280505"/>
                    </a:cubicBezTo>
                    <a:cubicBezTo>
                      <a:pt x="2431256" y="3281077"/>
                      <a:pt x="2431828" y="3281648"/>
                      <a:pt x="2432304" y="3282124"/>
                    </a:cubicBezTo>
                    <a:cubicBezTo>
                      <a:pt x="2432876" y="3282791"/>
                      <a:pt x="2433447" y="3283458"/>
                      <a:pt x="2434019" y="3284030"/>
                    </a:cubicBezTo>
                    <a:cubicBezTo>
                      <a:pt x="2434400" y="3284506"/>
                      <a:pt x="2434781" y="3284887"/>
                      <a:pt x="2435162" y="3285363"/>
                    </a:cubicBezTo>
                    <a:cubicBezTo>
                      <a:pt x="2435733" y="3286030"/>
                      <a:pt x="2436305" y="3286697"/>
                      <a:pt x="2436781" y="3287268"/>
                    </a:cubicBezTo>
                    <a:cubicBezTo>
                      <a:pt x="2436971" y="3287554"/>
                      <a:pt x="2437257" y="3287840"/>
                      <a:pt x="2437448" y="3288030"/>
                    </a:cubicBezTo>
                    <a:cubicBezTo>
                      <a:pt x="2438305" y="3288983"/>
                      <a:pt x="2438876" y="3289649"/>
                      <a:pt x="2439162" y="3290126"/>
                    </a:cubicBezTo>
                    <a:lnTo>
                      <a:pt x="2440782" y="3302032"/>
                    </a:lnTo>
                    <a:lnTo>
                      <a:pt x="2429732" y="3295745"/>
                    </a:lnTo>
                    <a:close/>
                    <a:moveTo>
                      <a:pt x="2441639" y="3285649"/>
                    </a:moveTo>
                    <a:cubicBezTo>
                      <a:pt x="2441639" y="3285649"/>
                      <a:pt x="2441162" y="3285173"/>
                      <a:pt x="2440972" y="3284887"/>
                    </a:cubicBezTo>
                    <a:cubicBezTo>
                      <a:pt x="2440782" y="3284696"/>
                      <a:pt x="2440686" y="3284506"/>
                      <a:pt x="2440495" y="3284315"/>
                    </a:cubicBezTo>
                    <a:cubicBezTo>
                      <a:pt x="2439924" y="3283649"/>
                      <a:pt x="2439353" y="3282982"/>
                      <a:pt x="2438686" y="3282220"/>
                    </a:cubicBezTo>
                    <a:cubicBezTo>
                      <a:pt x="2438400" y="3281934"/>
                      <a:pt x="2438114" y="3281553"/>
                      <a:pt x="2437829" y="3281267"/>
                    </a:cubicBezTo>
                    <a:cubicBezTo>
                      <a:pt x="2436971" y="3280315"/>
                      <a:pt x="2436019" y="3279267"/>
                      <a:pt x="2434971" y="3278124"/>
                    </a:cubicBezTo>
                    <a:cubicBezTo>
                      <a:pt x="2434781" y="3277838"/>
                      <a:pt x="2434495" y="3277648"/>
                      <a:pt x="2434304" y="3277362"/>
                    </a:cubicBezTo>
                    <a:cubicBezTo>
                      <a:pt x="2433352" y="3276410"/>
                      <a:pt x="2432399" y="3275362"/>
                      <a:pt x="2431447" y="3274314"/>
                    </a:cubicBezTo>
                    <a:cubicBezTo>
                      <a:pt x="2431066" y="3273933"/>
                      <a:pt x="2430685" y="3273552"/>
                      <a:pt x="2430209" y="3273076"/>
                    </a:cubicBezTo>
                    <a:cubicBezTo>
                      <a:pt x="2429447" y="3272314"/>
                      <a:pt x="2428589" y="3271457"/>
                      <a:pt x="2427827" y="3270695"/>
                    </a:cubicBezTo>
                    <a:cubicBezTo>
                      <a:pt x="2427351" y="3270314"/>
                      <a:pt x="2426970" y="3269837"/>
                      <a:pt x="2426494" y="3269456"/>
                    </a:cubicBezTo>
                    <a:cubicBezTo>
                      <a:pt x="2425637" y="3268695"/>
                      <a:pt x="2424875" y="3268028"/>
                      <a:pt x="2424113" y="3267266"/>
                    </a:cubicBezTo>
                    <a:cubicBezTo>
                      <a:pt x="2423732" y="3266885"/>
                      <a:pt x="2423351" y="3266599"/>
                      <a:pt x="2422970" y="3266313"/>
                    </a:cubicBezTo>
                    <a:cubicBezTo>
                      <a:pt x="2421827" y="3265361"/>
                      <a:pt x="2420684" y="3264503"/>
                      <a:pt x="2419636" y="3263741"/>
                    </a:cubicBezTo>
                    <a:cubicBezTo>
                      <a:pt x="2413540" y="3259646"/>
                      <a:pt x="2407539" y="3258979"/>
                      <a:pt x="2401253" y="3258312"/>
                    </a:cubicBezTo>
                    <a:cubicBezTo>
                      <a:pt x="2397633" y="3257931"/>
                      <a:pt x="2393918" y="3257550"/>
                      <a:pt x="2390013" y="3256407"/>
                    </a:cubicBezTo>
                    <a:cubicBezTo>
                      <a:pt x="2381726" y="3254121"/>
                      <a:pt x="2382584" y="3248882"/>
                      <a:pt x="2382774" y="3247930"/>
                    </a:cubicBezTo>
                    <a:lnTo>
                      <a:pt x="2383822" y="3231737"/>
                    </a:lnTo>
                    <a:lnTo>
                      <a:pt x="2357914" y="3212021"/>
                    </a:lnTo>
                    <a:lnTo>
                      <a:pt x="2338292" y="3196590"/>
                    </a:lnTo>
                    <a:lnTo>
                      <a:pt x="2321433" y="3196590"/>
                    </a:lnTo>
                    <a:lnTo>
                      <a:pt x="2245519" y="3124676"/>
                    </a:lnTo>
                    <a:lnTo>
                      <a:pt x="2220754" y="3081052"/>
                    </a:lnTo>
                    <a:lnTo>
                      <a:pt x="2204276" y="3064478"/>
                    </a:lnTo>
                    <a:lnTo>
                      <a:pt x="2211515" y="3026474"/>
                    </a:lnTo>
                    <a:lnTo>
                      <a:pt x="2220468" y="3029426"/>
                    </a:lnTo>
                    <a:lnTo>
                      <a:pt x="2232755" y="3039428"/>
                    </a:lnTo>
                    <a:lnTo>
                      <a:pt x="2247710" y="3025521"/>
                    </a:lnTo>
                    <a:lnTo>
                      <a:pt x="2262759" y="3023521"/>
                    </a:lnTo>
                    <a:lnTo>
                      <a:pt x="2271617" y="3014663"/>
                    </a:lnTo>
                    <a:lnTo>
                      <a:pt x="2287238" y="3014663"/>
                    </a:lnTo>
                    <a:cubicBezTo>
                      <a:pt x="2287238" y="3014663"/>
                      <a:pt x="2318195" y="3019616"/>
                      <a:pt x="2318195" y="3019616"/>
                    </a:cubicBezTo>
                    <a:lnTo>
                      <a:pt x="2360486" y="3025807"/>
                    </a:lnTo>
                    <a:lnTo>
                      <a:pt x="2368487" y="3014758"/>
                    </a:lnTo>
                    <a:lnTo>
                      <a:pt x="2430780" y="3019520"/>
                    </a:lnTo>
                    <a:lnTo>
                      <a:pt x="2441353" y="3038570"/>
                    </a:lnTo>
                    <a:lnTo>
                      <a:pt x="2471071" y="3020568"/>
                    </a:lnTo>
                    <a:cubicBezTo>
                      <a:pt x="2471547" y="3021140"/>
                      <a:pt x="2471928" y="3021711"/>
                      <a:pt x="2472500" y="3022283"/>
                    </a:cubicBezTo>
                    <a:cubicBezTo>
                      <a:pt x="2473357" y="3023330"/>
                      <a:pt x="2474119" y="3024283"/>
                      <a:pt x="2474881" y="3025331"/>
                    </a:cubicBezTo>
                    <a:lnTo>
                      <a:pt x="2475452" y="3026093"/>
                    </a:lnTo>
                    <a:cubicBezTo>
                      <a:pt x="2475833" y="3026569"/>
                      <a:pt x="2476214" y="3027045"/>
                      <a:pt x="2476500" y="3027521"/>
                    </a:cubicBezTo>
                    <a:lnTo>
                      <a:pt x="2477167" y="3028379"/>
                    </a:lnTo>
                    <a:lnTo>
                      <a:pt x="2477167" y="3028379"/>
                    </a:lnTo>
                    <a:cubicBezTo>
                      <a:pt x="2477167" y="3028379"/>
                      <a:pt x="2477357" y="3028664"/>
                      <a:pt x="2477453" y="3028855"/>
                    </a:cubicBezTo>
                    <a:lnTo>
                      <a:pt x="2477453" y="3028855"/>
                    </a:lnTo>
                    <a:cubicBezTo>
                      <a:pt x="2477453" y="3028855"/>
                      <a:pt x="2478500" y="3030379"/>
                      <a:pt x="2478500" y="3030379"/>
                    </a:cubicBezTo>
                    <a:lnTo>
                      <a:pt x="2478500" y="3030379"/>
                    </a:lnTo>
                    <a:cubicBezTo>
                      <a:pt x="2478500" y="3030379"/>
                      <a:pt x="2478595" y="3030570"/>
                      <a:pt x="2478691" y="3030665"/>
                    </a:cubicBezTo>
                    <a:cubicBezTo>
                      <a:pt x="2478882" y="3030950"/>
                      <a:pt x="2479072" y="3031236"/>
                      <a:pt x="2479167" y="3031522"/>
                    </a:cubicBezTo>
                    <a:lnTo>
                      <a:pt x="2479167" y="3031522"/>
                    </a:lnTo>
                    <a:cubicBezTo>
                      <a:pt x="2479167" y="3031522"/>
                      <a:pt x="2479167" y="3031522"/>
                      <a:pt x="2479167" y="3031522"/>
                    </a:cubicBezTo>
                    <a:cubicBezTo>
                      <a:pt x="2479262" y="3031808"/>
                      <a:pt x="2479453" y="3031998"/>
                      <a:pt x="2479453" y="3032189"/>
                    </a:cubicBezTo>
                    <a:cubicBezTo>
                      <a:pt x="2479453" y="3032189"/>
                      <a:pt x="2479453" y="3032189"/>
                      <a:pt x="2479453" y="3032284"/>
                    </a:cubicBezTo>
                    <a:cubicBezTo>
                      <a:pt x="2479548" y="3032760"/>
                      <a:pt x="2479643" y="3033332"/>
                      <a:pt x="2479643" y="3034094"/>
                    </a:cubicBezTo>
                    <a:lnTo>
                      <a:pt x="2479643" y="3034094"/>
                    </a:lnTo>
                    <a:cubicBezTo>
                      <a:pt x="2479643" y="3034760"/>
                      <a:pt x="2479643" y="3035522"/>
                      <a:pt x="2479643" y="3036284"/>
                    </a:cubicBezTo>
                    <a:lnTo>
                      <a:pt x="2479643" y="3036570"/>
                    </a:lnTo>
                    <a:cubicBezTo>
                      <a:pt x="2479643" y="3036570"/>
                      <a:pt x="2479643" y="3036570"/>
                      <a:pt x="2479643" y="3036570"/>
                    </a:cubicBezTo>
                    <a:cubicBezTo>
                      <a:pt x="2479643" y="3037428"/>
                      <a:pt x="2479643" y="3038285"/>
                      <a:pt x="2479643" y="3039142"/>
                    </a:cubicBezTo>
                    <a:lnTo>
                      <a:pt x="2479643" y="3039428"/>
                    </a:lnTo>
                    <a:cubicBezTo>
                      <a:pt x="2479643" y="3039428"/>
                      <a:pt x="2479643" y="3039428"/>
                      <a:pt x="2479643" y="3039428"/>
                    </a:cubicBezTo>
                    <a:cubicBezTo>
                      <a:pt x="2479643" y="3039428"/>
                      <a:pt x="2479643" y="3039618"/>
                      <a:pt x="2479643" y="3039618"/>
                    </a:cubicBezTo>
                    <a:lnTo>
                      <a:pt x="2479643" y="3039618"/>
                    </a:lnTo>
                    <a:lnTo>
                      <a:pt x="2479643" y="3040571"/>
                    </a:lnTo>
                    <a:cubicBezTo>
                      <a:pt x="2479643" y="3040571"/>
                      <a:pt x="2479548" y="3041523"/>
                      <a:pt x="2479453" y="3041999"/>
                    </a:cubicBezTo>
                    <a:lnTo>
                      <a:pt x="2473071" y="3051239"/>
                    </a:lnTo>
                    <a:lnTo>
                      <a:pt x="2464594" y="3076480"/>
                    </a:lnTo>
                    <a:lnTo>
                      <a:pt x="2478310" y="3081623"/>
                    </a:lnTo>
                    <a:lnTo>
                      <a:pt x="2498979" y="3100864"/>
                    </a:lnTo>
                    <a:lnTo>
                      <a:pt x="2500313" y="3115723"/>
                    </a:lnTo>
                    <a:lnTo>
                      <a:pt x="2498122" y="3120104"/>
                    </a:lnTo>
                    <a:lnTo>
                      <a:pt x="2496122" y="3120485"/>
                    </a:lnTo>
                    <a:lnTo>
                      <a:pt x="2487263" y="3117533"/>
                    </a:lnTo>
                    <a:lnTo>
                      <a:pt x="2474119" y="3118580"/>
                    </a:lnTo>
                    <a:lnTo>
                      <a:pt x="2484882" y="3154109"/>
                    </a:lnTo>
                    <a:lnTo>
                      <a:pt x="2477072" y="3159062"/>
                    </a:lnTo>
                    <a:lnTo>
                      <a:pt x="2477072" y="3169349"/>
                    </a:lnTo>
                    <a:lnTo>
                      <a:pt x="2471738" y="3168491"/>
                    </a:lnTo>
                    <a:lnTo>
                      <a:pt x="2448497" y="3162110"/>
                    </a:lnTo>
                    <a:lnTo>
                      <a:pt x="2439448" y="3175730"/>
                    </a:lnTo>
                    <a:lnTo>
                      <a:pt x="2447258" y="3201543"/>
                    </a:lnTo>
                    <a:lnTo>
                      <a:pt x="2463641" y="3222022"/>
                    </a:lnTo>
                    <a:lnTo>
                      <a:pt x="2464213" y="3231737"/>
                    </a:lnTo>
                    <a:lnTo>
                      <a:pt x="2454593" y="3236881"/>
                    </a:lnTo>
                    <a:lnTo>
                      <a:pt x="2453735" y="3256788"/>
                    </a:lnTo>
                    <a:lnTo>
                      <a:pt x="2458498" y="3266408"/>
                    </a:lnTo>
                    <a:lnTo>
                      <a:pt x="2441258" y="3285649"/>
                    </a:lnTo>
                    <a:close/>
                    <a:moveTo>
                      <a:pt x="2532031" y="3328797"/>
                    </a:moveTo>
                    <a:lnTo>
                      <a:pt x="2530221" y="3353943"/>
                    </a:lnTo>
                    <a:cubicBezTo>
                      <a:pt x="2528316" y="3353181"/>
                      <a:pt x="2526697" y="3352610"/>
                      <a:pt x="2525744" y="3352324"/>
                    </a:cubicBezTo>
                    <a:cubicBezTo>
                      <a:pt x="2523077" y="3351657"/>
                      <a:pt x="2510981" y="3344990"/>
                      <a:pt x="2503742" y="3340799"/>
                    </a:cubicBezTo>
                    <a:lnTo>
                      <a:pt x="2479643" y="3314795"/>
                    </a:lnTo>
                    <a:lnTo>
                      <a:pt x="2468213" y="3306413"/>
                    </a:lnTo>
                    <a:lnTo>
                      <a:pt x="2445925" y="3303746"/>
                    </a:lnTo>
                    <a:lnTo>
                      <a:pt x="2444306" y="3291935"/>
                    </a:lnTo>
                    <a:lnTo>
                      <a:pt x="2444020" y="3290030"/>
                    </a:lnTo>
                    <a:lnTo>
                      <a:pt x="2464594" y="3267170"/>
                    </a:lnTo>
                    <a:lnTo>
                      <a:pt x="2458879" y="3255740"/>
                    </a:lnTo>
                    <a:lnTo>
                      <a:pt x="2459545" y="3239738"/>
                    </a:lnTo>
                    <a:lnTo>
                      <a:pt x="2469452" y="3234404"/>
                    </a:lnTo>
                    <a:lnTo>
                      <a:pt x="2468594" y="3220117"/>
                    </a:lnTo>
                    <a:lnTo>
                      <a:pt x="2451926" y="3199638"/>
                    </a:lnTo>
                    <a:lnTo>
                      <a:pt x="2444877" y="3176492"/>
                    </a:lnTo>
                    <a:lnTo>
                      <a:pt x="2450783" y="3167634"/>
                    </a:lnTo>
                    <a:lnTo>
                      <a:pt x="2470785" y="3173159"/>
                    </a:lnTo>
                    <a:lnTo>
                      <a:pt x="2470880" y="3173159"/>
                    </a:lnTo>
                    <a:cubicBezTo>
                      <a:pt x="2470880" y="3173159"/>
                      <a:pt x="2470976" y="3173159"/>
                      <a:pt x="2470976" y="3173159"/>
                    </a:cubicBezTo>
                    <a:lnTo>
                      <a:pt x="2484596" y="3175349"/>
                    </a:lnTo>
                    <a:lnTo>
                      <a:pt x="2558987" y="3231833"/>
                    </a:lnTo>
                    <a:lnTo>
                      <a:pt x="2602135" y="3238595"/>
                    </a:lnTo>
                    <a:lnTo>
                      <a:pt x="2599468" y="3246025"/>
                    </a:lnTo>
                    <a:lnTo>
                      <a:pt x="2594134" y="3253359"/>
                    </a:lnTo>
                    <a:lnTo>
                      <a:pt x="2582704" y="3257645"/>
                    </a:lnTo>
                    <a:lnTo>
                      <a:pt x="2575846" y="3260598"/>
                    </a:lnTo>
                    <a:lnTo>
                      <a:pt x="2578418" y="3280029"/>
                    </a:lnTo>
                    <a:lnTo>
                      <a:pt x="2566416" y="3284315"/>
                    </a:lnTo>
                    <a:lnTo>
                      <a:pt x="2557558" y="3281839"/>
                    </a:lnTo>
                    <a:lnTo>
                      <a:pt x="2549843" y="3268599"/>
                    </a:lnTo>
                    <a:lnTo>
                      <a:pt x="2542603" y="3297746"/>
                    </a:lnTo>
                    <a:lnTo>
                      <a:pt x="2531174" y="3312986"/>
                    </a:lnTo>
                    <a:lnTo>
                      <a:pt x="2531936" y="3328511"/>
                    </a:lnTo>
                    <a:close/>
                    <a:moveTo>
                      <a:pt x="2553653" y="3367754"/>
                    </a:moveTo>
                    <a:cubicBezTo>
                      <a:pt x="2552891" y="3366802"/>
                      <a:pt x="2552224" y="3365945"/>
                      <a:pt x="2551652" y="3365278"/>
                    </a:cubicBezTo>
                    <a:cubicBezTo>
                      <a:pt x="2551652" y="3365278"/>
                      <a:pt x="2551557" y="3365183"/>
                      <a:pt x="2551462" y="3365087"/>
                    </a:cubicBezTo>
                    <a:cubicBezTo>
                      <a:pt x="2549081" y="3362420"/>
                      <a:pt x="2547747" y="3361754"/>
                      <a:pt x="2547176" y="3361563"/>
                    </a:cubicBezTo>
                    <a:cubicBezTo>
                      <a:pt x="2546223" y="3361087"/>
                      <a:pt x="2541175" y="3358706"/>
                      <a:pt x="2536032" y="3356515"/>
                    </a:cubicBezTo>
                    <a:cubicBezTo>
                      <a:pt x="2535650" y="3356324"/>
                      <a:pt x="2535269" y="3356134"/>
                      <a:pt x="2534888" y="3356039"/>
                    </a:cubicBezTo>
                    <a:lnTo>
                      <a:pt x="2536793" y="3328988"/>
                    </a:lnTo>
                    <a:lnTo>
                      <a:pt x="2536127" y="3314891"/>
                    </a:lnTo>
                    <a:lnTo>
                      <a:pt x="2546795" y="3300603"/>
                    </a:lnTo>
                    <a:lnTo>
                      <a:pt x="2551748" y="3281458"/>
                    </a:lnTo>
                    <a:lnTo>
                      <a:pt x="2554510" y="3286220"/>
                    </a:lnTo>
                    <a:lnTo>
                      <a:pt x="2566607" y="3289649"/>
                    </a:lnTo>
                    <a:lnTo>
                      <a:pt x="2588800" y="3281744"/>
                    </a:lnTo>
                    <a:lnTo>
                      <a:pt x="2601278" y="3299746"/>
                    </a:lnTo>
                    <a:lnTo>
                      <a:pt x="2620709" y="3311938"/>
                    </a:lnTo>
                    <a:lnTo>
                      <a:pt x="2602897" y="3340132"/>
                    </a:lnTo>
                    <a:lnTo>
                      <a:pt x="2558510" y="3375184"/>
                    </a:lnTo>
                    <a:cubicBezTo>
                      <a:pt x="2557082" y="3372803"/>
                      <a:pt x="2555367" y="3370136"/>
                      <a:pt x="2553557" y="3367754"/>
                    </a:cubicBezTo>
                    <a:close/>
                    <a:moveTo>
                      <a:pt x="2644140" y="3599879"/>
                    </a:moveTo>
                    <a:cubicBezTo>
                      <a:pt x="2642426" y="3596926"/>
                      <a:pt x="2641092" y="3594164"/>
                      <a:pt x="2640997" y="3594068"/>
                    </a:cubicBezTo>
                    <a:lnTo>
                      <a:pt x="2640330" y="3592735"/>
                    </a:lnTo>
                    <a:lnTo>
                      <a:pt x="2634615" y="3592735"/>
                    </a:lnTo>
                    <a:lnTo>
                      <a:pt x="2631948" y="3584924"/>
                    </a:lnTo>
                    <a:lnTo>
                      <a:pt x="2613755" y="3554635"/>
                    </a:lnTo>
                    <a:lnTo>
                      <a:pt x="2606326" y="3546158"/>
                    </a:lnTo>
                    <a:lnTo>
                      <a:pt x="2581275" y="3538919"/>
                    </a:lnTo>
                    <a:lnTo>
                      <a:pt x="2570988" y="3537966"/>
                    </a:lnTo>
                    <a:cubicBezTo>
                      <a:pt x="2568702" y="3536252"/>
                      <a:pt x="2564130" y="3532346"/>
                      <a:pt x="2561749" y="3529013"/>
                    </a:cubicBezTo>
                    <a:cubicBezTo>
                      <a:pt x="2562701" y="3528632"/>
                      <a:pt x="2563749" y="3528060"/>
                      <a:pt x="2564797" y="3527012"/>
                    </a:cubicBezTo>
                    <a:cubicBezTo>
                      <a:pt x="2565273" y="3526536"/>
                      <a:pt x="2565654" y="3526155"/>
                      <a:pt x="2565845" y="3525965"/>
                    </a:cubicBezTo>
                    <a:cubicBezTo>
                      <a:pt x="2566797" y="3525965"/>
                      <a:pt x="2568416" y="3525679"/>
                      <a:pt x="2570988" y="3524536"/>
                    </a:cubicBezTo>
                    <a:cubicBezTo>
                      <a:pt x="2573941" y="3523298"/>
                      <a:pt x="2574703" y="3521393"/>
                      <a:pt x="2574798" y="3519964"/>
                    </a:cubicBezTo>
                    <a:cubicBezTo>
                      <a:pt x="2574989" y="3515773"/>
                      <a:pt x="2569083" y="3512249"/>
                      <a:pt x="2567559" y="3511487"/>
                    </a:cubicBezTo>
                    <a:cubicBezTo>
                      <a:pt x="2566988" y="3511010"/>
                      <a:pt x="2562130" y="3507200"/>
                      <a:pt x="2558891" y="3506153"/>
                    </a:cubicBezTo>
                    <a:cubicBezTo>
                      <a:pt x="2557939" y="3505581"/>
                      <a:pt x="2555939" y="3501676"/>
                      <a:pt x="2554700" y="3497675"/>
                    </a:cubicBezTo>
                    <a:lnTo>
                      <a:pt x="2565178" y="3477578"/>
                    </a:lnTo>
                    <a:lnTo>
                      <a:pt x="2565464" y="3471482"/>
                    </a:lnTo>
                    <a:lnTo>
                      <a:pt x="2562511" y="3461195"/>
                    </a:lnTo>
                    <a:lnTo>
                      <a:pt x="2562511" y="3454051"/>
                    </a:lnTo>
                    <a:lnTo>
                      <a:pt x="2569655" y="3436715"/>
                    </a:lnTo>
                    <a:lnTo>
                      <a:pt x="2565273" y="3421380"/>
                    </a:lnTo>
                    <a:lnTo>
                      <a:pt x="2561177" y="3417284"/>
                    </a:lnTo>
                    <a:lnTo>
                      <a:pt x="2558510" y="3410236"/>
                    </a:lnTo>
                    <a:lnTo>
                      <a:pt x="2558510" y="3395663"/>
                    </a:lnTo>
                    <a:cubicBezTo>
                      <a:pt x="2558510" y="3392043"/>
                      <a:pt x="2561177" y="3385852"/>
                      <a:pt x="2562225" y="3383756"/>
                    </a:cubicBezTo>
                    <a:lnTo>
                      <a:pt x="2562797" y="3382613"/>
                    </a:lnTo>
                    <a:lnTo>
                      <a:pt x="2562225" y="3381566"/>
                    </a:lnTo>
                    <a:cubicBezTo>
                      <a:pt x="2562225" y="3381566"/>
                      <a:pt x="2561558" y="3380328"/>
                      <a:pt x="2561082" y="3379375"/>
                    </a:cubicBezTo>
                    <a:lnTo>
                      <a:pt x="2606326" y="3343656"/>
                    </a:lnTo>
                    <a:lnTo>
                      <a:pt x="2624900" y="3314414"/>
                    </a:lnTo>
                    <a:lnTo>
                      <a:pt x="2630615" y="3317939"/>
                    </a:lnTo>
                    <a:lnTo>
                      <a:pt x="2636901" y="3333941"/>
                    </a:lnTo>
                    <a:lnTo>
                      <a:pt x="2636615" y="3352610"/>
                    </a:lnTo>
                    <a:lnTo>
                      <a:pt x="2634615" y="3370898"/>
                    </a:lnTo>
                    <a:lnTo>
                      <a:pt x="2634996" y="3372231"/>
                    </a:lnTo>
                    <a:lnTo>
                      <a:pt x="2635568" y="3374136"/>
                    </a:lnTo>
                    <a:lnTo>
                      <a:pt x="2635568" y="3374136"/>
                    </a:lnTo>
                    <a:cubicBezTo>
                      <a:pt x="2635568" y="3374136"/>
                      <a:pt x="2640616" y="3391091"/>
                      <a:pt x="2640616" y="3391091"/>
                    </a:cubicBezTo>
                    <a:lnTo>
                      <a:pt x="2645569" y="3416999"/>
                    </a:lnTo>
                    <a:cubicBezTo>
                      <a:pt x="2646331" y="3420904"/>
                      <a:pt x="2648903" y="3433953"/>
                      <a:pt x="2652236" y="3437191"/>
                    </a:cubicBezTo>
                    <a:cubicBezTo>
                      <a:pt x="2652236" y="3437191"/>
                      <a:pt x="2652332" y="3437287"/>
                      <a:pt x="2652427" y="3437382"/>
                    </a:cubicBezTo>
                    <a:cubicBezTo>
                      <a:pt x="2653379" y="3438239"/>
                      <a:pt x="2657475" y="3441097"/>
                      <a:pt x="2692527" y="3459290"/>
                    </a:cubicBezTo>
                    <a:lnTo>
                      <a:pt x="2693480" y="3487960"/>
                    </a:lnTo>
                    <a:lnTo>
                      <a:pt x="2685478" y="3526822"/>
                    </a:lnTo>
                    <a:lnTo>
                      <a:pt x="2681764" y="3542729"/>
                    </a:lnTo>
                    <a:lnTo>
                      <a:pt x="2666048" y="3550634"/>
                    </a:lnTo>
                    <a:lnTo>
                      <a:pt x="2644140" y="3599974"/>
                    </a:lnTo>
                    <a:close/>
                    <a:moveTo>
                      <a:pt x="3118580" y="3354800"/>
                    </a:moveTo>
                    <a:cubicBezTo>
                      <a:pt x="3118580" y="3354800"/>
                      <a:pt x="3118390" y="3355467"/>
                      <a:pt x="3118295" y="3355753"/>
                    </a:cubicBezTo>
                    <a:cubicBezTo>
                      <a:pt x="3117818" y="3357277"/>
                      <a:pt x="3117342" y="3358801"/>
                      <a:pt x="3116866" y="3360325"/>
                    </a:cubicBezTo>
                    <a:cubicBezTo>
                      <a:pt x="3116580" y="3361373"/>
                      <a:pt x="3116294" y="3362325"/>
                      <a:pt x="3115913" y="3363278"/>
                    </a:cubicBezTo>
                    <a:cubicBezTo>
                      <a:pt x="3115723" y="3363945"/>
                      <a:pt x="3115532" y="3364611"/>
                      <a:pt x="3115342" y="3365278"/>
                    </a:cubicBezTo>
                    <a:cubicBezTo>
                      <a:pt x="3103912" y="3365087"/>
                      <a:pt x="3037713" y="3364325"/>
                      <a:pt x="3033046" y="3364325"/>
                    </a:cubicBezTo>
                    <a:cubicBezTo>
                      <a:pt x="3027807" y="3364325"/>
                      <a:pt x="3013424" y="3377374"/>
                      <a:pt x="3006947" y="3383471"/>
                    </a:cubicBezTo>
                    <a:cubicBezTo>
                      <a:pt x="3004090" y="3384042"/>
                      <a:pt x="2998184" y="3385280"/>
                      <a:pt x="2996184" y="3385280"/>
                    </a:cubicBezTo>
                    <a:cubicBezTo>
                      <a:pt x="2995136" y="3385090"/>
                      <a:pt x="2992279" y="3382232"/>
                      <a:pt x="2990088" y="3379280"/>
                    </a:cubicBezTo>
                    <a:lnTo>
                      <a:pt x="2988850" y="3377470"/>
                    </a:lnTo>
                    <a:lnTo>
                      <a:pt x="2967038" y="3390614"/>
                    </a:lnTo>
                    <a:lnTo>
                      <a:pt x="2949226" y="3412141"/>
                    </a:lnTo>
                    <a:lnTo>
                      <a:pt x="2918174" y="3410045"/>
                    </a:lnTo>
                    <a:lnTo>
                      <a:pt x="2921222" y="3420618"/>
                    </a:lnTo>
                    <a:lnTo>
                      <a:pt x="2927509" y="3434144"/>
                    </a:lnTo>
                    <a:lnTo>
                      <a:pt x="2941034" y="3443478"/>
                    </a:lnTo>
                    <a:lnTo>
                      <a:pt x="2958560" y="3447764"/>
                    </a:lnTo>
                    <a:lnTo>
                      <a:pt x="2978849" y="3454527"/>
                    </a:lnTo>
                    <a:cubicBezTo>
                      <a:pt x="2979896" y="3455861"/>
                      <a:pt x="2982659" y="3458813"/>
                      <a:pt x="2986183" y="3460623"/>
                    </a:cubicBezTo>
                    <a:cubicBezTo>
                      <a:pt x="2988374" y="3461766"/>
                      <a:pt x="2989421" y="3463195"/>
                      <a:pt x="2989802" y="3463862"/>
                    </a:cubicBezTo>
                    <a:cubicBezTo>
                      <a:pt x="2989421" y="3466814"/>
                      <a:pt x="2988469" y="3471482"/>
                      <a:pt x="2987612" y="3473101"/>
                    </a:cubicBezTo>
                    <a:cubicBezTo>
                      <a:pt x="2987040" y="3473101"/>
                      <a:pt x="2985326" y="3471672"/>
                      <a:pt x="2983992" y="3470624"/>
                    </a:cubicBezTo>
                    <a:cubicBezTo>
                      <a:pt x="2982754" y="3469672"/>
                      <a:pt x="2981325" y="3468529"/>
                      <a:pt x="2979611" y="3467386"/>
                    </a:cubicBezTo>
                    <a:cubicBezTo>
                      <a:pt x="2973515" y="3463385"/>
                      <a:pt x="2963513" y="3457289"/>
                      <a:pt x="2959418" y="3455289"/>
                    </a:cubicBezTo>
                    <a:cubicBezTo>
                      <a:pt x="2955893" y="3453479"/>
                      <a:pt x="2950274" y="3453765"/>
                      <a:pt x="2944940" y="3453956"/>
                    </a:cubicBezTo>
                    <a:cubicBezTo>
                      <a:pt x="2943320" y="3453956"/>
                      <a:pt x="2941796" y="3454051"/>
                      <a:pt x="2940368" y="3454051"/>
                    </a:cubicBezTo>
                    <a:cubicBezTo>
                      <a:pt x="2937415" y="3454051"/>
                      <a:pt x="2935795" y="3455384"/>
                      <a:pt x="2935034" y="3456432"/>
                    </a:cubicBezTo>
                    <a:cubicBezTo>
                      <a:pt x="2932843" y="3459385"/>
                      <a:pt x="2933986" y="3463576"/>
                      <a:pt x="2934081" y="3464052"/>
                    </a:cubicBezTo>
                    <a:lnTo>
                      <a:pt x="2934367" y="3464909"/>
                    </a:lnTo>
                    <a:lnTo>
                      <a:pt x="2935129" y="3465386"/>
                    </a:lnTo>
                    <a:cubicBezTo>
                      <a:pt x="2935129" y="3465386"/>
                      <a:pt x="2944273" y="3471482"/>
                      <a:pt x="2948369" y="3473482"/>
                    </a:cubicBezTo>
                    <a:cubicBezTo>
                      <a:pt x="2951607" y="3475101"/>
                      <a:pt x="2955322" y="3479483"/>
                      <a:pt x="2959322" y="3486531"/>
                    </a:cubicBezTo>
                    <a:cubicBezTo>
                      <a:pt x="2960656" y="3488912"/>
                      <a:pt x="2960370" y="3489674"/>
                      <a:pt x="2960370" y="3489674"/>
                    </a:cubicBezTo>
                    <a:cubicBezTo>
                      <a:pt x="2960370" y="3489770"/>
                      <a:pt x="2959799" y="3489960"/>
                      <a:pt x="2959418" y="3489960"/>
                    </a:cubicBezTo>
                    <a:lnTo>
                      <a:pt x="2958656" y="3489960"/>
                    </a:lnTo>
                    <a:lnTo>
                      <a:pt x="2953798" y="3493199"/>
                    </a:lnTo>
                    <a:lnTo>
                      <a:pt x="2941892" y="3480435"/>
                    </a:lnTo>
                    <a:lnTo>
                      <a:pt x="2930938" y="3472434"/>
                    </a:lnTo>
                    <a:lnTo>
                      <a:pt x="2913317" y="3468910"/>
                    </a:lnTo>
                    <a:lnTo>
                      <a:pt x="2904553" y="3472624"/>
                    </a:lnTo>
                    <a:lnTo>
                      <a:pt x="2901982" y="3483959"/>
                    </a:lnTo>
                    <a:lnTo>
                      <a:pt x="2913221" y="3496342"/>
                    </a:lnTo>
                    <a:lnTo>
                      <a:pt x="2919508" y="3498437"/>
                    </a:lnTo>
                    <a:lnTo>
                      <a:pt x="2935034" y="3506153"/>
                    </a:lnTo>
                    <a:lnTo>
                      <a:pt x="2935891" y="3507200"/>
                    </a:lnTo>
                    <a:lnTo>
                      <a:pt x="2932652" y="3506820"/>
                    </a:lnTo>
                    <a:cubicBezTo>
                      <a:pt x="2928271" y="3506534"/>
                      <a:pt x="2916269" y="3505676"/>
                      <a:pt x="2913221" y="3504914"/>
                    </a:cubicBezTo>
                    <a:cubicBezTo>
                      <a:pt x="2910840" y="3503771"/>
                      <a:pt x="2900553" y="3489960"/>
                      <a:pt x="2892552" y="3477959"/>
                    </a:cubicBezTo>
                    <a:lnTo>
                      <a:pt x="2892171" y="3477292"/>
                    </a:lnTo>
                    <a:lnTo>
                      <a:pt x="2891504" y="3477006"/>
                    </a:lnTo>
                    <a:cubicBezTo>
                      <a:pt x="2887599" y="3475482"/>
                      <a:pt x="2867882" y="3467862"/>
                      <a:pt x="2863691" y="3467862"/>
                    </a:cubicBezTo>
                    <a:cubicBezTo>
                      <a:pt x="2860834" y="3467862"/>
                      <a:pt x="2859405" y="3466624"/>
                      <a:pt x="2856548" y="3463957"/>
                    </a:cubicBezTo>
                    <a:cubicBezTo>
                      <a:pt x="2856548" y="3462623"/>
                      <a:pt x="2860167" y="3458432"/>
                      <a:pt x="2864168" y="3455099"/>
                    </a:cubicBezTo>
                    <a:lnTo>
                      <a:pt x="2865692" y="3453860"/>
                    </a:lnTo>
                    <a:lnTo>
                      <a:pt x="2859024" y="3441954"/>
                    </a:lnTo>
                    <a:lnTo>
                      <a:pt x="2853595" y="3441954"/>
                    </a:lnTo>
                    <a:cubicBezTo>
                      <a:pt x="2849118" y="3441954"/>
                      <a:pt x="2842927" y="3451289"/>
                      <a:pt x="2838545" y="3459099"/>
                    </a:cubicBezTo>
                    <a:lnTo>
                      <a:pt x="2835212" y="3515011"/>
                    </a:lnTo>
                    <a:lnTo>
                      <a:pt x="2835212" y="3515963"/>
                    </a:lnTo>
                    <a:cubicBezTo>
                      <a:pt x="2835212" y="3515963"/>
                      <a:pt x="2860929" y="3544824"/>
                      <a:pt x="2860929" y="3544824"/>
                    </a:cubicBezTo>
                    <a:cubicBezTo>
                      <a:pt x="2863977" y="3547491"/>
                      <a:pt x="2890457" y="3571113"/>
                      <a:pt x="2896648" y="3573209"/>
                    </a:cubicBezTo>
                    <a:cubicBezTo>
                      <a:pt x="2901601" y="3574828"/>
                      <a:pt x="2911507" y="3579305"/>
                      <a:pt x="2914460" y="3580733"/>
                    </a:cubicBezTo>
                    <a:lnTo>
                      <a:pt x="2920556" y="3596354"/>
                    </a:lnTo>
                    <a:cubicBezTo>
                      <a:pt x="2917127" y="3599688"/>
                      <a:pt x="2913031" y="3603212"/>
                      <a:pt x="2911602" y="3603689"/>
                    </a:cubicBezTo>
                    <a:cubicBezTo>
                      <a:pt x="2911031" y="3603879"/>
                      <a:pt x="2910459" y="3603974"/>
                      <a:pt x="2909983" y="3603974"/>
                    </a:cubicBezTo>
                    <a:lnTo>
                      <a:pt x="2910745" y="3597593"/>
                    </a:lnTo>
                    <a:cubicBezTo>
                      <a:pt x="2910650" y="3596735"/>
                      <a:pt x="2909507" y="3588734"/>
                      <a:pt x="2906078" y="3585210"/>
                    </a:cubicBezTo>
                    <a:cubicBezTo>
                      <a:pt x="2902363" y="3581495"/>
                      <a:pt x="2895791" y="3582448"/>
                      <a:pt x="2895028" y="3582543"/>
                    </a:cubicBezTo>
                    <a:lnTo>
                      <a:pt x="2894362" y="3582734"/>
                    </a:lnTo>
                    <a:cubicBezTo>
                      <a:pt x="2894362" y="3582734"/>
                      <a:pt x="2889980" y="3584924"/>
                      <a:pt x="2882932" y="3591020"/>
                    </a:cubicBezTo>
                    <a:cubicBezTo>
                      <a:pt x="2880455" y="3593116"/>
                      <a:pt x="2879217" y="3595307"/>
                      <a:pt x="2879122" y="3597593"/>
                    </a:cubicBezTo>
                    <a:cubicBezTo>
                      <a:pt x="2878932" y="3601022"/>
                      <a:pt x="2881313" y="3603593"/>
                      <a:pt x="2883122" y="3605403"/>
                    </a:cubicBezTo>
                    <a:cubicBezTo>
                      <a:pt x="2883694" y="3605974"/>
                      <a:pt x="2884170" y="3606546"/>
                      <a:pt x="2884551" y="3607022"/>
                    </a:cubicBezTo>
                    <a:cubicBezTo>
                      <a:pt x="2885503" y="3608451"/>
                      <a:pt x="2887028" y="3616071"/>
                      <a:pt x="2887980" y="3622739"/>
                    </a:cubicBezTo>
                    <a:lnTo>
                      <a:pt x="2881027" y="3628835"/>
                    </a:lnTo>
                    <a:cubicBezTo>
                      <a:pt x="2872931" y="3635502"/>
                      <a:pt x="2863596" y="3642741"/>
                      <a:pt x="2861882" y="3643408"/>
                    </a:cubicBezTo>
                    <a:cubicBezTo>
                      <a:pt x="2860643" y="3643884"/>
                      <a:pt x="2859691" y="3644741"/>
                      <a:pt x="2859215" y="3645980"/>
                    </a:cubicBezTo>
                    <a:cubicBezTo>
                      <a:pt x="2858262" y="3648647"/>
                      <a:pt x="2859977" y="3651980"/>
                      <a:pt x="2860548" y="3652933"/>
                    </a:cubicBezTo>
                    <a:lnTo>
                      <a:pt x="2861120" y="3653790"/>
                    </a:lnTo>
                    <a:lnTo>
                      <a:pt x="2876455" y="3657029"/>
                    </a:lnTo>
                    <a:lnTo>
                      <a:pt x="2876836" y="3657029"/>
                    </a:lnTo>
                    <a:cubicBezTo>
                      <a:pt x="2876836" y="3657029"/>
                      <a:pt x="2899696" y="3655028"/>
                      <a:pt x="2903601" y="3655028"/>
                    </a:cubicBezTo>
                    <a:cubicBezTo>
                      <a:pt x="2905601" y="3655028"/>
                      <a:pt x="2906363" y="3655695"/>
                      <a:pt x="2906363" y="3655505"/>
                    </a:cubicBezTo>
                    <a:cubicBezTo>
                      <a:pt x="2906554" y="3656076"/>
                      <a:pt x="2907792" y="3659315"/>
                      <a:pt x="2911507" y="3665791"/>
                    </a:cubicBezTo>
                    <a:lnTo>
                      <a:pt x="2912174" y="3667030"/>
                    </a:lnTo>
                    <a:lnTo>
                      <a:pt x="2922651" y="3667030"/>
                    </a:lnTo>
                    <a:lnTo>
                      <a:pt x="2927033" y="3661791"/>
                    </a:lnTo>
                    <a:lnTo>
                      <a:pt x="2930747" y="3664268"/>
                    </a:lnTo>
                    <a:lnTo>
                      <a:pt x="2941415" y="3675983"/>
                    </a:lnTo>
                    <a:lnTo>
                      <a:pt x="2969895" y="3675983"/>
                    </a:lnTo>
                    <a:lnTo>
                      <a:pt x="2970086" y="3673888"/>
                    </a:lnTo>
                    <a:cubicBezTo>
                      <a:pt x="2970943" y="3666173"/>
                      <a:pt x="2969419" y="3661791"/>
                      <a:pt x="2965418" y="3660839"/>
                    </a:cubicBezTo>
                    <a:cubicBezTo>
                      <a:pt x="2963037" y="3660267"/>
                      <a:pt x="2954084" y="3655790"/>
                      <a:pt x="2945416" y="3651599"/>
                    </a:cubicBezTo>
                    <a:cubicBezTo>
                      <a:pt x="2929128" y="3643598"/>
                      <a:pt x="2921222" y="3639788"/>
                      <a:pt x="2918460" y="3639788"/>
                    </a:cubicBezTo>
                    <a:cubicBezTo>
                      <a:pt x="2915698" y="3639788"/>
                      <a:pt x="2908364" y="3639122"/>
                      <a:pt x="2903601" y="3638741"/>
                    </a:cubicBezTo>
                    <a:lnTo>
                      <a:pt x="2917984" y="3620738"/>
                    </a:lnTo>
                    <a:lnTo>
                      <a:pt x="2944559" y="3623310"/>
                    </a:lnTo>
                    <a:cubicBezTo>
                      <a:pt x="2943606" y="3625501"/>
                      <a:pt x="2942844" y="3628358"/>
                      <a:pt x="2943701" y="3630645"/>
                    </a:cubicBezTo>
                    <a:cubicBezTo>
                      <a:pt x="2944178" y="3631787"/>
                      <a:pt x="2945225" y="3633407"/>
                      <a:pt x="2947797" y="3633978"/>
                    </a:cubicBezTo>
                    <a:cubicBezTo>
                      <a:pt x="2953607" y="3635407"/>
                      <a:pt x="2989993" y="3638074"/>
                      <a:pt x="2995422" y="3638455"/>
                    </a:cubicBezTo>
                    <a:lnTo>
                      <a:pt x="3007709" y="3646646"/>
                    </a:lnTo>
                    <a:lnTo>
                      <a:pt x="3021330" y="3691985"/>
                    </a:lnTo>
                    <a:lnTo>
                      <a:pt x="3049715" y="3699415"/>
                    </a:lnTo>
                    <a:lnTo>
                      <a:pt x="3051620" y="3706178"/>
                    </a:lnTo>
                    <a:lnTo>
                      <a:pt x="3041047" y="3708559"/>
                    </a:lnTo>
                    <a:lnTo>
                      <a:pt x="3014282" y="3704368"/>
                    </a:lnTo>
                    <a:lnTo>
                      <a:pt x="2999042" y="3670840"/>
                    </a:lnTo>
                    <a:lnTo>
                      <a:pt x="2972562" y="3677126"/>
                    </a:lnTo>
                    <a:lnTo>
                      <a:pt x="2969324" y="3678079"/>
                    </a:lnTo>
                    <a:lnTo>
                      <a:pt x="2971228" y="3680936"/>
                    </a:lnTo>
                    <a:lnTo>
                      <a:pt x="2985992" y="3689604"/>
                    </a:lnTo>
                    <a:lnTo>
                      <a:pt x="2999423" y="3697605"/>
                    </a:lnTo>
                    <a:lnTo>
                      <a:pt x="2995708" y="3710749"/>
                    </a:lnTo>
                    <a:lnTo>
                      <a:pt x="3006090" y="3730466"/>
                    </a:lnTo>
                    <a:lnTo>
                      <a:pt x="3011995" y="3742944"/>
                    </a:lnTo>
                    <a:cubicBezTo>
                      <a:pt x="3011329" y="3742658"/>
                      <a:pt x="3010567" y="3742373"/>
                      <a:pt x="3009995" y="3742182"/>
                    </a:cubicBezTo>
                    <a:cubicBezTo>
                      <a:pt x="3008186" y="3741611"/>
                      <a:pt x="3004947" y="3741039"/>
                      <a:pt x="3000470" y="3740372"/>
                    </a:cubicBezTo>
                    <a:cubicBezTo>
                      <a:pt x="2996756" y="3739801"/>
                      <a:pt x="2992374" y="3739039"/>
                      <a:pt x="2987707" y="3738182"/>
                    </a:cubicBezTo>
                    <a:cubicBezTo>
                      <a:pt x="2980277" y="3736658"/>
                      <a:pt x="2980563" y="3731419"/>
                      <a:pt x="2980658" y="3730847"/>
                    </a:cubicBezTo>
                    <a:lnTo>
                      <a:pt x="2980849" y="3729038"/>
                    </a:lnTo>
                    <a:lnTo>
                      <a:pt x="2959037" y="3719894"/>
                    </a:lnTo>
                    <a:lnTo>
                      <a:pt x="2947226" y="3727418"/>
                    </a:lnTo>
                    <a:lnTo>
                      <a:pt x="2925985" y="3738086"/>
                    </a:lnTo>
                    <a:lnTo>
                      <a:pt x="2925985" y="3754565"/>
                    </a:lnTo>
                    <a:lnTo>
                      <a:pt x="2937986" y="3756565"/>
                    </a:lnTo>
                    <a:lnTo>
                      <a:pt x="2937986" y="3762566"/>
                    </a:lnTo>
                    <a:lnTo>
                      <a:pt x="2938272" y="3763613"/>
                    </a:lnTo>
                    <a:cubicBezTo>
                      <a:pt x="2940082" y="3767328"/>
                      <a:pt x="2943035" y="3773996"/>
                      <a:pt x="2943035" y="3776567"/>
                    </a:cubicBezTo>
                    <a:cubicBezTo>
                      <a:pt x="2943035" y="3781520"/>
                      <a:pt x="2945607" y="3782568"/>
                      <a:pt x="2946845" y="3782854"/>
                    </a:cubicBezTo>
                    <a:cubicBezTo>
                      <a:pt x="2947892" y="3783140"/>
                      <a:pt x="2953512" y="3784949"/>
                      <a:pt x="2958465" y="3784949"/>
                    </a:cubicBezTo>
                    <a:cubicBezTo>
                      <a:pt x="2961513" y="3784949"/>
                      <a:pt x="2962656" y="3783711"/>
                      <a:pt x="2963132" y="3782568"/>
                    </a:cubicBezTo>
                    <a:cubicBezTo>
                      <a:pt x="2963513" y="3781616"/>
                      <a:pt x="2963418" y="3780663"/>
                      <a:pt x="2963132" y="3779711"/>
                    </a:cubicBezTo>
                    <a:lnTo>
                      <a:pt x="2967133" y="3778187"/>
                    </a:lnTo>
                    <a:lnTo>
                      <a:pt x="2980182" y="3788188"/>
                    </a:lnTo>
                    <a:lnTo>
                      <a:pt x="2958656" y="3800189"/>
                    </a:lnTo>
                    <a:lnTo>
                      <a:pt x="2944844" y="3803428"/>
                    </a:lnTo>
                    <a:cubicBezTo>
                      <a:pt x="2944749" y="3801523"/>
                      <a:pt x="2944463" y="3798665"/>
                      <a:pt x="2943987" y="3795046"/>
                    </a:cubicBezTo>
                    <a:cubicBezTo>
                      <a:pt x="2943606" y="3792665"/>
                      <a:pt x="2942463" y="3790664"/>
                      <a:pt x="2940653" y="3789426"/>
                    </a:cubicBezTo>
                    <a:cubicBezTo>
                      <a:pt x="2937605" y="3787331"/>
                      <a:pt x="2933700" y="3787616"/>
                      <a:pt x="2931890" y="3787902"/>
                    </a:cubicBezTo>
                    <a:lnTo>
                      <a:pt x="2912555" y="3779330"/>
                    </a:lnTo>
                    <a:lnTo>
                      <a:pt x="2911507" y="3781330"/>
                    </a:lnTo>
                    <a:cubicBezTo>
                      <a:pt x="2908745" y="3786854"/>
                      <a:pt x="2904268" y="3796665"/>
                      <a:pt x="2905411" y="3800094"/>
                    </a:cubicBezTo>
                    <a:cubicBezTo>
                      <a:pt x="2906649" y="3803714"/>
                      <a:pt x="2930843" y="3833908"/>
                      <a:pt x="2935129" y="3837146"/>
                    </a:cubicBezTo>
                    <a:cubicBezTo>
                      <a:pt x="2937605" y="3838956"/>
                      <a:pt x="2946464" y="3854291"/>
                      <a:pt x="2952178" y="3864864"/>
                    </a:cubicBezTo>
                    <a:lnTo>
                      <a:pt x="2955132" y="3893058"/>
                    </a:lnTo>
                    <a:cubicBezTo>
                      <a:pt x="2955036" y="3894201"/>
                      <a:pt x="2954845" y="3897249"/>
                      <a:pt x="2956465" y="3900869"/>
                    </a:cubicBezTo>
                    <a:cubicBezTo>
                      <a:pt x="2954941" y="3900297"/>
                      <a:pt x="2953226" y="3899630"/>
                      <a:pt x="2951798" y="3898964"/>
                    </a:cubicBezTo>
                    <a:cubicBezTo>
                      <a:pt x="2947607" y="3897249"/>
                      <a:pt x="2943320" y="3895535"/>
                      <a:pt x="2940177" y="3894678"/>
                    </a:cubicBezTo>
                    <a:cubicBezTo>
                      <a:pt x="2934748" y="3893344"/>
                      <a:pt x="2931700" y="3885343"/>
                      <a:pt x="2930938" y="3882390"/>
                    </a:cubicBezTo>
                    <a:lnTo>
                      <a:pt x="2923985" y="3871722"/>
                    </a:lnTo>
                    <a:lnTo>
                      <a:pt x="2911221" y="3870484"/>
                    </a:lnTo>
                    <a:lnTo>
                      <a:pt x="2903506" y="3885914"/>
                    </a:lnTo>
                    <a:lnTo>
                      <a:pt x="2903220" y="3920776"/>
                    </a:lnTo>
                    <a:cubicBezTo>
                      <a:pt x="2901220" y="3919919"/>
                      <a:pt x="2897315" y="3916680"/>
                      <a:pt x="2895314" y="3914966"/>
                    </a:cubicBezTo>
                    <a:cubicBezTo>
                      <a:pt x="2892933" y="3913061"/>
                      <a:pt x="2891124" y="3911441"/>
                      <a:pt x="2889980" y="3911060"/>
                    </a:cubicBezTo>
                    <a:cubicBezTo>
                      <a:pt x="2888457" y="3908870"/>
                      <a:pt x="2888742" y="3893915"/>
                      <a:pt x="2889980" y="3881247"/>
                    </a:cubicBezTo>
                    <a:lnTo>
                      <a:pt x="2890171" y="3879723"/>
                    </a:lnTo>
                    <a:lnTo>
                      <a:pt x="2888742" y="3878961"/>
                    </a:lnTo>
                    <a:cubicBezTo>
                      <a:pt x="2888742" y="3878961"/>
                      <a:pt x="2877693" y="3872960"/>
                      <a:pt x="2873693" y="3870960"/>
                    </a:cubicBezTo>
                    <a:cubicBezTo>
                      <a:pt x="2872359" y="3870293"/>
                      <a:pt x="2871597" y="3864674"/>
                      <a:pt x="2871978" y="3859340"/>
                    </a:cubicBezTo>
                    <a:lnTo>
                      <a:pt x="2872169" y="3857054"/>
                    </a:lnTo>
                    <a:lnTo>
                      <a:pt x="2848261" y="3854577"/>
                    </a:lnTo>
                    <a:lnTo>
                      <a:pt x="2848261" y="3878199"/>
                    </a:lnTo>
                    <a:cubicBezTo>
                      <a:pt x="2848261" y="3884105"/>
                      <a:pt x="2847689" y="3884866"/>
                      <a:pt x="2845118" y="3888200"/>
                    </a:cubicBezTo>
                    <a:lnTo>
                      <a:pt x="2844737" y="3888677"/>
                    </a:lnTo>
                    <a:cubicBezTo>
                      <a:pt x="2844737" y="3888677"/>
                      <a:pt x="2844165" y="3889343"/>
                      <a:pt x="2844070" y="3889439"/>
                    </a:cubicBezTo>
                    <a:cubicBezTo>
                      <a:pt x="2843975" y="3889343"/>
                      <a:pt x="2843784" y="3889153"/>
                      <a:pt x="2843784" y="3889058"/>
                    </a:cubicBezTo>
                    <a:lnTo>
                      <a:pt x="2843499" y="3888391"/>
                    </a:lnTo>
                    <a:lnTo>
                      <a:pt x="2842832" y="3888010"/>
                    </a:lnTo>
                    <a:cubicBezTo>
                      <a:pt x="2842832" y="3888010"/>
                      <a:pt x="2827020" y="3879056"/>
                      <a:pt x="2816352" y="3869341"/>
                    </a:cubicBezTo>
                    <a:cubicBezTo>
                      <a:pt x="2812161" y="3865531"/>
                      <a:pt x="2811685" y="3863816"/>
                      <a:pt x="2811590" y="3863721"/>
                    </a:cubicBezTo>
                    <a:cubicBezTo>
                      <a:pt x="2811780" y="3863626"/>
                      <a:pt x="2812352" y="3863435"/>
                      <a:pt x="2812733" y="3863435"/>
                    </a:cubicBezTo>
                    <a:lnTo>
                      <a:pt x="2814733" y="3863435"/>
                    </a:lnTo>
                    <a:lnTo>
                      <a:pt x="2818162" y="3841623"/>
                    </a:lnTo>
                    <a:lnTo>
                      <a:pt x="2805970" y="3821240"/>
                    </a:lnTo>
                    <a:lnTo>
                      <a:pt x="2800826" y="3795427"/>
                    </a:lnTo>
                    <a:lnTo>
                      <a:pt x="2755868" y="3779520"/>
                    </a:lnTo>
                    <a:lnTo>
                      <a:pt x="2759774" y="3776567"/>
                    </a:lnTo>
                    <a:lnTo>
                      <a:pt x="2767965" y="3775424"/>
                    </a:lnTo>
                    <a:lnTo>
                      <a:pt x="2768156" y="3773615"/>
                    </a:lnTo>
                    <a:cubicBezTo>
                      <a:pt x="2768441" y="3771138"/>
                      <a:pt x="2770727" y="3751231"/>
                      <a:pt x="2771108" y="3745611"/>
                    </a:cubicBezTo>
                    <a:cubicBezTo>
                      <a:pt x="2773680" y="3745230"/>
                      <a:pt x="2781110" y="3745992"/>
                      <a:pt x="2784824" y="3746373"/>
                    </a:cubicBezTo>
                    <a:cubicBezTo>
                      <a:pt x="2787396" y="3746659"/>
                      <a:pt x="2789682" y="3746849"/>
                      <a:pt x="2790730" y="3746849"/>
                    </a:cubicBezTo>
                    <a:cubicBezTo>
                      <a:pt x="2794159" y="3746849"/>
                      <a:pt x="2795969" y="3745611"/>
                      <a:pt x="2798731" y="3743801"/>
                    </a:cubicBezTo>
                    <a:cubicBezTo>
                      <a:pt x="2800064" y="3742944"/>
                      <a:pt x="2801684" y="3741896"/>
                      <a:pt x="2803874" y="3740563"/>
                    </a:cubicBezTo>
                    <a:cubicBezTo>
                      <a:pt x="2808637" y="3737801"/>
                      <a:pt x="2810637" y="3734943"/>
                      <a:pt x="2812447" y="3732181"/>
                    </a:cubicBezTo>
                    <a:cubicBezTo>
                      <a:pt x="2813495" y="3730562"/>
                      <a:pt x="2814638" y="3728942"/>
                      <a:pt x="2816352" y="3727228"/>
                    </a:cubicBezTo>
                    <a:cubicBezTo>
                      <a:pt x="2817686" y="3725895"/>
                      <a:pt x="2818543" y="3725704"/>
                      <a:pt x="2818733" y="3725704"/>
                    </a:cubicBezTo>
                    <a:cubicBezTo>
                      <a:pt x="2819019" y="3725704"/>
                      <a:pt x="2819305" y="3726180"/>
                      <a:pt x="2819400" y="3726466"/>
                    </a:cubicBezTo>
                    <a:lnTo>
                      <a:pt x="2819972" y="3727799"/>
                    </a:lnTo>
                    <a:lnTo>
                      <a:pt x="2821495" y="3727799"/>
                    </a:lnTo>
                    <a:cubicBezTo>
                      <a:pt x="2822067" y="3727990"/>
                      <a:pt x="2834640" y="3728942"/>
                      <a:pt x="2837688" y="3728942"/>
                    </a:cubicBezTo>
                    <a:cubicBezTo>
                      <a:pt x="2839403" y="3728942"/>
                      <a:pt x="2843308" y="3730562"/>
                      <a:pt x="2845689" y="3731705"/>
                    </a:cubicBezTo>
                    <a:lnTo>
                      <a:pt x="2869120" y="3741801"/>
                    </a:lnTo>
                    <a:lnTo>
                      <a:pt x="2902553" y="3747897"/>
                    </a:lnTo>
                    <a:lnTo>
                      <a:pt x="2911031" y="3745802"/>
                    </a:lnTo>
                    <a:lnTo>
                      <a:pt x="2921032" y="3737420"/>
                    </a:lnTo>
                    <a:lnTo>
                      <a:pt x="2919699" y="3730752"/>
                    </a:lnTo>
                    <a:lnTo>
                      <a:pt x="2917603" y="3725037"/>
                    </a:lnTo>
                    <a:lnTo>
                      <a:pt x="2924270" y="3722846"/>
                    </a:lnTo>
                    <a:lnTo>
                      <a:pt x="2930652" y="3716750"/>
                    </a:lnTo>
                    <a:lnTo>
                      <a:pt x="2921794" y="3705320"/>
                    </a:lnTo>
                    <a:lnTo>
                      <a:pt x="2911221" y="3704273"/>
                    </a:lnTo>
                    <a:lnTo>
                      <a:pt x="2885885" y="3697224"/>
                    </a:lnTo>
                    <a:lnTo>
                      <a:pt x="2864358" y="3698272"/>
                    </a:lnTo>
                    <a:lnTo>
                      <a:pt x="2860167" y="3704558"/>
                    </a:lnTo>
                    <a:lnTo>
                      <a:pt x="2851499" y="3707130"/>
                    </a:lnTo>
                    <a:lnTo>
                      <a:pt x="2839593" y="3705130"/>
                    </a:lnTo>
                    <a:lnTo>
                      <a:pt x="2827115" y="3708559"/>
                    </a:lnTo>
                    <a:lnTo>
                      <a:pt x="2826639" y="3709511"/>
                    </a:lnTo>
                    <a:cubicBezTo>
                      <a:pt x="2826639" y="3709511"/>
                      <a:pt x="2824639" y="3713416"/>
                      <a:pt x="2823020" y="3715988"/>
                    </a:cubicBezTo>
                    <a:cubicBezTo>
                      <a:pt x="2821115" y="3717131"/>
                      <a:pt x="2809875" y="3715988"/>
                      <a:pt x="2805684" y="3715607"/>
                    </a:cubicBezTo>
                    <a:cubicBezTo>
                      <a:pt x="2803112" y="3715322"/>
                      <a:pt x="2800922" y="3715131"/>
                      <a:pt x="2799874" y="3715131"/>
                    </a:cubicBezTo>
                    <a:cubicBezTo>
                      <a:pt x="2798159" y="3715131"/>
                      <a:pt x="2794445" y="3714941"/>
                      <a:pt x="2790253" y="3714750"/>
                    </a:cubicBezTo>
                    <a:cubicBezTo>
                      <a:pt x="2784539" y="3714464"/>
                      <a:pt x="2777966" y="3714179"/>
                      <a:pt x="2773966" y="3714179"/>
                    </a:cubicBezTo>
                    <a:cubicBezTo>
                      <a:pt x="2767394" y="3714179"/>
                      <a:pt x="2758631" y="3721132"/>
                      <a:pt x="2755487" y="3723894"/>
                    </a:cubicBezTo>
                    <a:lnTo>
                      <a:pt x="2748820" y="3721608"/>
                    </a:lnTo>
                    <a:cubicBezTo>
                      <a:pt x="2745295" y="3714083"/>
                      <a:pt x="2740057" y="3702653"/>
                      <a:pt x="2739390" y="3699986"/>
                    </a:cubicBezTo>
                    <a:cubicBezTo>
                      <a:pt x="2738247" y="3695605"/>
                      <a:pt x="2727198" y="3687795"/>
                      <a:pt x="2721959" y="3684365"/>
                    </a:cubicBezTo>
                    <a:lnTo>
                      <a:pt x="2711006" y="3680365"/>
                    </a:lnTo>
                    <a:cubicBezTo>
                      <a:pt x="2708910" y="3679603"/>
                      <a:pt x="2707577" y="3678650"/>
                      <a:pt x="2707482" y="3677793"/>
                    </a:cubicBezTo>
                    <a:cubicBezTo>
                      <a:pt x="2707291" y="3676555"/>
                      <a:pt x="2709196" y="3674555"/>
                      <a:pt x="2710529" y="3673602"/>
                    </a:cubicBezTo>
                    <a:lnTo>
                      <a:pt x="2715959" y="3669983"/>
                    </a:lnTo>
                    <a:lnTo>
                      <a:pt x="2746153" y="3669983"/>
                    </a:lnTo>
                    <a:cubicBezTo>
                      <a:pt x="2746820" y="3669983"/>
                      <a:pt x="2748820" y="3669983"/>
                      <a:pt x="2749963" y="3668459"/>
                    </a:cubicBezTo>
                    <a:cubicBezTo>
                      <a:pt x="2751106" y="3666935"/>
                      <a:pt x="2750534" y="3665220"/>
                      <a:pt x="2749963" y="3663791"/>
                    </a:cubicBezTo>
                    <a:cubicBezTo>
                      <a:pt x="2749677" y="3663029"/>
                      <a:pt x="2749487" y="3662267"/>
                      <a:pt x="2749487" y="3661696"/>
                    </a:cubicBezTo>
                    <a:cubicBezTo>
                      <a:pt x="2749487" y="3660648"/>
                      <a:pt x="2749487" y="3657410"/>
                      <a:pt x="2733389" y="3647694"/>
                    </a:cubicBezTo>
                    <a:lnTo>
                      <a:pt x="2732532" y="3647218"/>
                    </a:lnTo>
                    <a:lnTo>
                      <a:pt x="2720245" y="3650266"/>
                    </a:lnTo>
                    <a:lnTo>
                      <a:pt x="2686526" y="3640646"/>
                    </a:lnTo>
                    <a:cubicBezTo>
                      <a:pt x="2685002" y="3639217"/>
                      <a:pt x="2679383" y="3634073"/>
                      <a:pt x="2672906" y="3628168"/>
                    </a:cubicBezTo>
                    <a:lnTo>
                      <a:pt x="2672906" y="3628168"/>
                    </a:lnTo>
                    <a:cubicBezTo>
                      <a:pt x="2672906" y="3628168"/>
                      <a:pt x="2671572" y="3626930"/>
                      <a:pt x="2671572" y="3626930"/>
                    </a:cubicBezTo>
                    <a:cubicBezTo>
                      <a:pt x="2667572" y="3623310"/>
                      <a:pt x="2663381" y="3619405"/>
                      <a:pt x="2659761" y="3616071"/>
                    </a:cubicBezTo>
                    <a:cubicBezTo>
                      <a:pt x="2659190" y="3615595"/>
                      <a:pt x="2658618" y="3615023"/>
                      <a:pt x="2658142" y="3614547"/>
                    </a:cubicBezTo>
                    <a:lnTo>
                      <a:pt x="2657856" y="3614357"/>
                    </a:lnTo>
                    <a:cubicBezTo>
                      <a:pt x="2656523" y="3613118"/>
                      <a:pt x="2655380" y="3612071"/>
                      <a:pt x="2654237" y="3611023"/>
                    </a:cubicBezTo>
                    <a:lnTo>
                      <a:pt x="2654046" y="3610832"/>
                    </a:lnTo>
                    <a:lnTo>
                      <a:pt x="2654046" y="3610832"/>
                    </a:lnTo>
                    <a:cubicBezTo>
                      <a:pt x="2654046" y="3610832"/>
                      <a:pt x="2653379" y="3610261"/>
                      <a:pt x="2653094" y="3609975"/>
                    </a:cubicBezTo>
                    <a:lnTo>
                      <a:pt x="2653094" y="3609975"/>
                    </a:lnTo>
                    <a:cubicBezTo>
                      <a:pt x="2653094" y="3609975"/>
                      <a:pt x="2652808" y="3609785"/>
                      <a:pt x="2652808" y="3609785"/>
                    </a:cubicBezTo>
                    <a:cubicBezTo>
                      <a:pt x="2651855" y="3608928"/>
                      <a:pt x="2651093" y="3608165"/>
                      <a:pt x="2650427" y="3607594"/>
                    </a:cubicBezTo>
                    <a:lnTo>
                      <a:pt x="2650427" y="3607594"/>
                    </a:lnTo>
                    <a:lnTo>
                      <a:pt x="2650236" y="3607403"/>
                    </a:lnTo>
                    <a:lnTo>
                      <a:pt x="2650236" y="3607403"/>
                    </a:lnTo>
                    <a:cubicBezTo>
                      <a:pt x="2649760" y="3606927"/>
                      <a:pt x="2649379" y="3606546"/>
                      <a:pt x="2649188" y="3606356"/>
                    </a:cubicBezTo>
                    <a:cubicBezTo>
                      <a:pt x="2648807" y="3605879"/>
                      <a:pt x="2648331" y="3605308"/>
                      <a:pt x="2647855" y="3604641"/>
                    </a:cubicBezTo>
                    <a:lnTo>
                      <a:pt x="2670334" y="3553873"/>
                    </a:lnTo>
                    <a:lnTo>
                      <a:pt x="2686526" y="3545777"/>
                    </a:lnTo>
                    <a:lnTo>
                      <a:pt x="2690813" y="3527679"/>
                    </a:lnTo>
                    <a:lnTo>
                      <a:pt x="2698814" y="3488246"/>
                    </a:lnTo>
                    <a:lnTo>
                      <a:pt x="2697861" y="3459004"/>
                    </a:lnTo>
                    <a:lnTo>
                      <a:pt x="2721864" y="3449765"/>
                    </a:lnTo>
                    <a:cubicBezTo>
                      <a:pt x="2725388" y="3449574"/>
                      <a:pt x="2743962" y="3448717"/>
                      <a:pt x="2747867" y="3447764"/>
                    </a:cubicBezTo>
                    <a:cubicBezTo>
                      <a:pt x="2752249" y="3446716"/>
                      <a:pt x="2755964" y="3435382"/>
                      <a:pt x="2758440" y="3425762"/>
                    </a:cubicBezTo>
                    <a:lnTo>
                      <a:pt x="2777109" y="3408045"/>
                    </a:lnTo>
                    <a:lnTo>
                      <a:pt x="2802732" y="3410045"/>
                    </a:lnTo>
                    <a:lnTo>
                      <a:pt x="2828163" y="3396329"/>
                    </a:lnTo>
                    <a:lnTo>
                      <a:pt x="2832164" y="3384233"/>
                    </a:lnTo>
                    <a:lnTo>
                      <a:pt x="2849594" y="3372231"/>
                    </a:lnTo>
                    <a:lnTo>
                      <a:pt x="2922556" y="3356420"/>
                    </a:lnTo>
                    <a:lnTo>
                      <a:pt x="2923413" y="3356229"/>
                    </a:lnTo>
                    <a:lnTo>
                      <a:pt x="2946464" y="3324606"/>
                    </a:lnTo>
                    <a:lnTo>
                      <a:pt x="2972372" y="3324606"/>
                    </a:lnTo>
                    <a:lnTo>
                      <a:pt x="2985802" y="3339274"/>
                    </a:lnTo>
                    <a:lnTo>
                      <a:pt x="3020949" y="3339274"/>
                    </a:lnTo>
                    <a:cubicBezTo>
                      <a:pt x="3020949" y="3339274"/>
                      <a:pt x="3049429" y="3341751"/>
                      <a:pt x="3049429" y="3341751"/>
                    </a:cubicBezTo>
                    <a:lnTo>
                      <a:pt x="3049715" y="3341751"/>
                    </a:lnTo>
                    <a:cubicBezTo>
                      <a:pt x="3052667" y="3341180"/>
                      <a:pt x="3078670" y="3336512"/>
                      <a:pt x="3085052" y="3331464"/>
                    </a:cubicBezTo>
                    <a:cubicBezTo>
                      <a:pt x="3086862" y="3330035"/>
                      <a:pt x="3090958" y="3327940"/>
                      <a:pt x="3095244" y="3325845"/>
                    </a:cubicBezTo>
                    <a:cubicBezTo>
                      <a:pt x="3107722" y="3319653"/>
                      <a:pt x="3116485" y="3314795"/>
                      <a:pt x="3116485" y="3308795"/>
                    </a:cubicBezTo>
                    <a:lnTo>
                      <a:pt x="3116485" y="3279077"/>
                    </a:lnTo>
                    <a:lnTo>
                      <a:pt x="3128486" y="3264980"/>
                    </a:lnTo>
                    <a:lnTo>
                      <a:pt x="3140012" y="3272409"/>
                    </a:lnTo>
                    <a:lnTo>
                      <a:pt x="3140869" y="3286220"/>
                    </a:lnTo>
                    <a:lnTo>
                      <a:pt x="3123819" y="3306223"/>
                    </a:lnTo>
                    <a:lnTo>
                      <a:pt x="3126867" y="3329654"/>
                    </a:lnTo>
                    <a:cubicBezTo>
                      <a:pt x="3126105" y="3332036"/>
                      <a:pt x="3122676" y="3342894"/>
                      <a:pt x="3118961" y="3354896"/>
                    </a:cubicBezTo>
                    <a:close/>
                    <a:moveTo>
                      <a:pt x="2915031" y="3732371"/>
                    </a:moveTo>
                    <a:lnTo>
                      <a:pt x="2915793" y="3735991"/>
                    </a:lnTo>
                    <a:lnTo>
                      <a:pt x="2909316" y="3741706"/>
                    </a:lnTo>
                    <a:lnTo>
                      <a:pt x="2902363" y="3743420"/>
                    </a:lnTo>
                    <a:lnTo>
                      <a:pt x="2870454" y="3737705"/>
                    </a:lnTo>
                    <a:lnTo>
                      <a:pt x="2847594" y="3727799"/>
                    </a:lnTo>
                    <a:cubicBezTo>
                      <a:pt x="2846546" y="3727228"/>
                      <a:pt x="2840927" y="3724561"/>
                      <a:pt x="2837593" y="3724561"/>
                    </a:cubicBezTo>
                    <a:cubicBezTo>
                      <a:pt x="2835212" y="3724561"/>
                      <a:pt x="2826353" y="3723894"/>
                      <a:pt x="2823020" y="3723704"/>
                    </a:cubicBezTo>
                    <a:cubicBezTo>
                      <a:pt x="2822448" y="3722941"/>
                      <a:pt x="2821591" y="3722084"/>
                      <a:pt x="2820353" y="3721703"/>
                    </a:cubicBezTo>
                    <a:cubicBezTo>
                      <a:pt x="2823686" y="3721513"/>
                      <a:pt x="2825687" y="3720846"/>
                      <a:pt x="2826639" y="3719322"/>
                    </a:cubicBezTo>
                    <a:cubicBezTo>
                      <a:pt x="2828163" y="3717131"/>
                      <a:pt x="2829592" y="3714464"/>
                      <a:pt x="2830259" y="3713036"/>
                    </a:cubicBezTo>
                    <a:lnTo>
                      <a:pt x="2839688" y="3710464"/>
                    </a:lnTo>
                    <a:lnTo>
                      <a:pt x="2851690" y="3712464"/>
                    </a:lnTo>
                    <a:lnTo>
                      <a:pt x="2863025" y="3709035"/>
                    </a:lnTo>
                    <a:lnTo>
                      <a:pt x="2866835" y="3703320"/>
                    </a:lnTo>
                    <a:lnTo>
                      <a:pt x="2885218" y="3702368"/>
                    </a:lnTo>
                    <a:lnTo>
                      <a:pt x="2910174" y="3709321"/>
                    </a:lnTo>
                    <a:lnTo>
                      <a:pt x="2919127" y="3710178"/>
                    </a:lnTo>
                    <a:lnTo>
                      <a:pt x="2924175" y="3716655"/>
                    </a:lnTo>
                    <a:lnTo>
                      <a:pt x="2922080" y="3718751"/>
                    </a:lnTo>
                    <a:lnTo>
                      <a:pt x="2911316" y="3722370"/>
                    </a:lnTo>
                    <a:lnTo>
                      <a:pt x="2915031" y="3732276"/>
                    </a:lnTo>
                    <a:close/>
                    <a:moveTo>
                      <a:pt x="3244120" y="3198209"/>
                    </a:moveTo>
                    <a:cubicBezTo>
                      <a:pt x="3244977" y="3199829"/>
                      <a:pt x="3245549" y="3200781"/>
                      <a:pt x="3245549" y="3200781"/>
                    </a:cubicBezTo>
                    <a:lnTo>
                      <a:pt x="3246025" y="3201448"/>
                    </a:lnTo>
                    <a:cubicBezTo>
                      <a:pt x="3246977" y="3202210"/>
                      <a:pt x="3268599" y="3220974"/>
                      <a:pt x="3274600" y="3225546"/>
                    </a:cubicBezTo>
                    <a:cubicBezTo>
                      <a:pt x="3280601" y="3230023"/>
                      <a:pt x="3301460" y="3246501"/>
                      <a:pt x="3301460" y="3246501"/>
                    </a:cubicBezTo>
                    <a:lnTo>
                      <a:pt x="3302032" y="3246978"/>
                    </a:lnTo>
                    <a:lnTo>
                      <a:pt x="3347180" y="3248406"/>
                    </a:lnTo>
                    <a:cubicBezTo>
                      <a:pt x="3347942" y="3253740"/>
                      <a:pt x="3349847" y="3268599"/>
                      <a:pt x="3349847" y="3274505"/>
                    </a:cubicBezTo>
                    <a:cubicBezTo>
                      <a:pt x="3349847" y="3280982"/>
                      <a:pt x="3344323" y="3284601"/>
                      <a:pt x="3340989" y="3285744"/>
                    </a:cubicBezTo>
                    <a:cubicBezTo>
                      <a:pt x="3338417" y="3286601"/>
                      <a:pt x="3325844" y="3285458"/>
                      <a:pt x="3319177" y="3284791"/>
                    </a:cubicBezTo>
                    <a:cubicBezTo>
                      <a:pt x="3315081" y="3284411"/>
                      <a:pt x="3311938" y="3284125"/>
                      <a:pt x="3310319" y="3284125"/>
                    </a:cubicBezTo>
                    <a:cubicBezTo>
                      <a:pt x="3305556" y="3284125"/>
                      <a:pt x="3290030" y="3290507"/>
                      <a:pt x="3286887" y="3291840"/>
                    </a:cubicBezTo>
                    <a:lnTo>
                      <a:pt x="3230499" y="3317748"/>
                    </a:lnTo>
                    <a:lnTo>
                      <a:pt x="3229642" y="3318129"/>
                    </a:lnTo>
                    <a:lnTo>
                      <a:pt x="3226213" y="3326321"/>
                    </a:lnTo>
                    <a:lnTo>
                      <a:pt x="3218307" y="3355848"/>
                    </a:lnTo>
                    <a:lnTo>
                      <a:pt x="3205829" y="3373184"/>
                    </a:lnTo>
                    <a:cubicBezTo>
                      <a:pt x="3193923" y="3382232"/>
                      <a:pt x="3180302" y="3391853"/>
                      <a:pt x="3178016" y="3392520"/>
                    </a:cubicBezTo>
                    <a:cubicBezTo>
                      <a:pt x="3174778" y="3393281"/>
                      <a:pt x="3165443" y="3408140"/>
                      <a:pt x="3150203" y="3436525"/>
                    </a:cubicBezTo>
                    <a:lnTo>
                      <a:pt x="3142678" y="3427571"/>
                    </a:lnTo>
                    <a:cubicBezTo>
                      <a:pt x="3146393" y="3421761"/>
                      <a:pt x="3159919" y="3400711"/>
                      <a:pt x="3161633" y="3398139"/>
                    </a:cubicBezTo>
                    <a:cubicBezTo>
                      <a:pt x="3162872" y="3396234"/>
                      <a:pt x="3163729" y="3394710"/>
                      <a:pt x="3164967" y="3392710"/>
                    </a:cubicBezTo>
                    <a:cubicBezTo>
                      <a:pt x="3165729" y="3391472"/>
                      <a:pt x="3166491" y="3390043"/>
                      <a:pt x="3167729" y="3388138"/>
                    </a:cubicBezTo>
                    <a:cubicBezTo>
                      <a:pt x="3168558" y="3386804"/>
                      <a:pt x="3170015" y="3386042"/>
                      <a:pt x="3172111" y="3385852"/>
                    </a:cubicBezTo>
                    <a:cubicBezTo>
                      <a:pt x="3174492" y="3385661"/>
                      <a:pt x="3178112" y="3385376"/>
                      <a:pt x="3184017" y="3384233"/>
                    </a:cubicBezTo>
                    <a:cubicBezTo>
                      <a:pt x="3186113" y="3383852"/>
                      <a:pt x="3192494" y="3382518"/>
                      <a:pt x="3193352" y="3377946"/>
                    </a:cubicBezTo>
                    <a:cubicBezTo>
                      <a:pt x="3194209" y="3373374"/>
                      <a:pt x="3188970" y="3369564"/>
                      <a:pt x="3187827" y="3368897"/>
                    </a:cubicBezTo>
                    <a:lnTo>
                      <a:pt x="3186970" y="3368326"/>
                    </a:lnTo>
                    <a:lnTo>
                      <a:pt x="3157061" y="3375565"/>
                    </a:lnTo>
                    <a:cubicBezTo>
                      <a:pt x="3153537" y="3376327"/>
                      <a:pt x="3143536" y="3378518"/>
                      <a:pt x="3139631" y="3378518"/>
                    </a:cubicBezTo>
                    <a:cubicBezTo>
                      <a:pt x="3137249" y="3378518"/>
                      <a:pt x="3134011" y="3377374"/>
                      <a:pt x="3131153" y="3376327"/>
                    </a:cubicBezTo>
                    <a:cubicBezTo>
                      <a:pt x="3129439" y="3375660"/>
                      <a:pt x="3128010" y="3375279"/>
                      <a:pt x="3126677" y="3374898"/>
                    </a:cubicBezTo>
                    <a:lnTo>
                      <a:pt x="3126677" y="3374898"/>
                    </a:lnTo>
                    <a:cubicBezTo>
                      <a:pt x="3126677" y="3374898"/>
                      <a:pt x="3126295" y="3374708"/>
                      <a:pt x="3126295" y="3374708"/>
                    </a:cubicBezTo>
                    <a:lnTo>
                      <a:pt x="3126295" y="3374708"/>
                    </a:lnTo>
                    <a:cubicBezTo>
                      <a:pt x="3125819" y="3374708"/>
                      <a:pt x="3125248" y="3374517"/>
                      <a:pt x="3124867" y="3374517"/>
                    </a:cubicBezTo>
                    <a:lnTo>
                      <a:pt x="3124867" y="3374517"/>
                    </a:lnTo>
                    <a:cubicBezTo>
                      <a:pt x="3124867" y="3374517"/>
                      <a:pt x="3124391" y="3374231"/>
                      <a:pt x="3124010" y="3373850"/>
                    </a:cubicBezTo>
                    <a:lnTo>
                      <a:pt x="3124010" y="3373850"/>
                    </a:lnTo>
                    <a:cubicBezTo>
                      <a:pt x="3124010" y="3373850"/>
                      <a:pt x="3124010" y="3373850"/>
                      <a:pt x="3124010" y="3373850"/>
                    </a:cubicBezTo>
                    <a:cubicBezTo>
                      <a:pt x="3122962" y="3372898"/>
                      <a:pt x="3121343" y="3370898"/>
                      <a:pt x="3119533" y="3367849"/>
                    </a:cubicBezTo>
                    <a:cubicBezTo>
                      <a:pt x="3120866" y="3363563"/>
                      <a:pt x="3122200" y="3359182"/>
                      <a:pt x="3123438" y="3354896"/>
                    </a:cubicBezTo>
                    <a:cubicBezTo>
                      <a:pt x="3127439" y="3341846"/>
                      <a:pt x="3130963" y="3330702"/>
                      <a:pt x="3130963" y="3330702"/>
                    </a:cubicBezTo>
                    <a:lnTo>
                      <a:pt x="3131153" y="3330226"/>
                    </a:lnTo>
                    <a:lnTo>
                      <a:pt x="3128201" y="3307842"/>
                    </a:lnTo>
                    <a:lnTo>
                      <a:pt x="3145060" y="3287935"/>
                    </a:lnTo>
                    <a:lnTo>
                      <a:pt x="3143917" y="3269837"/>
                    </a:lnTo>
                    <a:lnTo>
                      <a:pt x="3130963" y="3261455"/>
                    </a:lnTo>
                    <a:lnTo>
                      <a:pt x="3136583" y="3254883"/>
                    </a:lnTo>
                    <a:lnTo>
                      <a:pt x="3136583" y="3254216"/>
                    </a:lnTo>
                    <a:cubicBezTo>
                      <a:pt x="3138107" y="3242977"/>
                      <a:pt x="3142393" y="3225737"/>
                      <a:pt x="3147155" y="3224403"/>
                    </a:cubicBezTo>
                    <a:cubicBezTo>
                      <a:pt x="3155061" y="3222117"/>
                      <a:pt x="3182684" y="3211925"/>
                      <a:pt x="3188113" y="3209925"/>
                    </a:cubicBezTo>
                    <a:lnTo>
                      <a:pt x="3199543" y="3214497"/>
                    </a:lnTo>
                    <a:lnTo>
                      <a:pt x="3218212" y="3214688"/>
                    </a:lnTo>
                    <a:lnTo>
                      <a:pt x="3243929" y="3198495"/>
                    </a:lnTo>
                    <a:close/>
                    <a:moveTo>
                      <a:pt x="3248216" y="3004661"/>
                    </a:moveTo>
                    <a:lnTo>
                      <a:pt x="3239738" y="3034474"/>
                    </a:lnTo>
                    <a:lnTo>
                      <a:pt x="3229070" y="3037141"/>
                    </a:lnTo>
                    <a:lnTo>
                      <a:pt x="3206306" y="3056287"/>
                    </a:lnTo>
                    <a:lnTo>
                      <a:pt x="3206306" y="3083052"/>
                    </a:lnTo>
                    <a:cubicBezTo>
                      <a:pt x="3208115" y="3098959"/>
                      <a:pt x="3209925" y="3122962"/>
                      <a:pt x="3208020" y="3126581"/>
                    </a:cubicBezTo>
                    <a:cubicBezTo>
                      <a:pt x="3205639" y="3131344"/>
                      <a:pt x="3199828" y="3144870"/>
                      <a:pt x="3197257" y="3150775"/>
                    </a:cubicBezTo>
                    <a:lnTo>
                      <a:pt x="3197257" y="3150775"/>
                    </a:lnTo>
                    <a:cubicBezTo>
                      <a:pt x="3196590" y="3152299"/>
                      <a:pt x="3196114" y="3153537"/>
                      <a:pt x="3196019" y="3153632"/>
                    </a:cubicBezTo>
                    <a:lnTo>
                      <a:pt x="3194590" y="3156966"/>
                    </a:lnTo>
                    <a:lnTo>
                      <a:pt x="3198209" y="3156966"/>
                    </a:lnTo>
                    <a:cubicBezTo>
                      <a:pt x="3198209" y="3156966"/>
                      <a:pt x="3202495" y="3156966"/>
                      <a:pt x="3208115" y="3158395"/>
                    </a:cubicBezTo>
                    <a:cubicBezTo>
                      <a:pt x="3211449" y="3159252"/>
                      <a:pt x="3217259" y="3164681"/>
                      <a:pt x="3221545" y="3168682"/>
                    </a:cubicBezTo>
                    <a:cubicBezTo>
                      <a:pt x="3224308" y="3171254"/>
                      <a:pt x="3226594" y="3173445"/>
                      <a:pt x="3228308" y="3174587"/>
                    </a:cubicBezTo>
                    <a:cubicBezTo>
                      <a:pt x="3228499" y="3174683"/>
                      <a:pt x="3228785" y="3174968"/>
                      <a:pt x="3229070" y="3175254"/>
                    </a:cubicBezTo>
                    <a:cubicBezTo>
                      <a:pt x="3229070" y="3175254"/>
                      <a:pt x="3229070" y="3175254"/>
                      <a:pt x="3229070" y="3175254"/>
                    </a:cubicBezTo>
                    <a:cubicBezTo>
                      <a:pt x="3229261" y="3175540"/>
                      <a:pt x="3229547" y="3175730"/>
                      <a:pt x="3229832" y="3176111"/>
                    </a:cubicBezTo>
                    <a:lnTo>
                      <a:pt x="3229832" y="3176111"/>
                    </a:lnTo>
                    <a:cubicBezTo>
                      <a:pt x="3229832" y="3176111"/>
                      <a:pt x="3229832" y="3176111"/>
                      <a:pt x="3229832" y="3176111"/>
                    </a:cubicBezTo>
                    <a:cubicBezTo>
                      <a:pt x="3230499" y="3176969"/>
                      <a:pt x="3231357" y="3178112"/>
                      <a:pt x="3232404" y="3179540"/>
                    </a:cubicBezTo>
                    <a:lnTo>
                      <a:pt x="3232404" y="3179540"/>
                    </a:lnTo>
                    <a:cubicBezTo>
                      <a:pt x="3232404" y="3179540"/>
                      <a:pt x="3232976" y="3180398"/>
                      <a:pt x="3233261" y="3180874"/>
                    </a:cubicBezTo>
                    <a:lnTo>
                      <a:pt x="3233261" y="3182493"/>
                    </a:lnTo>
                    <a:lnTo>
                      <a:pt x="3234404" y="3182493"/>
                    </a:lnTo>
                    <a:cubicBezTo>
                      <a:pt x="3236309" y="3185446"/>
                      <a:pt x="3238691" y="3189161"/>
                      <a:pt x="3241548" y="3194018"/>
                    </a:cubicBezTo>
                    <a:lnTo>
                      <a:pt x="3216878" y="3209544"/>
                    </a:lnTo>
                    <a:lnTo>
                      <a:pt x="3200876" y="3209544"/>
                    </a:lnTo>
                    <a:lnTo>
                      <a:pt x="3188208" y="3204496"/>
                    </a:lnTo>
                    <a:lnTo>
                      <a:pt x="3187351" y="3204782"/>
                    </a:lnTo>
                    <a:cubicBezTo>
                      <a:pt x="3187351" y="3204782"/>
                      <a:pt x="3154299" y="3217069"/>
                      <a:pt x="3145917" y="3219450"/>
                    </a:cubicBezTo>
                    <a:cubicBezTo>
                      <a:pt x="3136678" y="3222117"/>
                      <a:pt x="3132868" y="3246120"/>
                      <a:pt x="3132106" y="3252597"/>
                    </a:cubicBezTo>
                    <a:lnTo>
                      <a:pt x="3127058" y="3258598"/>
                    </a:lnTo>
                    <a:lnTo>
                      <a:pt x="3127058" y="3258598"/>
                    </a:lnTo>
                    <a:cubicBezTo>
                      <a:pt x="3127058" y="3258598"/>
                      <a:pt x="3125438" y="3260503"/>
                      <a:pt x="3125438" y="3260503"/>
                    </a:cubicBezTo>
                    <a:lnTo>
                      <a:pt x="3123914" y="3262217"/>
                    </a:lnTo>
                    <a:lnTo>
                      <a:pt x="3123914" y="3262217"/>
                    </a:lnTo>
                    <a:cubicBezTo>
                      <a:pt x="3123914" y="3262217"/>
                      <a:pt x="3111151" y="3277172"/>
                      <a:pt x="3111151" y="3277172"/>
                    </a:cubicBezTo>
                    <a:lnTo>
                      <a:pt x="3111151" y="3308604"/>
                    </a:lnTo>
                    <a:cubicBezTo>
                      <a:pt x="3111151" y="3312033"/>
                      <a:pt x="3099054" y="3318129"/>
                      <a:pt x="3092482" y="3321368"/>
                    </a:cubicBezTo>
                    <a:cubicBezTo>
                      <a:pt x="3087719" y="3323749"/>
                      <a:pt x="3083624" y="3325749"/>
                      <a:pt x="3081433" y="3327559"/>
                    </a:cubicBezTo>
                    <a:cubicBezTo>
                      <a:pt x="3077337" y="3330797"/>
                      <a:pt x="3059620" y="3334893"/>
                      <a:pt x="3048572" y="3336798"/>
                    </a:cubicBezTo>
                    <a:lnTo>
                      <a:pt x="3020473" y="3334417"/>
                    </a:lnTo>
                    <a:lnTo>
                      <a:pt x="2987231" y="3334417"/>
                    </a:lnTo>
                    <a:lnTo>
                      <a:pt x="2973800" y="3319748"/>
                    </a:lnTo>
                    <a:lnTo>
                      <a:pt x="2943416" y="3319748"/>
                    </a:lnTo>
                    <a:lnTo>
                      <a:pt x="2919984" y="3351848"/>
                    </a:lnTo>
                    <a:lnTo>
                      <a:pt x="2849690" y="3367088"/>
                    </a:lnTo>
                    <a:lnTo>
                      <a:pt x="2835307" y="3303556"/>
                    </a:lnTo>
                    <a:lnTo>
                      <a:pt x="2833307" y="3302318"/>
                    </a:lnTo>
                    <a:lnTo>
                      <a:pt x="2816066" y="3292031"/>
                    </a:lnTo>
                    <a:lnTo>
                      <a:pt x="2815685" y="3291840"/>
                    </a:lnTo>
                    <a:cubicBezTo>
                      <a:pt x="2811304" y="3290221"/>
                      <a:pt x="2805970" y="3288125"/>
                      <a:pt x="2800826" y="3286030"/>
                    </a:cubicBezTo>
                    <a:cubicBezTo>
                      <a:pt x="2792254" y="3282601"/>
                      <a:pt x="2784158" y="3279077"/>
                      <a:pt x="2782062" y="3277457"/>
                    </a:cubicBezTo>
                    <a:cubicBezTo>
                      <a:pt x="2781872" y="3277267"/>
                      <a:pt x="2781681" y="3276981"/>
                      <a:pt x="2781395" y="3276600"/>
                    </a:cubicBezTo>
                    <a:cubicBezTo>
                      <a:pt x="2780919" y="3275838"/>
                      <a:pt x="2780348" y="3274505"/>
                      <a:pt x="2779681" y="3271933"/>
                    </a:cubicBezTo>
                    <a:cubicBezTo>
                      <a:pt x="2779681" y="3271933"/>
                      <a:pt x="2779681" y="3271933"/>
                      <a:pt x="2779681" y="3271933"/>
                    </a:cubicBezTo>
                    <a:cubicBezTo>
                      <a:pt x="2779395" y="3270980"/>
                      <a:pt x="2779205" y="3269933"/>
                      <a:pt x="2779014" y="3268885"/>
                    </a:cubicBezTo>
                    <a:cubicBezTo>
                      <a:pt x="2779014" y="3268790"/>
                      <a:pt x="2779014" y="3268695"/>
                      <a:pt x="2779014" y="3268599"/>
                    </a:cubicBezTo>
                    <a:cubicBezTo>
                      <a:pt x="2777490" y="3260503"/>
                      <a:pt x="2776919" y="3250597"/>
                      <a:pt x="2776919" y="3250597"/>
                    </a:cubicBezTo>
                    <a:lnTo>
                      <a:pt x="2782919" y="3220403"/>
                    </a:lnTo>
                    <a:lnTo>
                      <a:pt x="2819781" y="3163253"/>
                    </a:lnTo>
                    <a:lnTo>
                      <a:pt x="2787968" y="3151346"/>
                    </a:lnTo>
                    <a:cubicBezTo>
                      <a:pt x="2777776" y="3143441"/>
                      <a:pt x="2766536" y="3133439"/>
                      <a:pt x="2765870" y="3130868"/>
                    </a:cubicBezTo>
                    <a:cubicBezTo>
                      <a:pt x="2764536" y="3125629"/>
                      <a:pt x="2757678" y="3116390"/>
                      <a:pt x="2757011" y="3115532"/>
                    </a:cubicBezTo>
                    <a:lnTo>
                      <a:pt x="2749010" y="3101816"/>
                    </a:lnTo>
                    <a:lnTo>
                      <a:pt x="2753678" y="3087624"/>
                    </a:lnTo>
                    <a:lnTo>
                      <a:pt x="2757392" y="3052763"/>
                    </a:lnTo>
                    <a:lnTo>
                      <a:pt x="2784253" y="3059430"/>
                    </a:lnTo>
                    <a:lnTo>
                      <a:pt x="2784253" y="3072765"/>
                    </a:lnTo>
                    <a:lnTo>
                      <a:pt x="2785872" y="3073337"/>
                    </a:lnTo>
                    <a:cubicBezTo>
                      <a:pt x="2787396" y="3073813"/>
                      <a:pt x="2822353" y="3085433"/>
                      <a:pt x="2840545" y="3085433"/>
                    </a:cubicBezTo>
                    <a:cubicBezTo>
                      <a:pt x="2841117" y="3085433"/>
                      <a:pt x="2841784" y="3085433"/>
                      <a:pt x="2842451" y="3085433"/>
                    </a:cubicBezTo>
                    <a:lnTo>
                      <a:pt x="2842451" y="3085433"/>
                    </a:lnTo>
                    <a:cubicBezTo>
                      <a:pt x="2842451" y="3085433"/>
                      <a:pt x="2842451" y="3085433"/>
                      <a:pt x="2842451" y="3085433"/>
                    </a:cubicBezTo>
                    <a:cubicBezTo>
                      <a:pt x="2842641" y="3085433"/>
                      <a:pt x="2842927" y="3085433"/>
                      <a:pt x="2843117" y="3085433"/>
                    </a:cubicBezTo>
                    <a:lnTo>
                      <a:pt x="2843117" y="3085433"/>
                    </a:lnTo>
                    <a:cubicBezTo>
                      <a:pt x="2843117" y="3085433"/>
                      <a:pt x="2843117" y="3085433"/>
                      <a:pt x="2843117" y="3085433"/>
                    </a:cubicBezTo>
                    <a:cubicBezTo>
                      <a:pt x="2843594" y="3085433"/>
                      <a:pt x="2843975" y="3085433"/>
                      <a:pt x="2844451" y="3085433"/>
                    </a:cubicBezTo>
                    <a:lnTo>
                      <a:pt x="2844451" y="3085433"/>
                    </a:lnTo>
                    <a:cubicBezTo>
                      <a:pt x="2844451" y="3085433"/>
                      <a:pt x="2845308" y="3085433"/>
                      <a:pt x="2845308" y="3085433"/>
                    </a:cubicBezTo>
                    <a:lnTo>
                      <a:pt x="2845308" y="3085433"/>
                    </a:lnTo>
                    <a:cubicBezTo>
                      <a:pt x="2845308" y="3085433"/>
                      <a:pt x="2846165" y="3085433"/>
                      <a:pt x="2846642" y="3085433"/>
                    </a:cubicBezTo>
                    <a:lnTo>
                      <a:pt x="2846642" y="3085433"/>
                    </a:lnTo>
                    <a:cubicBezTo>
                      <a:pt x="2846642" y="3085433"/>
                      <a:pt x="2847785" y="3085433"/>
                      <a:pt x="2847785" y="3085433"/>
                    </a:cubicBezTo>
                    <a:lnTo>
                      <a:pt x="2847785" y="3085433"/>
                    </a:lnTo>
                    <a:cubicBezTo>
                      <a:pt x="2847785" y="3085433"/>
                      <a:pt x="2848642" y="3085433"/>
                      <a:pt x="2849023" y="3085433"/>
                    </a:cubicBezTo>
                    <a:lnTo>
                      <a:pt x="2850261" y="3085433"/>
                    </a:lnTo>
                    <a:cubicBezTo>
                      <a:pt x="2850261" y="3085433"/>
                      <a:pt x="2850261" y="3085338"/>
                      <a:pt x="2850261" y="3085338"/>
                    </a:cubicBezTo>
                    <a:cubicBezTo>
                      <a:pt x="2850737" y="3085338"/>
                      <a:pt x="2851118" y="3085338"/>
                      <a:pt x="2851595" y="3085243"/>
                    </a:cubicBezTo>
                    <a:lnTo>
                      <a:pt x="2851595" y="3085243"/>
                    </a:lnTo>
                    <a:cubicBezTo>
                      <a:pt x="2851595" y="3085243"/>
                      <a:pt x="2853024" y="3085148"/>
                      <a:pt x="2853024" y="3085148"/>
                    </a:cubicBezTo>
                    <a:lnTo>
                      <a:pt x="2853024" y="3085148"/>
                    </a:lnTo>
                    <a:cubicBezTo>
                      <a:pt x="2853024" y="3085148"/>
                      <a:pt x="2853881" y="3085148"/>
                      <a:pt x="2854357" y="3085053"/>
                    </a:cubicBezTo>
                    <a:lnTo>
                      <a:pt x="2854357" y="3085053"/>
                    </a:lnTo>
                    <a:cubicBezTo>
                      <a:pt x="2854357" y="3085053"/>
                      <a:pt x="2855881" y="3084862"/>
                      <a:pt x="2855881" y="3084862"/>
                    </a:cubicBezTo>
                    <a:lnTo>
                      <a:pt x="2855881" y="3084862"/>
                    </a:lnTo>
                    <a:cubicBezTo>
                      <a:pt x="2856357" y="3084862"/>
                      <a:pt x="2856928" y="3084766"/>
                      <a:pt x="2857405" y="3084671"/>
                    </a:cubicBezTo>
                    <a:lnTo>
                      <a:pt x="2857405" y="3084671"/>
                    </a:lnTo>
                    <a:cubicBezTo>
                      <a:pt x="2857405" y="3084671"/>
                      <a:pt x="2858262" y="3084671"/>
                      <a:pt x="2858262" y="3084671"/>
                    </a:cubicBezTo>
                    <a:cubicBezTo>
                      <a:pt x="2858834" y="3084671"/>
                      <a:pt x="2859405" y="3084576"/>
                      <a:pt x="2859977" y="3084481"/>
                    </a:cubicBezTo>
                    <a:lnTo>
                      <a:pt x="2859977" y="3084481"/>
                    </a:lnTo>
                    <a:cubicBezTo>
                      <a:pt x="2859977" y="3084481"/>
                      <a:pt x="2861882" y="3084290"/>
                      <a:pt x="2861882" y="3084290"/>
                    </a:cubicBezTo>
                    <a:lnTo>
                      <a:pt x="2861882" y="3084290"/>
                    </a:lnTo>
                    <a:cubicBezTo>
                      <a:pt x="2862644" y="3084290"/>
                      <a:pt x="2863501" y="3084100"/>
                      <a:pt x="2864358" y="3084005"/>
                    </a:cubicBezTo>
                    <a:lnTo>
                      <a:pt x="2865120" y="3084005"/>
                    </a:lnTo>
                    <a:cubicBezTo>
                      <a:pt x="2888361" y="3081338"/>
                      <a:pt x="2916841" y="3077051"/>
                      <a:pt x="2918555" y="3076861"/>
                    </a:cubicBezTo>
                    <a:lnTo>
                      <a:pt x="2919222" y="3076670"/>
                    </a:lnTo>
                    <a:cubicBezTo>
                      <a:pt x="2919222" y="3076670"/>
                      <a:pt x="2921794" y="3075528"/>
                      <a:pt x="2925794" y="3074099"/>
                    </a:cubicBezTo>
                    <a:cubicBezTo>
                      <a:pt x="2934272" y="3071146"/>
                      <a:pt x="2949893" y="3066860"/>
                      <a:pt x="2967419" y="3067907"/>
                    </a:cubicBezTo>
                    <a:cubicBezTo>
                      <a:pt x="2993898" y="3069336"/>
                      <a:pt x="3011900" y="3072289"/>
                      <a:pt x="3012091" y="3072384"/>
                    </a:cubicBezTo>
                    <a:lnTo>
                      <a:pt x="3012948" y="3072384"/>
                    </a:lnTo>
                    <a:cubicBezTo>
                      <a:pt x="3012948" y="3072384"/>
                      <a:pt x="3025712" y="3064574"/>
                      <a:pt x="3025712" y="3064574"/>
                    </a:cubicBezTo>
                    <a:lnTo>
                      <a:pt x="3047524" y="3027616"/>
                    </a:lnTo>
                    <a:cubicBezTo>
                      <a:pt x="3047524" y="3027616"/>
                      <a:pt x="3057906" y="3005804"/>
                      <a:pt x="3080766" y="2995898"/>
                    </a:cubicBezTo>
                    <a:cubicBezTo>
                      <a:pt x="3088100" y="2992660"/>
                      <a:pt x="3094863" y="2989421"/>
                      <a:pt x="3101435" y="2986278"/>
                    </a:cubicBezTo>
                    <a:cubicBezTo>
                      <a:pt x="3115342" y="2979515"/>
                      <a:pt x="3127439" y="2973705"/>
                      <a:pt x="3135154" y="2973705"/>
                    </a:cubicBezTo>
                    <a:cubicBezTo>
                      <a:pt x="3142869" y="2973705"/>
                      <a:pt x="3164015" y="2979801"/>
                      <a:pt x="3191161" y="2989993"/>
                    </a:cubicBezTo>
                    <a:cubicBezTo>
                      <a:pt x="3192304" y="2990469"/>
                      <a:pt x="3193828" y="2990850"/>
                      <a:pt x="3195542" y="2991231"/>
                    </a:cubicBezTo>
                    <a:cubicBezTo>
                      <a:pt x="3196114" y="2991422"/>
                      <a:pt x="3196971" y="2991517"/>
                      <a:pt x="3197638" y="2991612"/>
                    </a:cubicBezTo>
                    <a:cubicBezTo>
                      <a:pt x="3198876" y="2991898"/>
                      <a:pt x="3200114" y="2992088"/>
                      <a:pt x="3201543" y="2992374"/>
                    </a:cubicBezTo>
                    <a:cubicBezTo>
                      <a:pt x="3202495" y="2992565"/>
                      <a:pt x="3203543" y="2992660"/>
                      <a:pt x="3204591" y="2992850"/>
                    </a:cubicBezTo>
                    <a:cubicBezTo>
                      <a:pt x="3205925" y="2993041"/>
                      <a:pt x="3207258" y="2993231"/>
                      <a:pt x="3208687" y="2993422"/>
                    </a:cubicBezTo>
                    <a:cubicBezTo>
                      <a:pt x="3209925" y="2993612"/>
                      <a:pt x="3211163" y="2993708"/>
                      <a:pt x="3212402" y="2993898"/>
                    </a:cubicBezTo>
                    <a:cubicBezTo>
                      <a:pt x="3213735" y="2994089"/>
                      <a:pt x="3215164" y="2994279"/>
                      <a:pt x="3216593" y="2994374"/>
                    </a:cubicBezTo>
                    <a:cubicBezTo>
                      <a:pt x="3217926" y="2994565"/>
                      <a:pt x="3219260" y="2994660"/>
                      <a:pt x="3220593" y="2994755"/>
                    </a:cubicBezTo>
                    <a:cubicBezTo>
                      <a:pt x="3222022" y="2994946"/>
                      <a:pt x="3223451" y="2995041"/>
                      <a:pt x="3224879" y="2995232"/>
                    </a:cubicBezTo>
                    <a:cubicBezTo>
                      <a:pt x="3226118" y="2995327"/>
                      <a:pt x="3227356" y="2995422"/>
                      <a:pt x="3228689" y="2995613"/>
                    </a:cubicBezTo>
                    <a:cubicBezTo>
                      <a:pt x="3230309" y="2995803"/>
                      <a:pt x="3231833" y="2995898"/>
                      <a:pt x="3233357" y="2995994"/>
                    </a:cubicBezTo>
                    <a:cubicBezTo>
                      <a:pt x="3234214" y="2995994"/>
                      <a:pt x="3235071" y="2996089"/>
                      <a:pt x="3235928" y="2996184"/>
                    </a:cubicBezTo>
                    <a:cubicBezTo>
                      <a:pt x="3237928" y="2996374"/>
                      <a:pt x="3239834" y="2996470"/>
                      <a:pt x="3241643" y="2996660"/>
                    </a:cubicBezTo>
                    <a:cubicBezTo>
                      <a:pt x="3241929" y="2996660"/>
                      <a:pt x="3242215" y="2996660"/>
                      <a:pt x="3242501" y="2996660"/>
                    </a:cubicBezTo>
                    <a:cubicBezTo>
                      <a:pt x="3244120" y="2996756"/>
                      <a:pt x="3245739" y="2996946"/>
                      <a:pt x="3247168" y="2997041"/>
                    </a:cubicBezTo>
                    <a:cubicBezTo>
                      <a:pt x="3247835" y="3000851"/>
                      <a:pt x="3248025" y="3004185"/>
                      <a:pt x="3248025" y="3005233"/>
                    </a:cubicBezTo>
                    <a:close/>
                    <a:moveTo>
                      <a:pt x="3288792" y="2793302"/>
                    </a:moveTo>
                    <a:cubicBezTo>
                      <a:pt x="3290316" y="2797112"/>
                      <a:pt x="3289554" y="2799969"/>
                      <a:pt x="3288507" y="2803493"/>
                    </a:cubicBezTo>
                    <a:cubicBezTo>
                      <a:pt x="3287840" y="2805874"/>
                      <a:pt x="3287078" y="2808637"/>
                      <a:pt x="3287078" y="2811875"/>
                    </a:cubicBezTo>
                    <a:lnTo>
                      <a:pt x="3287078" y="2844832"/>
                    </a:lnTo>
                    <a:lnTo>
                      <a:pt x="3258312" y="2858548"/>
                    </a:lnTo>
                    <a:lnTo>
                      <a:pt x="3254407" y="2855690"/>
                    </a:lnTo>
                    <a:lnTo>
                      <a:pt x="3254407" y="2843403"/>
                    </a:lnTo>
                    <a:cubicBezTo>
                      <a:pt x="3254407" y="2841784"/>
                      <a:pt x="3253740" y="2840355"/>
                      <a:pt x="3252407" y="2839307"/>
                    </a:cubicBezTo>
                    <a:cubicBezTo>
                      <a:pt x="3248120" y="2835783"/>
                      <a:pt x="3238024" y="2837498"/>
                      <a:pt x="3235071" y="2838069"/>
                    </a:cubicBezTo>
                    <a:lnTo>
                      <a:pt x="3233738" y="2838355"/>
                    </a:lnTo>
                    <a:lnTo>
                      <a:pt x="3228689" y="2853595"/>
                    </a:lnTo>
                    <a:lnTo>
                      <a:pt x="3230213" y="2886837"/>
                    </a:lnTo>
                    <a:lnTo>
                      <a:pt x="3230213" y="2918555"/>
                    </a:lnTo>
                    <a:cubicBezTo>
                      <a:pt x="3230309" y="2919127"/>
                      <a:pt x="3231166" y="2925699"/>
                      <a:pt x="3232309" y="2933891"/>
                    </a:cubicBezTo>
                    <a:lnTo>
                      <a:pt x="3232309" y="2933891"/>
                    </a:lnTo>
                    <a:lnTo>
                      <a:pt x="3232499" y="2935510"/>
                    </a:lnTo>
                    <a:cubicBezTo>
                      <a:pt x="3232785" y="2937224"/>
                      <a:pt x="3232976" y="2939034"/>
                      <a:pt x="3233261" y="2940939"/>
                    </a:cubicBezTo>
                    <a:lnTo>
                      <a:pt x="3233261" y="2940939"/>
                    </a:lnTo>
                    <a:lnTo>
                      <a:pt x="3233452" y="2942558"/>
                    </a:lnTo>
                    <a:lnTo>
                      <a:pt x="3233452" y="2942558"/>
                    </a:lnTo>
                    <a:cubicBezTo>
                      <a:pt x="3233452" y="2942558"/>
                      <a:pt x="3233452" y="2943035"/>
                      <a:pt x="3233547" y="2943320"/>
                    </a:cubicBezTo>
                    <a:lnTo>
                      <a:pt x="3233738" y="2944749"/>
                    </a:lnTo>
                    <a:lnTo>
                      <a:pt x="3233738" y="2944749"/>
                    </a:lnTo>
                    <a:cubicBezTo>
                      <a:pt x="3233738" y="2944749"/>
                      <a:pt x="3233738" y="2945321"/>
                      <a:pt x="3233833" y="2945606"/>
                    </a:cubicBezTo>
                    <a:lnTo>
                      <a:pt x="3233833" y="2945606"/>
                    </a:lnTo>
                    <a:cubicBezTo>
                      <a:pt x="3233833" y="2945606"/>
                      <a:pt x="3234024" y="2946940"/>
                      <a:pt x="3234024" y="2946940"/>
                    </a:cubicBezTo>
                    <a:lnTo>
                      <a:pt x="3234024" y="2946940"/>
                    </a:lnTo>
                    <a:cubicBezTo>
                      <a:pt x="3234024" y="2946940"/>
                      <a:pt x="3234024" y="2947511"/>
                      <a:pt x="3234119" y="2947702"/>
                    </a:cubicBezTo>
                    <a:lnTo>
                      <a:pt x="3234119" y="2947702"/>
                    </a:lnTo>
                    <a:cubicBezTo>
                      <a:pt x="3234119" y="2947702"/>
                      <a:pt x="3234309" y="2949131"/>
                      <a:pt x="3234309" y="2949131"/>
                    </a:cubicBezTo>
                    <a:lnTo>
                      <a:pt x="3234309" y="2949131"/>
                    </a:lnTo>
                    <a:cubicBezTo>
                      <a:pt x="3234309" y="2949131"/>
                      <a:pt x="3234309" y="2949607"/>
                      <a:pt x="3234404" y="2949893"/>
                    </a:cubicBezTo>
                    <a:lnTo>
                      <a:pt x="3234404" y="2949893"/>
                    </a:lnTo>
                    <a:lnTo>
                      <a:pt x="3234690" y="2951512"/>
                    </a:lnTo>
                    <a:lnTo>
                      <a:pt x="3234690" y="2951512"/>
                    </a:lnTo>
                    <a:cubicBezTo>
                      <a:pt x="3234690" y="2951512"/>
                      <a:pt x="3234690" y="2951893"/>
                      <a:pt x="3234690" y="2952083"/>
                    </a:cubicBezTo>
                    <a:lnTo>
                      <a:pt x="3234690" y="2952083"/>
                    </a:lnTo>
                    <a:cubicBezTo>
                      <a:pt x="3234690" y="2952083"/>
                      <a:pt x="3235071" y="2954179"/>
                      <a:pt x="3235071" y="2954179"/>
                    </a:cubicBezTo>
                    <a:lnTo>
                      <a:pt x="3235071" y="2954179"/>
                    </a:lnTo>
                    <a:cubicBezTo>
                      <a:pt x="3235071" y="2954179"/>
                      <a:pt x="3235071" y="2954465"/>
                      <a:pt x="3235071" y="2954655"/>
                    </a:cubicBezTo>
                    <a:lnTo>
                      <a:pt x="3235071" y="2954655"/>
                    </a:lnTo>
                    <a:lnTo>
                      <a:pt x="3235357" y="2956179"/>
                    </a:lnTo>
                    <a:lnTo>
                      <a:pt x="3235357" y="2956179"/>
                    </a:lnTo>
                    <a:cubicBezTo>
                      <a:pt x="3235357" y="2956179"/>
                      <a:pt x="3235357" y="2956560"/>
                      <a:pt x="3235452" y="2956846"/>
                    </a:cubicBezTo>
                    <a:lnTo>
                      <a:pt x="3235452" y="2956846"/>
                    </a:lnTo>
                    <a:cubicBezTo>
                      <a:pt x="3235452" y="2956846"/>
                      <a:pt x="3235643" y="2958179"/>
                      <a:pt x="3235643" y="2958179"/>
                    </a:cubicBezTo>
                    <a:lnTo>
                      <a:pt x="3235643" y="2958179"/>
                    </a:lnTo>
                    <a:cubicBezTo>
                      <a:pt x="3235643" y="2958179"/>
                      <a:pt x="3235643" y="2958656"/>
                      <a:pt x="3235738" y="2958846"/>
                    </a:cubicBezTo>
                    <a:lnTo>
                      <a:pt x="3235738" y="2958846"/>
                    </a:lnTo>
                    <a:cubicBezTo>
                      <a:pt x="3235738" y="2958846"/>
                      <a:pt x="3235928" y="2959989"/>
                      <a:pt x="3235928" y="2959989"/>
                    </a:cubicBezTo>
                    <a:lnTo>
                      <a:pt x="3235928" y="2959989"/>
                    </a:lnTo>
                    <a:cubicBezTo>
                      <a:pt x="3235928" y="2959989"/>
                      <a:pt x="3235928" y="2960465"/>
                      <a:pt x="3236024" y="2960751"/>
                    </a:cubicBezTo>
                    <a:lnTo>
                      <a:pt x="3236024" y="2960751"/>
                    </a:lnTo>
                    <a:cubicBezTo>
                      <a:pt x="3236024" y="2960751"/>
                      <a:pt x="3236214" y="2961799"/>
                      <a:pt x="3236214" y="2961799"/>
                    </a:cubicBezTo>
                    <a:lnTo>
                      <a:pt x="3236214" y="2961799"/>
                    </a:lnTo>
                    <a:cubicBezTo>
                      <a:pt x="3236214" y="2961799"/>
                      <a:pt x="3236309" y="2962275"/>
                      <a:pt x="3236405" y="2962561"/>
                    </a:cubicBezTo>
                    <a:lnTo>
                      <a:pt x="3236405" y="2962561"/>
                    </a:lnTo>
                    <a:cubicBezTo>
                      <a:pt x="3236405" y="2962561"/>
                      <a:pt x="3236595" y="2963513"/>
                      <a:pt x="3236595" y="2963513"/>
                    </a:cubicBezTo>
                    <a:lnTo>
                      <a:pt x="3236595" y="2963513"/>
                    </a:lnTo>
                    <a:cubicBezTo>
                      <a:pt x="3236595" y="2963513"/>
                      <a:pt x="3236690" y="2964180"/>
                      <a:pt x="3236786" y="2964561"/>
                    </a:cubicBezTo>
                    <a:lnTo>
                      <a:pt x="3236786" y="2965228"/>
                    </a:lnTo>
                    <a:cubicBezTo>
                      <a:pt x="3236786" y="2965228"/>
                      <a:pt x="3236881" y="2965228"/>
                      <a:pt x="3236881" y="2965228"/>
                    </a:cubicBezTo>
                    <a:cubicBezTo>
                      <a:pt x="3236881" y="2965418"/>
                      <a:pt x="3236881" y="2965514"/>
                      <a:pt x="3236976" y="2965704"/>
                    </a:cubicBezTo>
                    <a:lnTo>
                      <a:pt x="3236976" y="2965704"/>
                    </a:lnTo>
                    <a:cubicBezTo>
                      <a:pt x="3236976" y="2965704"/>
                      <a:pt x="3237262" y="2967038"/>
                      <a:pt x="3237262" y="2967038"/>
                    </a:cubicBezTo>
                    <a:lnTo>
                      <a:pt x="3237262" y="2967038"/>
                    </a:lnTo>
                    <a:cubicBezTo>
                      <a:pt x="3238214" y="2970848"/>
                      <a:pt x="3238691" y="2973515"/>
                      <a:pt x="3239072" y="2975515"/>
                    </a:cubicBezTo>
                    <a:cubicBezTo>
                      <a:pt x="3239834" y="2979801"/>
                      <a:pt x="3240215" y="2981801"/>
                      <a:pt x="3243453" y="2987135"/>
                    </a:cubicBezTo>
                    <a:cubicBezTo>
                      <a:pt x="3244215" y="2988374"/>
                      <a:pt x="3244882" y="2989898"/>
                      <a:pt x="3245453" y="2991707"/>
                    </a:cubicBezTo>
                    <a:cubicBezTo>
                      <a:pt x="3245453" y="2991803"/>
                      <a:pt x="3245453" y="2991898"/>
                      <a:pt x="3245549" y="2992088"/>
                    </a:cubicBezTo>
                    <a:cubicBezTo>
                      <a:pt x="3244691" y="2992088"/>
                      <a:pt x="3243929" y="2991993"/>
                      <a:pt x="3243167" y="2991898"/>
                    </a:cubicBezTo>
                    <a:cubicBezTo>
                      <a:pt x="3241072" y="2991707"/>
                      <a:pt x="3238976" y="2991612"/>
                      <a:pt x="3236976" y="2991422"/>
                    </a:cubicBezTo>
                    <a:cubicBezTo>
                      <a:pt x="3235262" y="2991326"/>
                      <a:pt x="3233642" y="2991136"/>
                      <a:pt x="3232023" y="2991041"/>
                    </a:cubicBezTo>
                    <a:cubicBezTo>
                      <a:pt x="3230594" y="2990945"/>
                      <a:pt x="3229166" y="2990755"/>
                      <a:pt x="3227832" y="2990660"/>
                    </a:cubicBezTo>
                    <a:cubicBezTo>
                      <a:pt x="3225927" y="2990469"/>
                      <a:pt x="3224213" y="2990279"/>
                      <a:pt x="3222498" y="2990088"/>
                    </a:cubicBezTo>
                    <a:cubicBezTo>
                      <a:pt x="3221450" y="2989993"/>
                      <a:pt x="3220403" y="2989898"/>
                      <a:pt x="3219450" y="2989803"/>
                    </a:cubicBezTo>
                    <a:cubicBezTo>
                      <a:pt x="3217640" y="2989612"/>
                      <a:pt x="3215926" y="2989421"/>
                      <a:pt x="3214211" y="2989231"/>
                    </a:cubicBezTo>
                    <a:cubicBezTo>
                      <a:pt x="3213449" y="2989231"/>
                      <a:pt x="3212592" y="2989040"/>
                      <a:pt x="3211830" y="2988945"/>
                    </a:cubicBezTo>
                    <a:cubicBezTo>
                      <a:pt x="3210116" y="2988755"/>
                      <a:pt x="3208592" y="2988469"/>
                      <a:pt x="3207068" y="2988278"/>
                    </a:cubicBezTo>
                    <a:cubicBezTo>
                      <a:pt x="3206496" y="2988278"/>
                      <a:pt x="3205829" y="2988088"/>
                      <a:pt x="3205258" y="2987993"/>
                    </a:cubicBezTo>
                    <a:cubicBezTo>
                      <a:pt x="3203829" y="2987802"/>
                      <a:pt x="3202591" y="2987612"/>
                      <a:pt x="3201353" y="2987326"/>
                    </a:cubicBezTo>
                    <a:cubicBezTo>
                      <a:pt x="3200781" y="2987326"/>
                      <a:pt x="3200210" y="2987135"/>
                      <a:pt x="3199733" y="2987040"/>
                    </a:cubicBezTo>
                    <a:cubicBezTo>
                      <a:pt x="3198590" y="2986849"/>
                      <a:pt x="3197638" y="2986564"/>
                      <a:pt x="3196685" y="2986373"/>
                    </a:cubicBezTo>
                    <a:cubicBezTo>
                      <a:pt x="3196304" y="2986373"/>
                      <a:pt x="3195828" y="2986183"/>
                      <a:pt x="3195447" y="2986088"/>
                    </a:cubicBezTo>
                    <a:cubicBezTo>
                      <a:pt x="3194209" y="2985802"/>
                      <a:pt x="3193161" y="2985516"/>
                      <a:pt x="3192399" y="2985230"/>
                    </a:cubicBezTo>
                    <a:cubicBezTo>
                      <a:pt x="3175826" y="2979039"/>
                      <a:pt x="3146393" y="2968657"/>
                      <a:pt x="3134678" y="2968657"/>
                    </a:cubicBezTo>
                    <a:cubicBezTo>
                      <a:pt x="3125819" y="2968657"/>
                      <a:pt x="3113913" y="2974467"/>
                      <a:pt x="3098864" y="2981706"/>
                    </a:cubicBezTo>
                    <a:cubicBezTo>
                      <a:pt x="3092387" y="2984849"/>
                      <a:pt x="3085624" y="2988088"/>
                      <a:pt x="3078385" y="2991326"/>
                    </a:cubicBezTo>
                    <a:cubicBezTo>
                      <a:pt x="3053906" y="3001995"/>
                      <a:pt x="3043238" y="3024473"/>
                      <a:pt x="3042857" y="3025235"/>
                    </a:cubicBezTo>
                    <a:lnTo>
                      <a:pt x="3022187" y="3060668"/>
                    </a:lnTo>
                    <a:lnTo>
                      <a:pt x="3011424" y="3067336"/>
                    </a:lnTo>
                    <a:cubicBezTo>
                      <a:pt x="3007424" y="3066764"/>
                      <a:pt x="2990564" y="3064288"/>
                      <a:pt x="2967133" y="3062954"/>
                    </a:cubicBezTo>
                    <a:cubicBezTo>
                      <a:pt x="2941415" y="3061526"/>
                      <a:pt x="2919889" y="3070670"/>
                      <a:pt x="2916936" y="3072003"/>
                    </a:cubicBezTo>
                    <a:cubicBezTo>
                      <a:pt x="2913602" y="3072479"/>
                      <a:pt x="2886170" y="3076575"/>
                      <a:pt x="2863977" y="3079052"/>
                    </a:cubicBezTo>
                    <a:lnTo>
                      <a:pt x="2863977" y="3079052"/>
                    </a:lnTo>
                    <a:cubicBezTo>
                      <a:pt x="2863977" y="3079052"/>
                      <a:pt x="2863691" y="3079052"/>
                      <a:pt x="2863691" y="3079052"/>
                    </a:cubicBezTo>
                    <a:cubicBezTo>
                      <a:pt x="2853785" y="3080099"/>
                      <a:pt x="2845022" y="3080957"/>
                      <a:pt x="2839784" y="3080957"/>
                    </a:cubicBezTo>
                    <a:cubicBezTo>
                      <a:pt x="2824544" y="3080957"/>
                      <a:pt x="2795492" y="3071908"/>
                      <a:pt x="2788253" y="3069622"/>
                    </a:cubicBezTo>
                    <a:lnTo>
                      <a:pt x="2788253" y="3056001"/>
                    </a:lnTo>
                    <a:lnTo>
                      <a:pt x="2757392" y="3048286"/>
                    </a:lnTo>
                    <a:lnTo>
                      <a:pt x="2745295" y="3030855"/>
                    </a:lnTo>
                    <a:lnTo>
                      <a:pt x="2750249" y="3023426"/>
                    </a:lnTo>
                    <a:lnTo>
                      <a:pt x="2757297" y="3014663"/>
                    </a:lnTo>
                    <a:lnTo>
                      <a:pt x="2751201" y="3004471"/>
                    </a:lnTo>
                    <a:lnTo>
                      <a:pt x="2732437" y="3006185"/>
                    </a:lnTo>
                    <a:lnTo>
                      <a:pt x="2711577" y="3025521"/>
                    </a:lnTo>
                    <a:lnTo>
                      <a:pt x="2698052" y="3025521"/>
                    </a:lnTo>
                    <a:cubicBezTo>
                      <a:pt x="2693956" y="3023711"/>
                      <a:pt x="2663666" y="3010567"/>
                      <a:pt x="2658237" y="3007805"/>
                    </a:cubicBezTo>
                    <a:cubicBezTo>
                      <a:pt x="2655761" y="3006566"/>
                      <a:pt x="2653570" y="2992850"/>
                      <a:pt x="2653570" y="2978468"/>
                    </a:cubicBezTo>
                    <a:lnTo>
                      <a:pt x="2653570" y="2977515"/>
                    </a:lnTo>
                    <a:lnTo>
                      <a:pt x="2630519" y="2952845"/>
                    </a:lnTo>
                    <a:lnTo>
                      <a:pt x="2602325" y="2940749"/>
                    </a:lnTo>
                    <a:lnTo>
                      <a:pt x="2593277" y="2912174"/>
                    </a:lnTo>
                    <a:lnTo>
                      <a:pt x="2573084" y="2905982"/>
                    </a:lnTo>
                    <a:lnTo>
                      <a:pt x="2546604" y="2883694"/>
                    </a:lnTo>
                    <a:cubicBezTo>
                      <a:pt x="2546604" y="2883694"/>
                      <a:pt x="2546795" y="2883408"/>
                      <a:pt x="2546890" y="2883313"/>
                    </a:cubicBezTo>
                    <a:cubicBezTo>
                      <a:pt x="2547366" y="2882646"/>
                      <a:pt x="2548033" y="2881789"/>
                      <a:pt x="2548700" y="2880836"/>
                    </a:cubicBezTo>
                    <a:cubicBezTo>
                      <a:pt x="2548985" y="2880455"/>
                      <a:pt x="2549271" y="2880074"/>
                      <a:pt x="2549652" y="2879693"/>
                    </a:cubicBezTo>
                    <a:cubicBezTo>
                      <a:pt x="2550795" y="2878360"/>
                      <a:pt x="2552224" y="2876931"/>
                      <a:pt x="2553843" y="2875693"/>
                    </a:cubicBezTo>
                    <a:cubicBezTo>
                      <a:pt x="2559749" y="2871216"/>
                      <a:pt x="2561368" y="2869692"/>
                      <a:pt x="2561368" y="2869597"/>
                    </a:cubicBezTo>
                    <a:lnTo>
                      <a:pt x="2569940" y="2862453"/>
                    </a:lnTo>
                    <a:lnTo>
                      <a:pt x="2600611" y="2854738"/>
                    </a:lnTo>
                    <a:lnTo>
                      <a:pt x="2640044" y="2728913"/>
                    </a:lnTo>
                    <a:lnTo>
                      <a:pt x="2644616" y="2701385"/>
                    </a:lnTo>
                    <a:lnTo>
                      <a:pt x="2640520" y="2689193"/>
                    </a:lnTo>
                    <a:lnTo>
                      <a:pt x="2691670" y="2659095"/>
                    </a:lnTo>
                    <a:lnTo>
                      <a:pt x="2674430" y="2623090"/>
                    </a:lnTo>
                    <a:lnTo>
                      <a:pt x="2691575" y="2623090"/>
                    </a:lnTo>
                    <a:cubicBezTo>
                      <a:pt x="2695194" y="2623090"/>
                      <a:pt x="2699671" y="2623185"/>
                      <a:pt x="2704528" y="2623376"/>
                    </a:cubicBezTo>
                    <a:cubicBezTo>
                      <a:pt x="2715863" y="2623757"/>
                      <a:pt x="2728722" y="2624138"/>
                      <a:pt x="2738247" y="2623090"/>
                    </a:cubicBezTo>
                    <a:cubicBezTo>
                      <a:pt x="2751487" y="2621661"/>
                      <a:pt x="2778252" y="2620137"/>
                      <a:pt x="2778728" y="2620042"/>
                    </a:cubicBezTo>
                    <a:lnTo>
                      <a:pt x="2816733" y="2614232"/>
                    </a:lnTo>
                    <a:lnTo>
                      <a:pt x="2833974" y="2625757"/>
                    </a:lnTo>
                    <a:cubicBezTo>
                      <a:pt x="2835402" y="2626614"/>
                      <a:pt x="2847689" y="2634139"/>
                      <a:pt x="2853404" y="2628424"/>
                    </a:cubicBezTo>
                    <a:cubicBezTo>
                      <a:pt x="2854928" y="2626900"/>
                      <a:pt x="2856071" y="2625947"/>
                      <a:pt x="2857119" y="2624995"/>
                    </a:cubicBezTo>
                    <a:cubicBezTo>
                      <a:pt x="2859310" y="2623090"/>
                      <a:pt x="2861501" y="2621280"/>
                      <a:pt x="2865501" y="2616232"/>
                    </a:cubicBezTo>
                    <a:cubicBezTo>
                      <a:pt x="2871216" y="2608993"/>
                      <a:pt x="2885885" y="2595848"/>
                      <a:pt x="2885789" y="2595848"/>
                    </a:cubicBezTo>
                    <a:lnTo>
                      <a:pt x="2898743" y="2588705"/>
                    </a:lnTo>
                    <a:lnTo>
                      <a:pt x="2923985" y="2588705"/>
                    </a:lnTo>
                    <a:cubicBezTo>
                      <a:pt x="2923985" y="2588705"/>
                      <a:pt x="2944559" y="2584799"/>
                      <a:pt x="2944559" y="2584799"/>
                    </a:cubicBezTo>
                    <a:lnTo>
                      <a:pt x="2945035" y="2583561"/>
                    </a:lnTo>
                    <a:cubicBezTo>
                      <a:pt x="2946178" y="2580608"/>
                      <a:pt x="2947702" y="2576894"/>
                      <a:pt x="2949702" y="2572226"/>
                    </a:cubicBezTo>
                    <a:cubicBezTo>
                      <a:pt x="2959037" y="2550509"/>
                      <a:pt x="2963513" y="2540127"/>
                      <a:pt x="2965609" y="2535079"/>
                    </a:cubicBezTo>
                    <a:lnTo>
                      <a:pt x="2966085" y="2534031"/>
                    </a:lnTo>
                    <a:lnTo>
                      <a:pt x="2995136" y="2534888"/>
                    </a:lnTo>
                    <a:lnTo>
                      <a:pt x="3076003" y="2635187"/>
                    </a:lnTo>
                    <a:lnTo>
                      <a:pt x="3076670" y="2635758"/>
                    </a:lnTo>
                    <a:cubicBezTo>
                      <a:pt x="3079052" y="2637187"/>
                      <a:pt x="3091339" y="2644045"/>
                      <a:pt x="3096101" y="2644045"/>
                    </a:cubicBezTo>
                    <a:cubicBezTo>
                      <a:pt x="3099626" y="2644045"/>
                      <a:pt x="3113056" y="2644521"/>
                      <a:pt x="3118104" y="2644712"/>
                    </a:cubicBezTo>
                    <a:lnTo>
                      <a:pt x="3144774" y="2790349"/>
                    </a:lnTo>
                    <a:lnTo>
                      <a:pt x="3152394" y="2810256"/>
                    </a:lnTo>
                    <a:lnTo>
                      <a:pt x="3173444" y="2819019"/>
                    </a:lnTo>
                    <a:lnTo>
                      <a:pt x="3201638" y="2832449"/>
                    </a:lnTo>
                    <a:lnTo>
                      <a:pt x="3229166" y="2803684"/>
                    </a:lnTo>
                    <a:lnTo>
                      <a:pt x="3274028" y="2781205"/>
                    </a:lnTo>
                    <a:lnTo>
                      <a:pt x="3285649" y="2786824"/>
                    </a:lnTo>
                    <a:cubicBezTo>
                      <a:pt x="3286316" y="2789301"/>
                      <a:pt x="3287173" y="2791587"/>
                      <a:pt x="3287935" y="2793683"/>
                    </a:cubicBezTo>
                    <a:close/>
                    <a:moveTo>
                      <a:pt x="3197257" y="2729103"/>
                    </a:moveTo>
                    <a:lnTo>
                      <a:pt x="3191447" y="2761488"/>
                    </a:lnTo>
                    <a:lnTo>
                      <a:pt x="3184589" y="2793587"/>
                    </a:lnTo>
                    <a:lnTo>
                      <a:pt x="3174207" y="2813399"/>
                    </a:lnTo>
                    <a:lnTo>
                      <a:pt x="3156966" y="2806160"/>
                    </a:lnTo>
                    <a:lnTo>
                      <a:pt x="3150203" y="2788634"/>
                    </a:lnTo>
                    <a:lnTo>
                      <a:pt x="3122962" y="2639663"/>
                    </a:lnTo>
                    <a:lnTo>
                      <a:pt x="3121057" y="2639663"/>
                    </a:lnTo>
                    <a:cubicBezTo>
                      <a:pt x="3120295" y="2639568"/>
                      <a:pt x="3101340" y="2638901"/>
                      <a:pt x="3096959" y="2638901"/>
                    </a:cubicBezTo>
                    <a:cubicBezTo>
                      <a:pt x="3094482" y="2638901"/>
                      <a:pt x="3085910" y="2634615"/>
                      <a:pt x="3080290" y="2631472"/>
                    </a:cubicBezTo>
                    <a:lnTo>
                      <a:pt x="2998375" y="2529745"/>
                    </a:lnTo>
                    <a:lnTo>
                      <a:pt x="2972276" y="2528983"/>
                    </a:lnTo>
                    <a:lnTo>
                      <a:pt x="3020663" y="2507456"/>
                    </a:lnTo>
                    <a:lnTo>
                      <a:pt x="3087053" y="2514791"/>
                    </a:lnTo>
                    <a:lnTo>
                      <a:pt x="3104007" y="2519458"/>
                    </a:lnTo>
                    <a:lnTo>
                      <a:pt x="3138392" y="2513457"/>
                    </a:lnTo>
                    <a:lnTo>
                      <a:pt x="3159633" y="2520506"/>
                    </a:lnTo>
                    <a:lnTo>
                      <a:pt x="3173920" y="2539079"/>
                    </a:lnTo>
                    <a:lnTo>
                      <a:pt x="3184303" y="2574608"/>
                    </a:lnTo>
                    <a:lnTo>
                      <a:pt x="3192399" y="2583085"/>
                    </a:lnTo>
                    <a:lnTo>
                      <a:pt x="3212020" y="2589466"/>
                    </a:lnTo>
                    <a:lnTo>
                      <a:pt x="3246025" y="2638139"/>
                    </a:lnTo>
                    <a:lnTo>
                      <a:pt x="3265932" y="2649093"/>
                    </a:lnTo>
                    <a:lnTo>
                      <a:pt x="3271076" y="2653379"/>
                    </a:lnTo>
                    <a:lnTo>
                      <a:pt x="3271076" y="2666810"/>
                    </a:lnTo>
                    <a:lnTo>
                      <a:pt x="3239929" y="2685383"/>
                    </a:lnTo>
                    <a:lnTo>
                      <a:pt x="3207068" y="2683002"/>
                    </a:lnTo>
                    <a:lnTo>
                      <a:pt x="3197543" y="2693861"/>
                    </a:lnTo>
                    <a:lnTo>
                      <a:pt x="3197543" y="2729103"/>
                    </a:lnTo>
                    <a:close/>
                    <a:moveTo>
                      <a:pt x="3292602" y="2682049"/>
                    </a:moveTo>
                    <a:lnTo>
                      <a:pt x="3302889" y="2692337"/>
                    </a:lnTo>
                    <a:cubicBezTo>
                      <a:pt x="3304318" y="2693765"/>
                      <a:pt x="3304985" y="2695004"/>
                      <a:pt x="3304889" y="2695861"/>
                    </a:cubicBezTo>
                    <a:cubicBezTo>
                      <a:pt x="3304699" y="2696813"/>
                      <a:pt x="3303556" y="2697480"/>
                      <a:pt x="3303556" y="2697480"/>
                    </a:cubicBezTo>
                    <a:lnTo>
                      <a:pt x="3282220" y="2727389"/>
                    </a:lnTo>
                    <a:lnTo>
                      <a:pt x="3269647" y="2730151"/>
                    </a:lnTo>
                    <a:lnTo>
                      <a:pt x="3261836" y="2735771"/>
                    </a:lnTo>
                    <a:lnTo>
                      <a:pt x="3261836" y="2765298"/>
                    </a:lnTo>
                    <a:lnTo>
                      <a:pt x="3284506" y="2777395"/>
                    </a:lnTo>
                    <a:cubicBezTo>
                      <a:pt x="3284601" y="2778062"/>
                      <a:pt x="3284887" y="2779109"/>
                      <a:pt x="3285077" y="2780253"/>
                    </a:cubicBezTo>
                    <a:lnTo>
                      <a:pt x="3274981" y="2775299"/>
                    </a:lnTo>
                    <a:lnTo>
                      <a:pt x="3227642" y="2799016"/>
                    </a:lnTo>
                    <a:lnTo>
                      <a:pt x="3201543" y="2826068"/>
                    </a:lnTo>
                    <a:lnTo>
                      <a:pt x="3178683" y="2815114"/>
                    </a:lnTo>
                    <a:lnTo>
                      <a:pt x="3189161" y="2795302"/>
                    </a:lnTo>
                    <a:lnTo>
                      <a:pt x="3196304" y="2762155"/>
                    </a:lnTo>
                    <a:lnTo>
                      <a:pt x="3202115" y="2729294"/>
                    </a:lnTo>
                    <a:lnTo>
                      <a:pt x="3202115" y="2695480"/>
                    </a:lnTo>
                    <a:lnTo>
                      <a:pt x="3208877" y="2687765"/>
                    </a:lnTo>
                    <a:lnTo>
                      <a:pt x="3240882" y="2690051"/>
                    </a:lnTo>
                    <a:lnTo>
                      <a:pt x="3273266" y="2670715"/>
                    </a:lnTo>
                    <a:lnTo>
                      <a:pt x="3292697" y="2681859"/>
                    </a:lnTo>
                    <a:close/>
                    <a:moveTo>
                      <a:pt x="3811048" y="2374202"/>
                    </a:moveTo>
                    <a:lnTo>
                      <a:pt x="3785330" y="2385346"/>
                    </a:lnTo>
                    <a:lnTo>
                      <a:pt x="3785616" y="2387156"/>
                    </a:lnTo>
                    <a:cubicBezTo>
                      <a:pt x="3785616" y="2387156"/>
                      <a:pt x="3787045" y="2397538"/>
                      <a:pt x="3787045" y="2406301"/>
                    </a:cubicBezTo>
                    <a:cubicBezTo>
                      <a:pt x="3787045" y="2407158"/>
                      <a:pt x="3786950" y="2408777"/>
                      <a:pt x="3786092" y="2409254"/>
                    </a:cubicBezTo>
                    <a:cubicBezTo>
                      <a:pt x="3785140" y="2409920"/>
                      <a:pt x="3782759" y="2409254"/>
                      <a:pt x="3781425" y="2408682"/>
                    </a:cubicBezTo>
                    <a:lnTo>
                      <a:pt x="3779711" y="2407825"/>
                    </a:lnTo>
                    <a:lnTo>
                      <a:pt x="3778568" y="2409349"/>
                    </a:lnTo>
                    <a:cubicBezTo>
                      <a:pt x="3778568" y="2409349"/>
                      <a:pt x="3772662" y="2416778"/>
                      <a:pt x="3763899" y="2424017"/>
                    </a:cubicBezTo>
                    <a:cubicBezTo>
                      <a:pt x="3739420" y="2444401"/>
                      <a:pt x="3735038" y="2450687"/>
                      <a:pt x="3734657" y="2453831"/>
                    </a:cubicBezTo>
                    <a:cubicBezTo>
                      <a:pt x="3732181" y="2456974"/>
                      <a:pt x="3711607" y="2466689"/>
                      <a:pt x="3692652" y="2474595"/>
                    </a:cubicBezTo>
                    <a:lnTo>
                      <a:pt x="3677698" y="2487740"/>
                    </a:lnTo>
                    <a:lnTo>
                      <a:pt x="3677698" y="2499646"/>
                    </a:lnTo>
                    <a:lnTo>
                      <a:pt x="3670745" y="2505456"/>
                    </a:lnTo>
                    <a:lnTo>
                      <a:pt x="3652457" y="2496312"/>
                    </a:lnTo>
                    <a:lnTo>
                      <a:pt x="3642741" y="2508028"/>
                    </a:lnTo>
                    <a:lnTo>
                      <a:pt x="3643599" y="2509457"/>
                    </a:lnTo>
                    <a:cubicBezTo>
                      <a:pt x="3643599" y="2509457"/>
                      <a:pt x="3649123" y="2519077"/>
                      <a:pt x="3653409" y="2527649"/>
                    </a:cubicBezTo>
                    <a:lnTo>
                      <a:pt x="3637598" y="2554986"/>
                    </a:lnTo>
                    <a:lnTo>
                      <a:pt x="3635788" y="2564797"/>
                    </a:lnTo>
                    <a:cubicBezTo>
                      <a:pt x="3634645" y="2571845"/>
                      <a:pt x="3629120" y="2578132"/>
                      <a:pt x="3627787" y="2579656"/>
                    </a:cubicBezTo>
                    <a:lnTo>
                      <a:pt x="3621215" y="2582323"/>
                    </a:lnTo>
                    <a:lnTo>
                      <a:pt x="3552825" y="2582323"/>
                    </a:lnTo>
                    <a:cubicBezTo>
                      <a:pt x="3550253" y="2582323"/>
                      <a:pt x="3549301" y="2583656"/>
                      <a:pt x="3548825" y="2584418"/>
                    </a:cubicBezTo>
                    <a:cubicBezTo>
                      <a:pt x="3547491" y="2587085"/>
                      <a:pt x="3549872" y="2590705"/>
                      <a:pt x="3550920" y="2592038"/>
                    </a:cubicBezTo>
                    <a:lnTo>
                      <a:pt x="3551396" y="2592610"/>
                    </a:lnTo>
                    <a:lnTo>
                      <a:pt x="3568922" y="2598991"/>
                    </a:lnTo>
                    <a:lnTo>
                      <a:pt x="3585591" y="2598991"/>
                    </a:lnTo>
                    <a:cubicBezTo>
                      <a:pt x="3585591" y="2598991"/>
                      <a:pt x="3620453" y="2601849"/>
                      <a:pt x="3620453" y="2601849"/>
                    </a:cubicBezTo>
                    <a:lnTo>
                      <a:pt x="3624263" y="2606993"/>
                    </a:lnTo>
                    <a:cubicBezTo>
                      <a:pt x="3626644" y="2610136"/>
                      <a:pt x="3627215" y="2610898"/>
                      <a:pt x="3630263" y="2610898"/>
                    </a:cubicBezTo>
                    <a:cubicBezTo>
                      <a:pt x="3631978" y="2610898"/>
                      <a:pt x="3635502" y="2610898"/>
                      <a:pt x="3644932" y="2613755"/>
                    </a:cubicBezTo>
                    <a:cubicBezTo>
                      <a:pt x="3648742" y="2614898"/>
                      <a:pt x="3651314" y="2615756"/>
                      <a:pt x="3653028" y="2616232"/>
                    </a:cubicBezTo>
                    <a:lnTo>
                      <a:pt x="3672269" y="2639949"/>
                    </a:lnTo>
                    <a:lnTo>
                      <a:pt x="3687985" y="2648045"/>
                    </a:lnTo>
                    <a:cubicBezTo>
                      <a:pt x="3694652" y="2651379"/>
                      <a:pt x="3696653" y="2652713"/>
                      <a:pt x="3697224" y="2653189"/>
                    </a:cubicBezTo>
                    <a:lnTo>
                      <a:pt x="3698748" y="2654427"/>
                    </a:lnTo>
                    <a:lnTo>
                      <a:pt x="3707225" y="2647664"/>
                    </a:lnTo>
                    <a:lnTo>
                      <a:pt x="3727895" y="2626900"/>
                    </a:lnTo>
                    <a:lnTo>
                      <a:pt x="3733895" y="2622423"/>
                    </a:lnTo>
                    <a:lnTo>
                      <a:pt x="3745707" y="2607755"/>
                    </a:lnTo>
                    <a:lnTo>
                      <a:pt x="3757136" y="2606326"/>
                    </a:lnTo>
                    <a:cubicBezTo>
                      <a:pt x="3757708" y="2606135"/>
                      <a:pt x="3772376" y="2601754"/>
                      <a:pt x="3778472" y="2598706"/>
                    </a:cubicBezTo>
                    <a:cubicBezTo>
                      <a:pt x="3781997" y="2596896"/>
                      <a:pt x="3787997" y="2597658"/>
                      <a:pt x="3791522" y="2598420"/>
                    </a:cubicBezTo>
                    <a:lnTo>
                      <a:pt x="3791522" y="2606993"/>
                    </a:lnTo>
                    <a:cubicBezTo>
                      <a:pt x="3791522" y="2611279"/>
                      <a:pt x="3787521" y="2618328"/>
                      <a:pt x="3785902" y="2620613"/>
                    </a:cubicBezTo>
                    <a:lnTo>
                      <a:pt x="3785521" y="2621185"/>
                    </a:lnTo>
                    <a:lnTo>
                      <a:pt x="3785521" y="2621947"/>
                    </a:lnTo>
                    <a:cubicBezTo>
                      <a:pt x="3785521" y="2621947"/>
                      <a:pt x="3785521" y="2628900"/>
                      <a:pt x="3782854" y="2639854"/>
                    </a:cubicBezTo>
                    <a:lnTo>
                      <a:pt x="3764566" y="2651093"/>
                    </a:lnTo>
                    <a:lnTo>
                      <a:pt x="3742753" y="2656904"/>
                    </a:lnTo>
                    <a:cubicBezTo>
                      <a:pt x="3741325" y="2656904"/>
                      <a:pt x="3735705" y="2657094"/>
                      <a:pt x="3727704" y="2658428"/>
                    </a:cubicBezTo>
                    <a:lnTo>
                      <a:pt x="3726561" y="2658618"/>
                    </a:lnTo>
                    <a:lnTo>
                      <a:pt x="3720275" y="2669667"/>
                    </a:lnTo>
                    <a:lnTo>
                      <a:pt x="3709607" y="2677287"/>
                    </a:lnTo>
                    <a:lnTo>
                      <a:pt x="3704844" y="2689955"/>
                    </a:lnTo>
                    <a:lnTo>
                      <a:pt x="3703320" y="2704814"/>
                    </a:lnTo>
                    <a:lnTo>
                      <a:pt x="3699224" y="2710244"/>
                    </a:lnTo>
                    <a:cubicBezTo>
                      <a:pt x="3696653" y="2713673"/>
                      <a:pt x="3692081" y="2714054"/>
                      <a:pt x="3687318" y="2714530"/>
                    </a:cubicBezTo>
                    <a:cubicBezTo>
                      <a:pt x="3685127" y="2714720"/>
                      <a:pt x="3683032" y="2714911"/>
                      <a:pt x="3681127" y="2715387"/>
                    </a:cubicBezTo>
                    <a:cubicBezTo>
                      <a:pt x="3674650" y="2717006"/>
                      <a:pt x="3661886" y="2731008"/>
                      <a:pt x="3660458" y="2732532"/>
                    </a:cubicBezTo>
                    <a:lnTo>
                      <a:pt x="3660077" y="2733008"/>
                    </a:lnTo>
                    <a:lnTo>
                      <a:pt x="3655600" y="2752249"/>
                    </a:lnTo>
                    <a:cubicBezTo>
                      <a:pt x="3653504" y="2753963"/>
                      <a:pt x="3646361" y="2759869"/>
                      <a:pt x="3641312" y="2763679"/>
                    </a:cubicBezTo>
                    <a:cubicBezTo>
                      <a:pt x="3639217" y="2765298"/>
                      <a:pt x="3637312" y="2767870"/>
                      <a:pt x="3635026" y="2770918"/>
                    </a:cubicBezTo>
                    <a:cubicBezTo>
                      <a:pt x="3630454" y="2777109"/>
                      <a:pt x="3625406" y="2784158"/>
                      <a:pt x="3617309" y="2784158"/>
                    </a:cubicBezTo>
                    <a:cubicBezTo>
                      <a:pt x="3613309" y="2784158"/>
                      <a:pt x="3610928" y="2783901"/>
                      <a:pt x="3610166" y="2783396"/>
                    </a:cubicBezTo>
                    <a:cubicBezTo>
                      <a:pt x="3608261" y="2782157"/>
                      <a:pt x="3604832" y="2779871"/>
                      <a:pt x="3591211" y="2775299"/>
                    </a:cubicBezTo>
                    <a:cubicBezTo>
                      <a:pt x="3589877" y="2774728"/>
                      <a:pt x="3588544" y="2774156"/>
                      <a:pt x="3588258" y="2774156"/>
                    </a:cubicBezTo>
                    <a:cubicBezTo>
                      <a:pt x="3588258" y="2774156"/>
                      <a:pt x="3588258" y="2774156"/>
                      <a:pt x="3588258" y="2774156"/>
                    </a:cubicBezTo>
                    <a:cubicBezTo>
                      <a:pt x="3588258" y="2773775"/>
                      <a:pt x="3588734" y="2772442"/>
                      <a:pt x="3589211" y="2771204"/>
                    </a:cubicBezTo>
                    <a:cubicBezTo>
                      <a:pt x="3591116" y="2766346"/>
                      <a:pt x="3594926" y="2756345"/>
                      <a:pt x="3597212" y="2734247"/>
                    </a:cubicBezTo>
                    <a:cubicBezTo>
                      <a:pt x="3599498" y="2711768"/>
                      <a:pt x="3597497" y="2709386"/>
                      <a:pt x="3594830" y="2708720"/>
                    </a:cubicBezTo>
                    <a:cubicBezTo>
                      <a:pt x="3593592" y="2708434"/>
                      <a:pt x="3590639" y="2707767"/>
                      <a:pt x="3586067" y="2718911"/>
                    </a:cubicBezTo>
                    <a:lnTo>
                      <a:pt x="3569875" y="2712149"/>
                    </a:lnTo>
                    <a:lnTo>
                      <a:pt x="3560731" y="2712149"/>
                    </a:lnTo>
                    <a:cubicBezTo>
                      <a:pt x="3560731" y="2712149"/>
                      <a:pt x="3549301" y="2710720"/>
                      <a:pt x="3549301" y="2710720"/>
                    </a:cubicBezTo>
                    <a:lnTo>
                      <a:pt x="3539681" y="2704338"/>
                    </a:lnTo>
                    <a:lnTo>
                      <a:pt x="3524726" y="2711006"/>
                    </a:lnTo>
                    <a:lnTo>
                      <a:pt x="3517773" y="2715197"/>
                    </a:lnTo>
                    <a:lnTo>
                      <a:pt x="3498628" y="2715197"/>
                    </a:lnTo>
                    <a:lnTo>
                      <a:pt x="3494532" y="2710148"/>
                    </a:lnTo>
                    <a:lnTo>
                      <a:pt x="3547205" y="2645759"/>
                    </a:lnTo>
                    <a:lnTo>
                      <a:pt x="3555111" y="2624138"/>
                    </a:lnTo>
                    <a:cubicBezTo>
                      <a:pt x="3557902" y="2616394"/>
                      <a:pt x="3558607" y="2612165"/>
                      <a:pt x="3557207" y="2611470"/>
                    </a:cubicBezTo>
                    <a:cubicBezTo>
                      <a:pt x="3556159" y="2610993"/>
                      <a:pt x="3555397" y="2611279"/>
                      <a:pt x="3554825" y="2611660"/>
                    </a:cubicBezTo>
                    <a:cubicBezTo>
                      <a:pt x="3554254" y="2610041"/>
                      <a:pt x="3553206" y="2609088"/>
                      <a:pt x="3552349" y="2608612"/>
                    </a:cubicBezTo>
                    <a:cubicBezTo>
                      <a:pt x="3548158" y="2606326"/>
                      <a:pt x="3541205" y="2610231"/>
                      <a:pt x="3538538" y="2611946"/>
                    </a:cubicBezTo>
                    <a:lnTo>
                      <a:pt x="3525679" y="2613374"/>
                    </a:lnTo>
                    <a:lnTo>
                      <a:pt x="3506915" y="2622614"/>
                    </a:lnTo>
                    <a:cubicBezTo>
                      <a:pt x="3496151" y="2628043"/>
                      <a:pt x="3492913" y="2630900"/>
                      <a:pt x="3491960" y="2632996"/>
                    </a:cubicBezTo>
                    <a:lnTo>
                      <a:pt x="3460433" y="2634424"/>
                    </a:lnTo>
                    <a:lnTo>
                      <a:pt x="3438525" y="2631567"/>
                    </a:lnTo>
                    <a:lnTo>
                      <a:pt x="3427762" y="2627566"/>
                    </a:lnTo>
                    <a:lnTo>
                      <a:pt x="3424714" y="2613660"/>
                    </a:lnTo>
                    <a:lnTo>
                      <a:pt x="3398234" y="2610707"/>
                    </a:lnTo>
                    <a:lnTo>
                      <a:pt x="3398234" y="2608898"/>
                    </a:lnTo>
                    <a:cubicBezTo>
                      <a:pt x="3403378" y="2608136"/>
                      <a:pt x="3417284" y="2606231"/>
                      <a:pt x="3424333" y="2606231"/>
                    </a:cubicBezTo>
                    <a:cubicBezTo>
                      <a:pt x="3433286" y="2606231"/>
                      <a:pt x="3435191" y="2606231"/>
                      <a:pt x="3444526" y="2603087"/>
                    </a:cubicBezTo>
                    <a:cubicBezTo>
                      <a:pt x="3449765" y="2601373"/>
                      <a:pt x="3450622" y="2601087"/>
                      <a:pt x="3450336" y="2599182"/>
                    </a:cubicBezTo>
                    <a:cubicBezTo>
                      <a:pt x="3451384" y="2598230"/>
                      <a:pt x="3451860" y="2596991"/>
                      <a:pt x="3451860" y="2595753"/>
                    </a:cubicBezTo>
                    <a:cubicBezTo>
                      <a:pt x="3451860" y="2591753"/>
                      <a:pt x="3446621" y="2587943"/>
                      <a:pt x="3445097" y="2586895"/>
                    </a:cubicBezTo>
                    <a:lnTo>
                      <a:pt x="3411093" y="2580799"/>
                    </a:lnTo>
                    <a:lnTo>
                      <a:pt x="3408712" y="2575084"/>
                    </a:lnTo>
                    <a:lnTo>
                      <a:pt x="3404711" y="2550986"/>
                    </a:lnTo>
                    <a:lnTo>
                      <a:pt x="3387852" y="2577179"/>
                    </a:lnTo>
                    <a:lnTo>
                      <a:pt x="3386042" y="2586704"/>
                    </a:lnTo>
                    <a:lnTo>
                      <a:pt x="3377375" y="2614041"/>
                    </a:lnTo>
                    <a:lnTo>
                      <a:pt x="3350038" y="2624138"/>
                    </a:lnTo>
                    <a:cubicBezTo>
                      <a:pt x="3342037" y="2627090"/>
                      <a:pt x="3338322" y="2628519"/>
                      <a:pt x="3336893" y="2628995"/>
                    </a:cubicBezTo>
                    <a:cubicBezTo>
                      <a:pt x="3335179" y="2629091"/>
                      <a:pt x="3331655" y="2630329"/>
                      <a:pt x="3323177" y="2633091"/>
                    </a:cubicBezTo>
                    <a:cubicBezTo>
                      <a:pt x="3308414" y="2638044"/>
                      <a:pt x="3307270" y="2639378"/>
                      <a:pt x="3307842" y="2641854"/>
                    </a:cubicBezTo>
                    <a:cubicBezTo>
                      <a:pt x="3308318" y="2643664"/>
                      <a:pt x="3309652" y="2644521"/>
                      <a:pt x="3315557" y="2643949"/>
                    </a:cubicBezTo>
                    <a:lnTo>
                      <a:pt x="3315557" y="2651189"/>
                    </a:lnTo>
                    <a:cubicBezTo>
                      <a:pt x="3315557" y="2651189"/>
                      <a:pt x="3310700" y="2671858"/>
                      <a:pt x="3310700" y="2671858"/>
                    </a:cubicBezTo>
                    <a:lnTo>
                      <a:pt x="3307557" y="2667953"/>
                    </a:lnTo>
                    <a:lnTo>
                      <a:pt x="3290411" y="2650808"/>
                    </a:lnTo>
                    <a:lnTo>
                      <a:pt x="3274981" y="2650808"/>
                    </a:lnTo>
                    <a:lnTo>
                      <a:pt x="3268123" y="2645093"/>
                    </a:lnTo>
                    <a:lnTo>
                      <a:pt x="3249168" y="2634901"/>
                    </a:lnTo>
                    <a:lnTo>
                      <a:pt x="3215069" y="2585942"/>
                    </a:lnTo>
                    <a:lnTo>
                      <a:pt x="3214592" y="2585276"/>
                    </a:lnTo>
                    <a:lnTo>
                      <a:pt x="3194876" y="2579180"/>
                    </a:lnTo>
                    <a:lnTo>
                      <a:pt x="3188208" y="2572512"/>
                    </a:lnTo>
                    <a:lnTo>
                      <a:pt x="3177921" y="2537174"/>
                    </a:lnTo>
                    <a:lnTo>
                      <a:pt x="3162110" y="2516315"/>
                    </a:lnTo>
                    <a:lnTo>
                      <a:pt x="3138392" y="2508409"/>
                    </a:lnTo>
                    <a:lnTo>
                      <a:pt x="3103912" y="2514410"/>
                    </a:lnTo>
                    <a:lnTo>
                      <a:pt x="3087624" y="2510028"/>
                    </a:lnTo>
                    <a:lnTo>
                      <a:pt x="3020282" y="2502503"/>
                    </a:lnTo>
                    <a:lnTo>
                      <a:pt x="3019616" y="2502503"/>
                    </a:lnTo>
                    <a:cubicBezTo>
                      <a:pt x="3019616" y="2502503"/>
                      <a:pt x="2964275" y="2526983"/>
                      <a:pt x="2964275" y="2526983"/>
                    </a:cubicBezTo>
                    <a:lnTo>
                      <a:pt x="2963894" y="2527935"/>
                    </a:lnTo>
                    <a:lnTo>
                      <a:pt x="2963894" y="2527935"/>
                    </a:lnTo>
                    <a:cubicBezTo>
                      <a:pt x="2963894" y="2527935"/>
                      <a:pt x="2963799" y="2528221"/>
                      <a:pt x="2963609" y="2528697"/>
                    </a:cubicBezTo>
                    <a:lnTo>
                      <a:pt x="2945987" y="2569845"/>
                    </a:lnTo>
                    <a:cubicBezTo>
                      <a:pt x="2944273" y="2573941"/>
                      <a:pt x="2942844" y="2577274"/>
                      <a:pt x="2941701" y="2580037"/>
                    </a:cubicBezTo>
                    <a:lnTo>
                      <a:pt x="2924175" y="2583371"/>
                    </a:lnTo>
                    <a:lnTo>
                      <a:pt x="2898077" y="2583371"/>
                    </a:lnTo>
                    <a:lnTo>
                      <a:pt x="2883599" y="2591467"/>
                    </a:lnTo>
                    <a:cubicBezTo>
                      <a:pt x="2882932" y="2592038"/>
                      <a:pt x="2868454" y="2605183"/>
                      <a:pt x="2862358" y="2612708"/>
                    </a:cubicBezTo>
                    <a:cubicBezTo>
                      <a:pt x="2858548" y="2617470"/>
                      <a:pt x="2856738" y="2618994"/>
                      <a:pt x="2854547" y="2620804"/>
                    </a:cubicBezTo>
                    <a:cubicBezTo>
                      <a:pt x="2853404" y="2621852"/>
                      <a:pt x="2852166" y="2622899"/>
                      <a:pt x="2850547" y="2624423"/>
                    </a:cubicBezTo>
                    <a:cubicBezTo>
                      <a:pt x="2848356" y="2626519"/>
                      <a:pt x="2841212" y="2623661"/>
                      <a:pt x="2837117" y="2621090"/>
                    </a:cubicBezTo>
                    <a:lnTo>
                      <a:pt x="2818352" y="2608612"/>
                    </a:lnTo>
                    <a:lnTo>
                      <a:pt x="2778728" y="2614708"/>
                    </a:lnTo>
                    <a:cubicBezTo>
                      <a:pt x="2778728" y="2614708"/>
                      <a:pt x="2751582" y="2616232"/>
                      <a:pt x="2738152" y="2617756"/>
                    </a:cubicBezTo>
                    <a:cubicBezTo>
                      <a:pt x="2728913" y="2618804"/>
                      <a:pt x="2716340" y="2618423"/>
                      <a:pt x="2705100" y="2618041"/>
                    </a:cubicBezTo>
                    <a:cubicBezTo>
                      <a:pt x="2701576" y="2617946"/>
                      <a:pt x="2698433" y="2617851"/>
                      <a:pt x="2695480" y="2617756"/>
                    </a:cubicBezTo>
                    <a:lnTo>
                      <a:pt x="2695480" y="2617756"/>
                    </a:lnTo>
                    <a:cubicBezTo>
                      <a:pt x="2695480" y="2617756"/>
                      <a:pt x="2694337" y="2617756"/>
                      <a:pt x="2694337" y="2617756"/>
                    </a:cubicBezTo>
                    <a:lnTo>
                      <a:pt x="2694337" y="2617756"/>
                    </a:lnTo>
                    <a:cubicBezTo>
                      <a:pt x="2693575" y="2617756"/>
                      <a:pt x="2692622" y="2617756"/>
                      <a:pt x="2691956" y="2617756"/>
                    </a:cubicBezTo>
                    <a:lnTo>
                      <a:pt x="2671667" y="2617756"/>
                    </a:lnTo>
                    <a:lnTo>
                      <a:pt x="2645664" y="2601468"/>
                    </a:lnTo>
                    <a:lnTo>
                      <a:pt x="2637377" y="2596324"/>
                    </a:lnTo>
                    <a:lnTo>
                      <a:pt x="2631662" y="2521934"/>
                    </a:lnTo>
                    <a:lnTo>
                      <a:pt x="2631662" y="2521934"/>
                    </a:lnTo>
                    <a:cubicBezTo>
                      <a:pt x="2631662" y="2521934"/>
                      <a:pt x="2648141" y="2519363"/>
                      <a:pt x="2648141" y="2519363"/>
                    </a:cubicBezTo>
                    <a:lnTo>
                      <a:pt x="2648141" y="2519363"/>
                    </a:lnTo>
                    <a:cubicBezTo>
                      <a:pt x="2648141" y="2519363"/>
                      <a:pt x="2649188" y="2519172"/>
                      <a:pt x="2649188" y="2519172"/>
                    </a:cubicBezTo>
                    <a:lnTo>
                      <a:pt x="2674430" y="2512409"/>
                    </a:lnTo>
                    <a:lnTo>
                      <a:pt x="2665476" y="2494598"/>
                    </a:lnTo>
                    <a:lnTo>
                      <a:pt x="2650903" y="2472785"/>
                    </a:lnTo>
                    <a:lnTo>
                      <a:pt x="2650903" y="2448401"/>
                    </a:lnTo>
                    <a:lnTo>
                      <a:pt x="2662714" y="2407158"/>
                    </a:lnTo>
                    <a:lnTo>
                      <a:pt x="2689193" y="2366010"/>
                    </a:lnTo>
                    <a:lnTo>
                      <a:pt x="2712720" y="2351342"/>
                    </a:lnTo>
                    <a:lnTo>
                      <a:pt x="2713387" y="2350675"/>
                    </a:lnTo>
                    <a:cubicBezTo>
                      <a:pt x="2714720" y="2348865"/>
                      <a:pt x="2721293" y="2339340"/>
                      <a:pt x="2721293" y="2334292"/>
                    </a:cubicBezTo>
                    <a:cubicBezTo>
                      <a:pt x="2721293" y="2329720"/>
                      <a:pt x="2710053" y="2284381"/>
                      <a:pt x="2707767" y="2275332"/>
                    </a:cubicBezTo>
                    <a:lnTo>
                      <a:pt x="2679192" y="2238851"/>
                    </a:lnTo>
                    <a:lnTo>
                      <a:pt x="2671191" y="2210657"/>
                    </a:lnTo>
                    <a:lnTo>
                      <a:pt x="2690622" y="2209229"/>
                    </a:lnTo>
                    <a:lnTo>
                      <a:pt x="2701290" y="2187797"/>
                    </a:lnTo>
                    <a:lnTo>
                      <a:pt x="2757774" y="2163985"/>
                    </a:lnTo>
                    <a:lnTo>
                      <a:pt x="2772442" y="2153698"/>
                    </a:lnTo>
                    <a:lnTo>
                      <a:pt x="2785110" y="2149507"/>
                    </a:lnTo>
                    <a:lnTo>
                      <a:pt x="2813209" y="2151031"/>
                    </a:lnTo>
                    <a:lnTo>
                      <a:pt x="2827211" y="2151031"/>
                    </a:lnTo>
                    <a:cubicBezTo>
                      <a:pt x="2827211" y="2151031"/>
                      <a:pt x="2855214" y="2145125"/>
                      <a:pt x="2855214" y="2145125"/>
                    </a:cubicBezTo>
                    <a:lnTo>
                      <a:pt x="2893219" y="2150936"/>
                    </a:lnTo>
                    <a:lnTo>
                      <a:pt x="2923032" y="2170271"/>
                    </a:lnTo>
                    <a:lnTo>
                      <a:pt x="2938558" y="2177225"/>
                    </a:lnTo>
                    <a:lnTo>
                      <a:pt x="2947035" y="2160175"/>
                    </a:lnTo>
                    <a:lnTo>
                      <a:pt x="2947321" y="2153317"/>
                    </a:lnTo>
                    <a:cubicBezTo>
                      <a:pt x="2952655" y="2151602"/>
                      <a:pt x="2969705" y="2146459"/>
                      <a:pt x="2979325" y="2146459"/>
                    </a:cubicBezTo>
                    <a:cubicBezTo>
                      <a:pt x="2990945" y="2146459"/>
                      <a:pt x="2999803" y="2147888"/>
                      <a:pt x="3000280" y="2147983"/>
                    </a:cubicBezTo>
                    <a:cubicBezTo>
                      <a:pt x="3003899" y="2147983"/>
                      <a:pt x="3022473" y="2147697"/>
                      <a:pt x="3027426" y="2142839"/>
                    </a:cubicBezTo>
                    <a:lnTo>
                      <a:pt x="3028093" y="2142173"/>
                    </a:lnTo>
                    <a:lnTo>
                      <a:pt x="3028093" y="2132457"/>
                    </a:lnTo>
                    <a:lnTo>
                      <a:pt x="3036284" y="2130076"/>
                    </a:lnTo>
                    <a:lnTo>
                      <a:pt x="3041999" y="2131219"/>
                    </a:lnTo>
                    <a:lnTo>
                      <a:pt x="3049715" y="2149602"/>
                    </a:lnTo>
                    <a:lnTo>
                      <a:pt x="3079909" y="2146459"/>
                    </a:lnTo>
                    <a:lnTo>
                      <a:pt x="3080957" y="2146078"/>
                    </a:lnTo>
                    <a:cubicBezTo>
                      <a:pt x="3088577" y="2141220"/>
                      <a:pt x="3098292" y="2135981"/>
                      <a:pt x="3100674" y="2135981"/>
                    </a:cubicBezTo>
                    <a:cubicBezTo>
                      <a:pt x="3103817" y="2135981"/>
                      <a:pt x="3128105" y="2140458"/>
                      <a:pt x="3143631" y="2143411"/>
                    </a:cubicBezTo>
                    <a:lnTo>
                      <a:pt x="3144107" y="2143411"/>
                    </a:lnTo>
                    <a:cubicBezTo>
                      <a:pt x="3144107" y="2143411"/>
                      <a:pt x="3165348" y="2138172"/>
                      <a:pt x="3165348" y="2138172"/>
                    </a:cubicBezTo>
                    <a:lnTo>
                      <a:pt x="3146298" y="2097024"/>
                    </a:lnTo>
                    <a:lnTo>
                      <a:pt x="3140012" y="2033588"/>
                    </a:lnTo>
                    <a:lnTo>
                      <a:pt x="3184303" y="2009108"/>
                    </a:lnTo>
                    <a:cubicBezTo>
                      <a:pt x="3184303" y="2009108"/>
                      <a:pt x="3184398" y="2009108"/>
                      <a:pt x="3184493" y="2009204"/>
                    </a:cubicBezTo>
                    <a:cubicBezTo>
                      <a:pt x="3184970" y="2009489"/>
                      <a:pt x="3185446" y="2009870"/>
                      <a:pt x="3186113" y="2010251"/>
                    </a:cubicBezTo>
                    <a:cubicBezTo>
                      <a:pt x="3186589" y="2010537"/>
                      <a:pt x="3187065" y="2010823"/>
                      <a:pt x="3187637" y="2011204"/>
                    </a:cubicBezTo>
                    <a:cubicBezTo>
                      <a:pt x="3188303" y="2011585"/>
                      <a:pt x="3189065" y="2012061"/>
                      <a:pt x="3189827" y="2012537"/>
                    </a:cubicBezTo>
                    <a:cubicBezTo>
                      <a:pt x="3190494" y="2012918"/>
                      <a:pt x="3191256" y="2013395"/>
                      <a:pt x="3192018" y="2013776"/>
                    </a:cubicBezTo>
                    <a:cubicBezTo>
                      <a:pt x="3192875" y="2014252"/>
                      <a:pt x="3193637" y="2014728"/>
                      <a:pt x="3194590" y="2015204"/>
                    </a:cubicBezTo>
                    <a:cubicBezTo>
                      <a:pt x="3195447" y="2015681"/>
                      <a:pt x="3196304" y="2016062"/>
                      <a:pt x="3197257" y="2016538"/>
                    </a:cubicBezTo>
                    <a:cubicBezTo>
                      <a:pt x="3198209" y="2017014"/>
                      <a:pt x="3199067" y="2017395"/>
                      <a:pt x="3200019" y="2017871"/>
                    </a:cubicBezTo>
                    <a:cubicBezTo>
                      <a:pt x="3200972" y="2018348"/>
                      <a:pt x="3201924" y="2018729"/>
                      <a:pt x="3202972" y="2019110"/>
                    </a:cubicBezTo>
                    <a:cubicBezTo>
                      <a:pt x="3203924" y="2019491"/>
                      <a:pt x="3204782" y="2019872"/>
                      <a:pt x="3205734" y="2020253"/>
                    </a:cubicBezTo>
                    <a:cubicBezTo>
                      <a:pt x="3206782" y="2020634"/>
                      <a:pt x="3207734" y="2020919"/>
                      <a:pt x="3208782" y="2021205"/>
                    </a:cubicBezTo>
                    <a:cubicBezTo>
                      <a:pt x="3209639" y="2021491"/>
                      <a:pt x="3210497" y="2021777"/>
                      <a:pt x="3211354" y="2021967"/>
                    </a:cubicBezTo>
                    <a:cubicBezTo>
                      <a:pt x="3212402" y="2022253"/>
                      <a:pt x="3213449" y="2022253"/>
                      <a:pt x="3214497" y="2022443"/>
                    </a:cubicBezTo>
                    <a:cubicBezTo>
                      <a:pt x="3215164" y="2022443"/>
                      <a:pt x="3215926" y="2022634"/>
                      <a:pt x="3216497" y="2022634"/>
                    </a:cubicBezTo>
                    <a:cubicBezTo>
                      <a:pt x="3218117" y="2022634"/>
                      <a:pt x="3219545" y="2022443"/>
                      <a:pt x="3220784" y="2021872"/>
                    </a:cubicBezTo>
                    <a:cubicBezTo>
                      <a:pt x="3223355" y="2020824"/>
                      <a:pt x="3224975" y="2018729"/>
                      <a:pt x="3225546" y="2015776"/>
                    </a:cubicBezTo>
                    <a:cubicBezTo>
                      <a:pt x="3228023" y="2003393"/>
                      <a:pt x="3228499" y="1987391"/>
                      <a:pt x="3228594" y="1981581"/>
                    </a:cubicBezTo>
                    <a:lnTo>
                      <a:pt x="3260789" y="1978628"/>
                    </a:lnTo>
                    <a:lnTo>
                      <a:pt x="3266980" y="1963198"/>
                    </a:lnTo>
                    <a:lnTo>
                      <a:pt x="3287268" y="1954530"/>
                    </a:lnTo>
                    <a:lnTo>
                      <a:pt x="3313367" y="1940052"/>
                    </a:lnTo>
                    <a:lnTo>
                      <a:pt x="3344323" y="1948529"/>
                    </a:lnTo>
                    <a:lnTo>
                      <a:pt x="3349657" y="1959102"/>
                    </a:lnTo>
                    <a:cubicBezTo>
                      <a:pt x="3350228" y="1961388"/>
                      <a:pt x="3364707" y="2016157"/>
                      <a:pt x="3367659" y="2025110"/>
                    </a:cubicBezTo>
                    <a:cubicBezTo>
                      <a:pt x="3370707" y="2034159"/>
                      <a:pt x="3376517" y="2045875"/>
                      <a:pt x="3376803" y="2046351"/>
                    </a:cubicBezTo>
                    <a:lnTo>
                      <a:pt x="3377565" y="2047875"/>
                    </a:lnTo>
                    <a:lnTo>
                      <a:pt x="3423761" y="2041684"/>
                    </a:lnTo>
                    <a:lnTo>
                      <a:pt x="3452527" y="2047399"/>
                    </a:lnTo>
                    <a:cubicBezTo>
                      <a:pt x="3457766" y="2053590"/>
                      <a:pt x="3470243" y="2069116"/>
                      <a:pt x="3472529" y="2075879"/>
                    </a:cubicBezTo>
                    <a:cubicBezTo>
                      <a:pt x="3475673" y="2085308"/>
                      <a:pt x="3484721" y="2094357"/>
                      <a:pt x="3485102" y="2094738"/>
                    </a:cubicBezTo>
                    <a:lnTo>
                      <a:pt x="3485769" y="2095405"/>
                    </a:lnTo>
                    <a:lnTo>
                      <a:pt x="3592544" y="2101501"/>
                    </a:lnTo>
                    <a:lnTo>
                      <a:pt x="3610166" y="2083880"/>
                    </a:lnTo>
                    <a:lnTo>
                      <a:pt x="3651409" y="2098548"/>
                    </a:lnTo>
                    <a:lnTo>
                      <a:pt x="3684937" y="2089404"/>
                    </a:lnTo>
                    <a:lnTo>
                      <a:pt x="3714369" y="2083499"/>
                    </a:lnTo>
                    <a:lnTo>
                      <a:pt x="3766280" y="2083499"/>
                    </a:lnTo>
                    <a:lnTo>
                      <a:pt x="3787235" y="2062543"/>
                    </a:lnTo>
                    <a:lnTo>
                      <a:pt x="3856673" y="2062543"/>
                    </a:lnTo>
                    <a:lnTo>
                      <a:pt x="3864674" y="2078546"/>
                    </a:lnTo>
                    <a:lnTo>
                      <a:pt x="3861816" y="2107311"/>
                    </a:lnTo>
                    <a:lnTo>
                      <a:pt x="3846481" y="2134934"/>
                    </a:lnTo>
                    <a:lnTo>
                      <a:pt x="3879533" y="2204180"/>
                    </a:lnTo>
                    <a:cubicBezTo>
                      <a:pt x="3878866" y="2207133"/>
                      <a:pt x="3876675" y="2216944"/>
                      <a:pt x="3876675" y="2224850"/>
                    </a:cubicBezTo>
                    <a:cubicBezTo>
                      <a:pt x="3876675" y="2228374"/>
                      <a:pt x="3869627" y="2235422"/>
                      <a:pt x="3863912" y="2241137"/>
                    </a:cubicBezTo>
                    <a:cubicBezTo>
                      <a:pt x="3856292" y="2248757"/>
                      <a:pt x="3849719" y="2255330"/>
                      <a:pt x="3849719" y="2260759"/>
                    </a:cubicBezTo>
                    <a:cubicBezTo>
                      <a:pt x="3849719" y="2267617"/>
                      <a:pt x="3841337" y="2283809"/>
                      <a:pt x="3838385" y="2289143"/>
                    </a:cubicBezTo>
                    <a:cubicBezTo>
                      <a:pt x="3833813" y="2294287"/>
                      <a:pt x="3810857" y="2320195"/>
                      <a:pt x="3810857" y="2329625"/>
                    </a:cubicBezTo>
                    <a:lnTo>
                      <a:pt x="3810857" y="2373916"/>
                    </a:lnTo>
                    <a:close/>
                    <a:moveTo>
                      <a:pt x="4065365" y="2675858"/>
                    </a:moveTo>
                    <a:cubicBezTo>
                      <a:pt x="4054316" y="2668524"/>
                      <a:pt x="4021932" y="2647569"/>
                      <a:pt x="4011644" y="2644997"/>
                    </a:cubicBezTo>
                    <a:cubicBezTo>
                      <a:pt x="4007453" y="2643949"/>
                      <a:pt x="4003548" y="2643569"/>
                      <a:pt x="4000119" y="2643569"/>
                    </a:cubicBezTo>
                    <a:cubicBezTo>
                      <a:pt x="3996214" y="2643569"/>
                      <a:pt x="3992785" y="2644045"/>
                      <a:pt x="3989832" y="2644331"/>
                    </a:cubicBezTo>
                    <a:cubicBezTo>
                      <a:pt x="3987737" y="2644616"/>
                      <a:pt x="3985832" y="2644807"/>
                      <a:pt x="3984117" y="2644807"/>
                    </a:cubicBezTo>
                    <a:cubicBezTo>
                      <a:pt x="3980593" y="2644807"/>
                      <a:pt x="3975259" y="2646140"/>
                      <a:pt x="3970020" y="2647379"/>
                    </a:cubicBezTo>
                    <a:cubicBezTo>
                      <a:pt x="3966020" y="2648331"/>
                      <a:pt x="3961924" y="2649284"/>
                      <a:pt x="3960209" y="2649284"/>
                    </a:cubicBezTo>
                    <a:cubicBezTo>
                      <a:pt x="3956114" y="2649284"/>
                      <a:pt x="3945922" y="2646331"/>
                      <a:pt x="3940302" y="2643569"/>
                    </a:cubicBezTo>
                    <a:cubicBezTo>
                      <a:pt x="3938874" y="2642807"/>
                      <a:pt x="3938588" y="2642330"/>
                      <a:pt x="3938492" y="2642330"/>
                    </a:cubicBezTo>
                    <a:cubicBezTo>
                      <a:pt x="3938492" y="2642140"/>
                      <a:pt x="3938874" y="2641854"/>
                      <a:pt x="3939064" y="2641664"/>
                    </a:cubicBezTo>
                    <a:lnTo>
                      <a:pt x="3944493" y="2638044"/>
                    </a:lnTo>
                    <a:lnTo>
                      <a:pt x="3938016" y="2637282"/>
                    </a:lnTo>
                    <a:cubicBezTo>
                      <a:pt x="3937445" y="2637282"/>
                      <a:pt x="3924300" y="2635758"/>
                      <a:pt x="3916775" y="2635758"/>
                    </a:cubicBezTo>
                    <a:cubicBezTo>
                      <a:pt x="3910394" y="2635758"/>
                      <a:pt x="3905917" y="2639473"/>
                      <a:pt x="3903917" y="2641473"/>
                    </a:cubicBezTo>
                    <a:lnTo>
                      <a:pt x="3886581" y="2637473"/>
                    </a:lnTo>
                    <a:lnTo>
                      <a:pt x="3879342" y="2629472"/>
                    </a:lnTo>
                    <a:lnTo>
                      <a:pt x="3879342" y="2629472"/>
                    </a:lnTo>
                    <a:lnTo>
                      <a:pt x="3878104" y="2628138"/>
                    </a:lnTo>
                    <a:lnTo>
                      <a:pt x="3872865" y="2622233"/>
                    </a:lnTo>
                    <a:lnTo>
                      <a:pt x="3824288" y="2622233"/>
                    </a:lnTo>
                    <a:cubicBezTo>
                      <a:pt x="3824288" y="2622233"/>
                      <a:pt x="3815049" y="2620899"/>
                      <a:pt x="3815049" y="2620899"/>
                    </a:cubicBezTo>
                    <a:lnTo>
                      <a:pt x="3811810" y="2614327"/>
                    </a:lnTo>
                    <a:lnTo>
                      <a:pt x="3815429" y="2609564"/>
                    </a:lnTo>
                    <a:cubicBezTo>
                      <a:pt x="3817620" y="2606707"/>
                      <a:pt x="3817525" y="2604230"/>
                      <a:pt x="3817049" y="2602706"/>
                    </a:cubicBezTo>
                    <a:cubicBezTo>
                      <a:pt x="3816001" y="2598896"/>
                      <a:pt x="3811810" y="2597182"/>
                      <a:pt x="3811715" y="2597087"/>
                    </a:cubicBezTo>
                    <a:lnTo>
                      <a:pt x="3805714" y="2593467"/>
                    </a:lnTo>
                    <a:cubicBezTo>
                      <a:pt x="3806762" y="2591181"/>
                      <a:pt x="3810762" y="2588800"/>
                      <a:pt x="3815334" y="2586133"/>
                    </a:cubicBezTo>
                    <a:lnTo>
                      <a:pt x="3817334" y="2584895"/>
                    </a:lnTo>
                    <a:cubicBezTo>
                      <a:pt x="3817334" y="2584895"/>
                      <a:pt x="3835241" y="2578989"/>
                      <a:pt x="3846767" y="2577465"/>
                    </a:cubicBezTo>
                    <a:cubicBezTo>
                      <a:pt x="3859625" y="2575846"/>
                      <a:pt x="3864674" y="2569369"/>
                      <a:pt x="3864864" y="2569083"/>
                    </a:cubicBezTo>
                    <a:lnTo>
                      <a:pt x="3865340" y="2568512"/>
                    </a:lnTo>
                    <a:lnTo>
                      <a:pt x="3868388" y="2503075"/>
                    </a:lnTo>
                    <a:lnTo>
                      <a:pt x="3866769" y="2488883"/>
                    </a:lnTo>
                    <a:lnTo>
                      <a:pt x="3861435" y="2482215"/>
                    </a:lnTo>
                    <a:lnTo>
                      <a:pt x="3870198" y="2469737"/>
                    </a:lnTo>
                    <a:lnTo>
                      <a:pt x="3893630" y="2469737"/>
                    </a:lnTo>
                    <a:lnTo>
                      <a:pt x="3907345" y="2461165"/>
                    </a:lnTo>
                    <a:lnTo>
                      <a:pt x="3907345" y="2452116"/>
                    </a:lnTo>
                    <a:lnTo>
                      <a:pt x="3890582" y="2447068"/>
                    </a:lnTo>
                    <a:lnTo>
                      <a:pt x="3870484" y="2442401"/>
                    </a:lnTo>
                    <a:lnTo>
                      <a:pt x="3859911" y="2445449"/>
                    </a:lnTo>
                    <a:lnTo>
                      <a:pt x="3849148" y="2444115"/>
                    </a:lnTo>
                    <a:lnTo>
                      <a:pt x="3835146" y="2431542"/>
                    </a:lnTo>
                    <a:lnTo>
                      <a:pt x="3831336" y="2421446"/>
                    </a:lnTo>
                    <a:lnTo>
                      <a:pt x="3838861" y="2412683"/>
                    </a:lnTo>
                    <a:lnTo>
                      <a:pt x="3878009" y="2404872"/>
                    </a:lnTo>
                    <a:lnTo>
                      <a:pt x="3873056" y="2388394"/>
                    </a:lnTo>
                    <a:cubicBezTo>
                      <a:pt x="3883438" y="2371820"/>
                      <a:pt x="3901631" y="2345912"/>
                      <a:pt x="3908584" y="2343912"/>
                    </a:cubicBezTo>
                    <a:cubicBezTo>
                      <a:pt x="3914489" y="2342198"/>
                      <a:pt x="3914966" y="2342102"/>
                      <a:pt x="3915251" y="2340388"/>
                    </a:cubicBezTo>
                    <a:lnTo>
                      <a:pt x="3915061" y="2338578"/>
                    </a:lnTo>
                    <a:lnTo>
                      <a:pt x="3914775" y="2338292"/>
                    </a:lnTo>
                    <a:cubicBezTo>
                      <a:pt x="3914775" y="2338292"/>
                      <a:pt x="3915251" y="2337721"/>
                      <a:pt x="3915728" y="2337245"/>
                    </a:cubicBezTo>
                    <a:cubicBezTo>
                      <a:pt x="3918871" y="2334101"/>
                      <a:pt x="3919633" y="2333435"/>
                      <a:pt x="3918871" y="2331720"/>
                    </a:cubicBezTo>
                    <a:cubicBezTo>
                      <a:pt x="3918585" y="2331053"/>
                      <a:pt x="3917823" y="2330196"/>
                      <a:pt x="3916490" y="2330482"/>
                    </a:cubicBezTo>
                    <a:cubicBezTo>
                      <a:pt x="3916490" y="2330482"/>
                      <a:pt x="3916394" y="2330196"/>
                      <a:pt x="3916394" y="2329529"/>
                    </a:cubicBezTo>
                    <a:cubicBezTo>
                      <a:pt x="3916394" y="2322386"/>
                      <a:pt x="3911060" y="2318671"/>
                      <a:pt x="3910965" y="2318671"/>
                    </a:cubicBezTo>
                    <a:lnTo>
                      <a:pt x="3904012" y="2313432"/>
                    </a:lnTo>
                    <a:lnTo>
                      <a:pt x="3882295" y="2320100"/>
                    </a:lnTo>
                    <a:lnTo>
                      <a:pt x="3874675" y="2339816"/>
                    </a:lnTo>
                    <a:lnTo>
                      <a:pt x="3821716" y="2369249"/>
                    </a:lnTo>
                    <a:lnTo>
                      <a:pt x="3816096" y="2371725"/>
                    </a:lnTo>
                    <a:lnTo>
                      <a:pt x="3816096" y="2329529"/>
                    </a:lnTo>
                    <a:cubicBezTo>
                      <a:pt x="3816096" y="2323624"/>
                      <a:pt x="3832289" y="2303526"/>
                      <a:pt x="3842766" y="2291810"/>
                    </a:cubicBezTo>
                    <a:cubicBezTo>
                      <a:pt x="3844004" y="2289620"/>
                      <a:pt x="3855053" y="2269998"/>
                      <a:pt x="3855053" y="2260664"/>
                    </a:cubicBezTo>
                    <a:cubicBezTo>
                      <a:pt x="3855053" y="2257139"/>
                      <a:pt x="3862102" y="2250091"/>
                      <a:pt x="3867817" y="2244376"/>
                    </a:cubicBezTo>
                    <a:cubicBezTo>
                      <a:pt x="3875437" y="2236756"/>
                      <a:pt x="3882009" y="2230184"/>
                      <a:pt x="3882009" y="2224754"/>
                    </a:cubicBezTo>
                    <a:cubicBezTo>
                      <a:pt x="3882009" y="2216182"/>
                      <a:pt x="3884867" y="2204466"/>
                      <a:pt x="3884962" y="2204371"/>
                    </a:cubicBezTo>
                    <a:lnTo>
                      <a:pt x="3885152" y="2203514"/>
                    </a:lnTo>
                    <a:lnTo>
                      <a:pt x="3852386" y="2135029"/>
                    </a:lnTo>
                    <a:lnTo>
                      <a:pt x="3866769" y="2109121"/>
                    </a:lnTo>
                    <a:lnTo>
                      <a:pt x="3870103" y="2077593"/>
                    </a:lnTo>
                    <a:lnTo>
                      <a:pt x="3860197" y="2057686"/>
                    </a:lnTo>
                    <a:lnTo>
                      <a:pt x="3785902" y="2057686"/>
                    </a:lnTo>
                    <a:lnTo>
                      <a:pt x="3764947" y="2078641"/>
                    </a:lnTo>
                    <a:lnTo>
                      <a:pt x="3714560" y="2078641"/>
                    </a:lnTo>
                    <a:cubicBezTo>
                      <a:pt x="3714560" y="2078641"/>
                      <a:pt x="3684461" y="2084737"/>
                      <a:pt x="3684461" y="2084737"/>
                    </a:cubicBezTo>
                    <a:lnTo>
                      <a:pt x="3652266" y="2093500"/>
                    </a:lnTo>
                    <a:lnTo>
                      <a:pt x="3609689" y="2078260"/>
                    </a:lnTo>
                    <a:lnTo>
                      <a:pt x="3591401" y="2096548"/>
                    </a:lnTo>
                    <a:lnTo>
                      <a:pt x="3488627" y="2090642"/>
                    </a:lnTo>
                    <a:cubicBezTo>
                      <a:pt x="3487103" y="2089023"/>
                      <a:pt x="3483102" y="2084546"/>
                      <a:pt x="3480245" y="2079498"/>
                    </a:cubicBezTo>
                    <a:cubicBezTo>
                      <a:pt x="3479292" y="2077784"/>
                      <a:pt x="3478435" y="2076069"/>
                      <a:pt x="3477863" y="2074259"/>
                    </a:cubicBezTo>
                    <a:cubicBezTo>
                      <a:pt x="3474720" y="2064925"/>
                      <a:pt x="3457194" y="2044351"/>
                      <a:pt x="3456432" y="2043493"/>
                    </a:cubicBezTo>
                    <a:lnTo>
                      <a:pt x="3455861" y="2042827"/>
                    </a:lnTo>
                    <a:lnTo>
                      <a:pt x="3424714" y="2036636"/>
                    </a:lnTo>
                    <a:lnTo>
                      <a:pt x="3381089" y="2042446"/>
                    </a:lnTo>
                    <a:cubicBezTo>
                      <a:pt x="3379375" y="2038922"/>
                      <a:pt x="3375279" y="2030159"/>
                      <a:pt x="3372993" y="2023301"/>
                    </a:cubicBezTo>
                    <a:cubicBezTo>
                      <a:pt x="3370040" y="2014538"/>
                      <a:pt x="3355182" y="1958150"/>
                      <a:pt x="3354895" y="1957102"/>
                    </a:cubicBezTo>
                    <a:lnTo>
                      <a:pt x="3348419" y="1944148"/>
                    </a:lnTo>
                    <a:lnTo>
                      <a:pt x="3313557" y="1934623"/>
                    </a:lnTo>
                    <a:lnTo>
                      <a:pt x="3285935" y="1949958"/>
                    </a:lnTo>
                    <a:lnTo>
                      <a:pt x="3264122" y="1959293"/>
                    </a:lnTo>
                    <a:lnTo>
                      <a:pt x="3258312" y="1973866"/>
                    </a:lnTo>
                    <a:lnTo>
                      <a:pt x="3224689" y="1976914"/>
                    </a:lnTo>
                    <a:lnTo>
                      <a:pt x="3224689" y="1979105"/>
                    </a:lnTo>
                    <a:cubicBezTo>
                      <a:pt x="3224689" y="1979105"/>
                      <a:pt x="3224689" y="1979486"/>
                      <a:pt x="3224689" y="1980057"/>
                    </a:cubicBezTo>
                    <a:cubicBezTo>
                      <a:pt x="3224689" y="1984343"/>
                      <a:pt x="3224308" y="2001774"/>
                      <a:pt x="3221736" y="2014538"/>
                    </a:cubicBezTo>
                    <a:cubicBezTo>
                      <a:pt x="3221355" y="2016252"/>
                      <a:pt x="3220498" y="2016824"/>
                      <a:pt x="3219831" y="2017109"/>
                    </a:cubicBezTo>
                    <a:cubicBezTo>
                      <a:pt x="3219069" y="2017395"/>
                      <a:pt x="3218117" y="2017586"/>
                      <a:pt x="3217069" y="2017490"/>
                    </a:cubicBezTo>
                    <a:cubicBezTo>
                      <a:pt x="3216593" y="2017490"/>
                      <a:pt x="3216116" y="2017395"/>
                      <a:pt x="3215640" y="2017300"/>
                    </a:cubicBezTo>
                    <a:cubicBezTo>
                      <a:pt x="3214974" y="2017300"/>
                      <a:pt x="3214307" y="2017205"/>
                      <a:pt x="3213545" y="2017014"/>
                    </a:cubicBezTo>
                    <a:cubicBezTo>
                      <a:pt x="3212878" y="2016824"/>
                      <a:pt x="3212211" y="2016633"/>
                      <a:pt x="3211449" y="2016443"/>
                    </a:cubicBezTo>
                    <a:cubicBezTo>
                      <a:pt x="3210782" y="2016252"/>
                      <a:pt x="3210020" y="2016062"/>
                      <a:pt x="3209353" y="2015776"/>
                    </a:cubicBezTo>
                    <a:cubicBezTo>
                      <a:pt x="3208496" y="2015490"/>
                      <a:pt x="3207639" y="2015109"/>
                      <a:pt x="3206782" y="2014728"/>
                    </a:cubicBezTo>
                    <a:cubicBezTo>
                      <a:pt x="3206115" y="2014442"/>
                      <a:pt x="3205449" y="2014252"/>
                      <a:pt x="3204782" y="2013871"/>
                    </a:cubicBezTo>
                    <a:cubicBezTo>
                      <a:pt x="3203829" y="2013490"/>
                      <a:pt x="3202972" y="2013014"/>
                      <a:pt x="3202019" y="2012537"/>
                    </a:cubicBezTo>
                    <a:cubicBezTo>
                      <a:pt x="3201353" y="2012252"/>
                      <a:pt x="3200686" y="2011966"/>
                      <a:pt x="3200019" y="2011585"/>
                    </a:cubicBezTo>
                    <a:cubicBezTo>
                      <a:pt x="3199067" y="2011109"/>
                      <a:pt x="3198209" y="2010632"/>
                      <a:pt x="3197257" y="2010156"/>
                    </a:cubicBezTo>
                    <a:cubicBezTo>
                      <a:pt x="3196590" y="2009775"/>
                      <a:pt x="3195924" y="2009489"/>
                      <a:pt x="3195352" y="2009108"/>
                    </a:cubicBezTo>
                    <a:cubicBezTo>
                      <a:pt x="3194495" y="2008632"/>
                      <a:pt x="3193637" y="2008156"/>
                      <a:pt x="3192780" y="2007680"/>
                    </a:cubicBezTo>
                    <a:cubicBezTo>
                      <a:pt x="3192113" y="2007299"/>
                      <a:pt x="3191447" y="2006918"/>
                      <a:pt x="3190875" y="2006537"/>
                    </a:cubicBezTo>
                    <a:cubicBezTo>
                      <a:pt x="3190113" y="2006060"/>
                      <a:pt x="3189446" y="2005679"/>
                      <a:pt x="3188684" y="2005203"/>
                    </a:cubicBezTo>
                    <a:cubicBezTo>
                      <a:pt x="3188113" y="2004822"/>
                      <a:pt x="3187541" y="2004536"/>
                      <a:pt x="3187065" y="2004155"/>
                    </a:cubicBezTo>
                    <a:lnTo>
                      <a:pt x="3151632" y="1942243"/>
                    </a:lnTo>
                    <a:lnTo>
                      <a:pt x="3145917" y="1893665"/>
                    </a:lnTo>
                    <a:lnTo>
                      <a:pt x="3168206" y="1885283"/>
                    </a:lnTo>
                    <a:lnTo>
                      <a:pt x="3196590" y="1872710"/>
                    </a:lnTo>
                    <a:lnTo>
                      <a:pt x="3196590" y="1841183"/>
                    </a:lnTo>
                    <a:cubicBezTo>
                      <a:pt x="3196590" y="1827467"/>
                      <a:pt x="3167825" y="1824133"/>
                      <a:pt x="3164491" y="1823847"/>
                    </a:cubicBezTo>
                    <a:lnTo>
                      <a:pt x="3163634" y="1823847"/>
                    </a:lnTo>
                    <a:cubicBezTo>
                      <a:pt x="3163634" y="1823847"/>
                      <a:pt x="3145822" y="1835658"/>
                      <a:pt x="3145822" y="1835658"/>
                    </a:cubicBezTo>
                    <a:lnTo>
                      <a:pt x="3132677" y="1832991"/>
                    </a:lnTo>
                    <a:lnTo>
                      <a:pt x="3118390" y="1815846"/>
                    </a:lnTo>
                    <a:lnTo>
                      <a:pt x="3102959" y="1794224"/>
                    </a:lnTo>
                    <a:lnTo>
                      <a:pt x="3076289" y="1785366"/>
                    </a:lnTo>
                    <a:lnTo>
                      <a:pt x="3061335" y="1749457"/>
                    </a:lnTo>
                    <a:lnTo>
                      <a:pt x="3022759" y="1734598"/>
                    </a:lnTo>
                    <a:lnTo>
                      <a:pt x="3019901" y="1712024"/>
                    </a:lnTo>
                    <a:lnTo>
                      <a:pt x="3008281" y="1691259"/>
                    </a:lnTo>
                    <a:lnTo>
                      <a:pt x="3023711" y="1660303"/>
                    </a:lnTo>
                    <a:lnTo>
                      <a:pt x="3003614" y="1650302"/>
                    </a:lnTo>
                    <a:lnTo>
                      <a:pt x="2959989" y="1643920"/>
                    </a:lnTo>
                    <a:lnTo>
                      <a:pt x="2930938" y="1667161"/>
                    </a:lnTo>
                    <a:lnTo>
                      <a:pt x="2908459" y="1644682"/>
                    </a:lnTo>
                    <a:cubicBezTo>
                      <a:pt x="2905030" y="1641253"/>
                      <a:pt x="2901410" y="1639729"/>
                      <a:pt x="2897982" y="1640014"/>
                    </a:cubicBezTo>
                    <a:cubicBezTo>
                      <a:pt x="2892933" y="1640491"/>
                      <a:pt x="2889980" y="1644872"/>
                      <a:pt x="2889695" y="1645253"/>
                    </a:cubicBezTo>
                    <a:lnTo>
                      <a:pt x="2881884" y="1660874"/>
                    </a:lnTo>
                    <a:lnTo>
                      <a:pt x="2869120" y="1653254"/>
                    </a:lnTo>
                    <a:lnTo>
                      <a:pt x="2855690" y="1649825"/>
                    </a:lnTo>
                    <a:lnTo>
                      <a:pt x="2834926" y="1658779"/>
                    </a:lnTo>
                    <a:lnTo>
                      <a:pt x="2807018" y="1647635"/>
                    </a:lnTo>
                    <a:lnTo>
                      <a:pt x="2798350" y="1615821"/>
                    </a:lnTo>
                    <a:cubicBezTo>
                      <a:pt x="2791016" y="1588961"/>
                      <a:pt x="2796254" y="1585913"/>
                      <a:pt x="2796064" y="1585913"/>
                    </a:cubicBezTo>
                    <a:lnTo>
                      <a:pt x="2796445" y="1581150"/>
                    </a:lnTo>
                    <a:lnTo>
                      <a:pt x="2775871" y="1578293"/>
                    </a:lnTo>
                    <a:lnTo>
                      <a:pt x="2759583" y="1572863"/>
                    </a:lnTo>
                    <a:lnTo>
                      <a:pt x="2759583" y="1528572"/>
                    </a:lnTo>
                    <a:lnTo>
                      <a:pt x="2759583" y="1528572"/>
                    </a:lnTo>
                    <a:cubicBezTo>
                      <a:pt x="2759583" y="1528572"/>
                      <a:pt x="2738819" y="1510760"/>
                      <a:pt x="2738819" y="1510760"/>
                    </a:cubicBezTo>
                    <a:lnTo>
                      <a:pt x="2744724" y="1472089"/>
                    </a:lnTo>
                    <a:lnTo>
                      <a:pt x="2687860" y="1406271"/>
                    </a:lnTo>
                    <a:lnTo>
                      <a:pt x="2699480" y="1342168"/>
                    </a:lnTo>
                    <a:lnTo>
                      <a:pt x="2723578" y="1315022"/>
                    </a:lnTo>
                    <a:lnTo>
                      <a:pt x="2723578" y="1297114"/>
                    </a:lnTo>
                    <a:lnTo>
                      <a:pt x="2718054" y="1296353"/>
                    </a:lnTo>
                    <a:lnTo>
                      <a:pt x="2718054" y="1296353"/>
                    </a:lnTo>
                    <a:cubicBezTo>
                      <a:pt x="2718054" y="1296353"/>
                      <a:pt x="2706434" y="1294638"/>
                      <a:pt x="2706434" y="1294638"/>
                    </a:cubicBezTo>
                    <a:lnTo>
                      <a:pt x="2691860" y="1292543"/>
                    </a:lnTo>
                    <a:lnTo>
                      <a:pt x="2689384" y="1279112"/>
                    </a:lnTo>
                    <a:lnTo>
                      <a:pt x="2703767" y="1266063"/>
                    </a:lnTo>
                    <a:lnTo>
                      <a:pt x="2718340" y="1244156"/>
                    </a:lnTo>
                    <a:lnTo>
                      <a:pt x="2759393" y="1226534"/>
                    </a:lnTo>
                    <a:cubicBezTo>
                      <a:pt x="2764060" y="1225106"/>
                      <a:pt x="2804922" y="1212723"/>
                      <a:pt x="2812542" y="1206627"/>
                    </a:cubicBezTo>
                    <a:lnTo>
                      <a:pt x="2814828" y="1204722"/>
                    </a:lnTo>
                    <a:lnTo>
                      <a:pt x="2812542" y="1202817"/>
                    </a:lnTo>
                    <a:cubicBezTo>
                      <a:pt x="2808923" y="1199864"/>
                      <a:pt x="2796540" y="1190339"/>
                      <a:pt x="2791587" y="1190339"/>
                    </a:cubicBezTo>
                    <a:lnTo>
                      <a:pt x="2733294" y="1190339"/>
                    </a:lnTo>
                    <a:cubicBezTo>
                      <a:pt x="2733008" y="1189006"/>
                      <a:pt x="2731961" y="1187672"/>
                      <a:pt x="2730151" y="1186339"/>
                    </a:cubicBezTo>
                    <a:cubicBezTo>
                      <a:pt x="2726245" y="1183386"/>
                      <a:pt x="2725293" y="1180529"/>
                      <a:pt x="2723198" y="1174242"/>
                    </a:cubicBezTo>
                    <a:cubicBezTo>
                      <a:pt x="2722626" y="1172623"/>
                      <a:pt x="2722055" y="1170718"/>
                      <a:pt x="2721293" y="1168718"/>
                    </a:cubicBezTo>
                    <a:lnTo>
                      <a:pt x="2721293" y="1168718"/>
                    </a:lnTo>
                    <a:cubicBezTo>
                      <a:pt x="2721293" y="1168718"/>
                      <a:pt x="2720816" y="1167289"/>
                      <a:pt x="2720816" y="1167289"/>
                    </a:cubicBezTo>
                    <a:cubicBezTo>
                      <a:pt x="2720721" y="1167003"/>
                      <a:pt x="2720626" y="1166717"/>
                      <a:pt x="2720531" y="1166432"/>
                    </a:cubicBezTo>
                    <a:cubicBezTo>
                      <a:pt x="2715482" y="1152906"/>
                      <a:pt x="2705100" y="1152906"/>
                      <a:pt x="2698814" y="1152906"/>
                    </a:cubicBezTo>
                    <a:cubicBezTo>
                      <a:pt x="2698433" y="1152906"/>
                      <a:pt x="2698052" y="1152906"/>
                      <a:pt x="2697575" y="1153097"/>
                    </a:cubicBezTo>
                    <a:lnTo>
                      <a:pt x="2697575" y="1153097"/>
                    </a:lnTo>
                    <a:cubicBezTo>
                      <a:pt x="2697575" y="1153097"/>
                      <a:pt x="2697004" y="1153287"/>
                      <a:pt x="2697004" y="1153287"/>
                    </a:cubicBezTo>
                    <a:lnTo>
                      <a:pt x="2697004" y="1153287"/>
                    </a:lnTo>
                    <a:cubicBezTo>
                      <a:pt x="2697004" y="1153287"/>
                      <a:pt x="2696242" y="1153573"/>
                      <a:pt x="2695861" y="1153763"/>
                    </a:cubicBezTo>
                    <a:lnTo>
                      <a:pt x="2695861" y="1153763"/>
                    </a:lnTo>
                    <a:cubicBezTo>
                      <a:pt x="2695861" y="1153763"/>
                      <a:pt x="2695861" y="1153763"/>
                      <a:pt x="2695861" y="1153763"/>
                    </a:cubicBezTo>
                    <a:cubicBezTo>
                      <a:pt x="2695480" y="1153954"/>
                      <a:pt x="2695099" y="1154144"/>
                      <a:pt x="2694718" y="1154430"/>
                    </a:cubicBezTo>
                    <a:lnTo>
                      <a:pt x="2694718" y="1154430"/>
                    </a:lnTo>
                    <a:cubicBezTo>
                      <a:pt x="2694718" y="1154430"/>
                      <a:pt x="2694718" y="1154430"/>
                      <a:pt x="2694718" y="1154430"/>
                    </a:cubicBezTo>
                    <a:cubicBezTo>
                      <a:pt x="2694432" y="1154621"/>
                      <a:pt x="2694242" y="1154716"/>
                      <a:pt x="2693956" y="1154906"/>
                    </a:cubicBezTo>
                    <a:lnTo>
                      <a:pt x="2693956" y="1154906"/>
                    </a:lnTo>
                    <a:cubicBezTo>
                      <a:pt x="2693956" y="1154906"/>
                      <a:pt x="2693384" y="1155287"/>
                      <a:pt x="2693384" y="1155287"/>
                    </a:cubicBezTo>
                    <a:lnTo>
                      <a:pt x="2693384" y="1155287"/>
                    </a:lnTo>
                    <a:cubicBezTo>
                      <a:pt x="2693384" y="1155287"/>
                      <a:pt x="2692908" y="1155668"/>
                      <a:pt x="2692622" y="1155859"/>
                    </a:cubicBezTo>
                    <a:lnTo>
                      <a:pt x="2692622" y="1155859"/>
                    </a:lnTo>
                    <a:cubicBezTo>
                      <a:pt x="2692622" y="1155859"/>
                      <a:pt x="2691956" y="1156335"/>
                      <a:pt x="2691956" y="1156335"/>
                    </a:cubicBezTo>
                    <a:lnTo>
                      <a:pt x="2691956" y="1156335"/>
                    </a:lnTo>
                    <a:cubicBezTo>
                      <a:pt x="2691956" y="1156335"/>
                      <a:pt x="2691384" y="1156716"/>
                      <a:pt x="2691194" y="1156907"/>
                    </a:cubicBezTo>
                    <a:lnTo>
                      <a:pt x="2691194" y="1156907"/>
                    </a:lnTo>
                    <a:cubicBezTo>
                      <a:pt x="2691194" y="1156907"/>
                      <a:pt x="2690432" y="1157383"/>
                      <a:pt x="2690432" y="1157383"/>
                    </a:cubicBezTo>
                    <a:lnTo>
                      <a:pt x="2690432" y="1157383"/>
                    </a:lnTo>
                    <a:cubicBezTo>
                      <a:pt x="2690432" y="1157383"/>
                      <a:pt x="2689860" y="1157859"/>
                      <a:pt x="2689574" y="1158050"/>
                    </a:cubicBezTo>
                    <a:lnTo>
                      <a:pt x="2689574" y="1158050"/>
                    </a:lnTo>
                    <a:cubicBezTo>
                      <a:pt x="2689574" y="1158050"/>
                      <a:pt x="2688812" y="1158621"/>
                      <a:pt x="2688812" y="1158621"/>
                    </a:cubicBezTo>
                    <a:lnTo>
                      <a:pt x="2688812" y="1158621"/>
                    </a:lnTo>
                    <a:cubicBezTo>
                      <a:pt x="2688812" y="1158621"/>
                      <a:pt x="2688241" y="1159097"/>
                      <a:pt x="2687860" y="1159383"/>
                    </a:cubicBezTo>
                    <a:lnTo>
                      <a:pt x="2687860" y="1159383"/>
                    </a:lnTo>
                    <a:cubicBezTo>
                      <a:pt x="2687860" y="1159383"/>
                      <a:pt x="2687098" y="1160050"/>
                      <a:pt x="2687098" y="1160050"/>
                    </a:cubicBezTo>
                    <a:lnTo>
                      <a:pt x="2687098" y="1160050"/>
                    </a:lnTo>
                    <a:cubicBezTo>
                      <a:pt x="2687098" y="1160050"/>
                      <a:pt x="2686241" y="1160717"/>
                      <a:pt x="2685764" y="1161098"/>
                    </a:cubicBezTo>
                    <a:lnTo>
                      <a:pt x="2685764" y="1161098"/>
                    </a:lnTo>
                    <a:cubicBezTo>
                      <a:pt x="2685764" y="1161098"/>
                      <a:pt x="2685288" y="1161479"/>
                      <a:pt x="2685288" y="1161479"/>
                    </a:cubicBezTo>
                    <a:lnTo>
                      <a:pt x="2685288" y="1161479"/>
                    </a:lnTo>
                    <a:cubicBezTo>
                      <a:pt x="2685288" y="1161479"/>
                      <a:pt x="2684621" y="1162050"/>
                      <a:pt x="2684336" y="1162336"/>
                    </a:cubicBezTo>
                    <a:lnTo>
                      <a:pt x="2684336" y="1162336"/>
                    </a:lnTo>
                    <a:cubicBezTo>
                      <a:pt x="2684336" y="1162336"/>
                      <a:pt x="2683478" y="1163003"/>
                      <a:pt x="2683478" y="1163003"/>
                    </a:cubicBezTo>
                    <a:lnTo>
                      <a:pt x="2683478" y="1163003"/>
                    </a:lnTo>
                    <a:cubicBezTo>
                      <a:pt x="2683478" y="1163003"/>
                      <a:pt x="2683478" y="1163003"/>
                      <a:pt x="2683478" y="1163003"/>
                    </a:cubicBezTo>
                    <a:cubicBezTo>
                      <a:pt x="2683097" y="1163288"/>
                      <a:pt x="2682812" y="1163574"/>
                      <a:pt x="2682335" y="1163955"/>
                    </a:cubicBezTo>
                    <a:lnTo>
                      <a:pt x="2682335" y="1163955"/>
                    </a:lnTo>
                    <a:cubicBezTo>
                      <a:pt x="2682335" y="1163955"/>
                      <a:pt x="2681574" y="1164622"/>
                      <a:pt x="2681574" y="1164622"/>
                    </a:cubicBezTo>
                    <a:lnTo>
                      <a:pt x="2681574" y="1164622"/>
                    </a:lnTo>
                    <a:cubicBezTo>
                      <a:pt x="2681574" y="1164622"/>
                      <a:pt x="2680621" y="1165479"/>
                      <a:pt x="2680145" y="1165860"/>
                    </a:cubicBezTo>
                    <a:lnTo>
                      <a:pt x="2680145" y="1165860"/>
                    </a:lnTo>
                    <a:cubicBezTo>
                      <a:pt x="2680145" y="1165860"/>
                      <a:pt x="2679573" y="1166336"/>
                      <a:pt x="2679573" y="1166336"/>
                    </a:cubicBezTo>
                    <a:lnTo>
                      <a:pt x="2679573" y="1166336"/>
                    </a:lnTo>
                    <a:cubicBezTo>
                      <a:pt x="2679573" y="1166336"/>
                      <a:pt x="2678907" y="1166908"/>
                      <a:pt x="2678525" y="1167289"/>
                    </a:cubicBezTo>
                    <a:lnTo>
                      <a:pt x="2678525" y="1167289"/>
                    </a:lnTo>
                    <a:cubicBezTo>
                      <a:pt x="2678525" y="1167289"/>
                      <a:pt x="2678335" y="1167479"/>
                      <a:pt x="2678335" y="1167479"/>
                    </a:cubicBezTo>
                    <a:lnTo>
                      <a:pt x="2771489" y="913733"/>
                    </a:lnTo>
                    <a:lnTo>
                      <a:pt x="2771775" y="912971"/>
                    </a:lnTo>
                    <a:lnTo>
                      <a:pt x="2771489" y="912209"/>
                    </a:lnTo>
                    <a:cubicBezTo>
                      <a:pt x="2765965" y="894588"/>
                      <a:pt x="2751963" y="853631"/>
                      <a:pt x="2742248" y="853631"/>
                    </a:cubicBezTo>
                    <a:cubicBezTo>
                      <a:pt x="2736818" y="853631"/>
                      <a:pt x="2715482" y="833057"/>
                      <a:pt x="2701862" y="818198"/>
                    </a:cubicBezTo>
                    <a:lnTo>
                      <a:pt x="2657856" y="782955"/>
                    </a:lnTo>
                    <a:lnTo>
                      <a:pt x="2657856" y="751142"/>
                    </a:lnTo>
                    <a:lnTo>
                      <a:pt x="2657570" y="750094"/>
                    </a:lnTo>
                    <a:cubicBezTo>
                      <a:pt x="2656618" y="748094"/>
                      <a:pt x="2633091" y="701516"/>
                      <a:pt x="2606040" y="680466"/>
                    </a:cubicBezTo>
                    <a:lnTo>
                      <a:pt x="2580037" y="660273"/>
                    </a:lnTo>
                    <a:lnTo>
                      <a:pt x="2580037" y="606743"/>
                    </a:lnTo>
                    <a:lnTo>
                      <a:pt x="2493264" y="499110"/>
                    </a:lnTo>
                    <a:lnTo>
                      <a:pt x="2502313" y="412147"/>
                    </a:lnTo>
                    <a:lnTo>
                      <a:pt x="2501456" y="411385"/>
                    </a:lnTo>
                    <a:cubicBezTo>
                      <a:pt x="2499074" y="409194"/>
                      <a:pt x="2444020" y="357092"/>
                      <a:pt x="2422874" y="348044"/>
                    </a:cubicBezTo>
                    <a:cubicBezTo>
                      <a:pt x="2403824" y="339852"/>
                      <a:pt x="2406206" y="318516"/>
                      <a:pt x="2406301" y="317468"/>
                    </a:cubicBezTo>
                    <a:lnTo>
                      <a:pt x="2409254" y="281845"/>
                    </a:lnTo>
                    <a:lnTo>
                      <a:pt x="2418493" y="257270"/>
                    </a:lnTo>
                    <a:lnTo>
                      <a:pt x="2406777" y="230981"/>
                    </a:lnTo>
                    <a:lnTo>
                      <a:pt x="2439257" y="201454"/>
                    </a:lnTo>
                    <a:lnTo>
                      <a:pt x="2439257" y="169831"/>
                    </a:lnTo>
                    <a:lnTo>
                      <a:pt x="2463832" y="169831"/>
                    </a:lnTo>
                    <a:cubicBezTo>
                      <a:pt x="2467737" y="169831"/>
                      <a:pt x="2469547" y="168021"/>
                      <a:pt x="2470499" y="166497"/>
                    </a:cubicBezTo>
                    <a:cubicBezTo>
                      <a:pt x="2473928" y="160687"/>
                      <a:pt x="2468118" y="149257"/>
                      <a:pt x="2466213" y="145923"/>
                    </a:cubicBezTo>
                    <a:lnTo>
                      <a:pt x="2466213" y="133922"/>
                    </a:lnTo>
                    <a:lnTo>
                      <a:pt x="2502980" y="133922"/>
                    </a:lnTo>
                    <a:cubicBezTo>
                      <a:pt x="2502122" y="139351"/>
                      <a:pt x="2500408" y="151448"/>
                      <a:pt x="2500408" y="158496"/>
                    </a:cubicBezTo>
                    <a:cubicBezTo>
                      <a:pt x="2500408" y="168783"/>
                      <a:pt x="2513171" y="175355"/>
                      <a:pt x="2513743" y="175546"/>
                    </a:cubicBezTo>
                    <a:lnTo>
                      <a:pt x="2514314" y="175831"/>
                    </a:lnTo>
                    <a:lnTo>
                      <a:pt x="2580799" y="169831"/>
                    </a:lnTo>
                    <a:lnTo>
                      <a:pt x="2617089" y="151924"/>
                    </a:lnTo>
                    <a:lnTo>
                      <a:pt x="2723578" y="151924"/>
                    </a:lnTo>
                    <a:lnTo>
                      <a:pt x="2786349" y="190786"/>
                    </a:lnTo>
                    <a:lnTo>
                      <a:pt x="2853024" y="193834"/>
                    </a:lnTo>
                    <a:lnTo>
                      <a:pt x="2932652" y="190881"/>
                    </a:lnTo>
                    <a:lnTo>
                      <a:pt x="2962180" y="226219"/>
                    </a:lnTo>
                    <a:lnTo>
                      <a:pt x="3000089" y="255365"/>
                    </a:lnTo>
                    <a:lnTo>
                      <a:pt x="2991326" y="372809"/>
                    </a:lnTo>
                    <a:lnTo>
                      <a:pt x="2932748" y="422624"/>
                    </a:lnTo>
                    <a:lnTo>
                      <a:pt x="2852928" y="431483"/>
                    </a:lnTo>
                    <a:lnTo>
                      <a:pt x="2781110" y="431483"/>
                    </a:lnTo>
                    <a:cubicBezTo>
                      <a:pt x="2764727" y="431483"/>
                      <a:pt x="2750820" y="438626"/>
                      <a:pt x="2739581" y="444437"/>
                    </a:cubicBezTo>
                    <a:lnTo>
                      <a:pt x="2735104" y="446723"/>
                    </a:lnTo>
                    <a:cubicBezTo>
                      <a:pt x="2726722" y="450914"/>
                      <a:pt x="2707672" y="440531"/>
                      <a:pt x="2692432" y="432149"/>
                    </a:cubicBezTo>
                    <a:cubicBezTo>
                      <a:pt x="2688145" y="429863"/>
                      <a:pt x="2684050" y="427577"/>
                      <a:pt x="2680335" y="425768"/>
                    </a:cubicBezTo>
                    <a:cubicBezTo>
                      <a:pt x="2676049" y="423577"/>
                      <a:pt x="2673668" y="421291"/>
                      <a:pt x="2673668" y="419291"/>
                    </a:cubicBezTo>
                    <a:cubicBezTo>
                      <a:pt x="2673668" y="416147"/>
                      <a:pt x="2678620" y="413004"/>
                      <a:pt x="2680335" y="412147"/>
                    </a:cubicBezTo>
                    <a:lnTo>
                      <a:pt x="2689289" y="407670"/>
                    </a:lnTo>
                    <a:lnTo>
                      <a:pt x="2619375" y="407670"/>
                    </a:lnTo>
                    <a:cubicBezTo>
                      <a:pt x="2615660" y="407670"/>
                      <a:pt x="2614041" y="409385"/>
                      <a:pt x="2613374" y="410813"/>
                    </a:cubicBezTo>
                    <a:cubicBezTo>
                      <a:pt x="2610612" y="416814"/>
                      <a:pt x="2620423" y="428911"/>
                      <a:pt x="2623661" y="432721"/>
                    </a:cubicBezTo>
                    <a:cubicBezTo>
                      <a:pt x="2624995" y="434054"/>
                      <a:pt x="2656808" y="465868"/>
                      <a:pt x="2668810" y="474821"/>
                    </a:cubicBezTo>
                    <a:cubicBezTo>
                      <a:pt x="2681097" y="484061"/>
                      <a:pt x="2716244" y="489966"/>
                      <a:pt x="2717959" y="490252"/>
                    </a:cubicBezTo>
                    <a:lnTo>
                      <a:pt x="2768060" y="493205"/>
                    </a:lnTo>
                    <a:lnTo>
                      <a:pt x="2790444" y="512826"/>
                    </a:lnTo>
                    <a:lnTo>
                      <a:pt x="2784443" y="563880"/>
                    </a:lnTo>
                    <a:lnTo>
                      <a:pt x="2821210" y="588359"/>
                    </a:lnTo>
                    <a:lnTo>
                      <a:pt x="2863691" y="652082"/>
                    </a:lnTo>
                    <a:lnTo>
                      <a:pt x="2885789" y="648938"/>
                    </a:lnTo>
                    <a:lnTo>
                      <a:pt x="2910935" y="648938"/>
                    </a:lnTo>
                    <a:lnTo>
                      <a:pt x="2919889" y="681895"/>
                    </a:lnTo>
                    <a:lnTo>
                      <a:pt x="2990564" y="681895"/>
                    </a:lnTo>
                    <a:cubicBezTo>
                      <a:pt x="3000089" y="681895"/>
                      <a:pt x="3005900" y="680371"/>
                      <a:pt x="3008852" y="677228"/>
                    </a:cubicBezTo>
                    <a:cubicBezTo>
                      <a:pt x="3011615" y="674180"/>
                      <a:pt x="3011329" y="670370"/>
                      <a:pt x="3011138" y="667226"/>
                    </a:cubicBezTo>
                    <a:cubicBezTo>
                      <a:pt x="3010853" y="663797"/>
                      <a:pt x="3010853" y="661892"/>
                      <a:pt x="3012758" y="660559"/>
                    </a:cubicBezTo>
                    <a:cubicBezTo>
                      <a:pt x="3022664" y="653891"/>
                      <a:pt x="3020092" y="633603"/>
                      <a:pt x="3019711" y="631127"/>
                    </a:cubicBezTo>
                    <a:lnTo>
                      <a:pt x="3010281" y="590360"/>
                    </a:lnTo>
                    <a:lnTo>
                      <a:pt x="2972467" y="590360"/>
                    </a:lnTo>
                    <a:lnTo>
                      <a:pt x="2942939" y="599123"/>
                    </a:lnTo>
                    <a:cubicBezTo>
                      <a:pt x="2937320" y="595217"/>
                      <a:pt x="2907602" y="574358"/>
                      <a:pt x="2899791" y="558737"/>
                    </a:cubicBezTo>
                    <a:cubicBezTo>
                      <a:pt x="2896457" y="551974"/>
                      <a:pt x="2899601" y="546259"/>
                      <a:pt x="2899791" y="546068"/>
                    </a:cubicBezTo>
                    <a:lnTo>
                      <a:pt x="2902649" y="530066"/>
                    </a:lnTo>
                    <a:lnTo>
                      <a:pt x="2981325" y="556260"/>
                    </a:lnTo>
                    <a:lnTo>
                      <a:pt x="2981801" y="556260"/>
                    </a:lnTo>
                    <a:cubicBezTo>
                      <a:pt x="2982659" y="556070"/>
                      <a:pt x="3068574" y="547211"/>
                      <a:pt x="3077337" y="547211"/>
                    </a:cubicBezTo>
                    <a:cubicBezTo>
                      <a:pt x="3086576" y="547211"/>
                      <a:pt x="3112865" y="538448"/>
                      <a:pt x="3114008" y="538067"/>
                    </a:cubicBezTo>
                    <a:lnTo>
                      <a:pt x="3117152" y="537020"/>
                    </a:lnTo>
                    <a:lnTo>
                      <a:pt x="3078670" y="485680"/>
                    </a:lnTo>
                    <a:lnTo>
                      <a:pt x="3021616" y="476631"/>
                    </a:lnTo>
                    <a:lnTo>
                      <a:pt x="2999423" y="454438"/>
                    </a:lnTo>
                    <a:lnTo>
                      <a:pt x="3022664" y="405003"/>
                    </a:lnTo>
                    <a:lnTo>
                      <a:pt x="3040475" y="366332"/>
                    </a:lnTo>
                    <a:cubicBezTo>
                      <a:pt x="3041142" y="365379"/>
                      <a:pt x="3055811" y="341662"/>
                      <a:pt x="3055811" y="329184"/>
                    </a:cubicBezTo>
                    <a:cubicBezTo>
                      <a:pt x="3055811" y="318707"/>
                      <a:pt x="3051524" y="312420"/>
                      <a:pt x="3049810" y="310325"/>
                    </a:cubicBezTo>
                    <a:lnTo>
                      <a:pt x="3049810" y="290227"/>
                    </a:lnTo>
                    <a:lnTo>
                      <a:pt x="3045428" y="280797"/>
                    </a:lnTo>
                    <a:lnTo>
                      <a:pt x="3110960" y="283559"/>
                    </a:lnTo>
                    <a:lnTo>
                      <a:pt x="3110960" y="297656"/>
                    </a:lnTo>
                    <a:lnTo>
                      <a:pt x="3139916" y="313754"/>
                    </a:lnTo>
                    <a:lnTo>
                      <a:pt x="3157633" y="310229"/>
                    </a:lnTo>
                    <a:lnTo>
                      <a:pt x="3157633" y="277940"/>
                    </a:lnTo>
                    <a:cubicBezTo>
                      <a:pt x="3157633" y="277940"/>
                      <a:pt x="3154585" y="259937"/>
                      <a:pt x="3154585" y="259937"/>
                    </a:cubicBezTo>
                    <a:lnTo>
                      <a:pt x="3130106" y="210884"/>
                    </a:lnTo>
                    <a:lnTo>
                      <a:pt x="3111532" y="189167"/>
                    </a:lnTo>
                    <a:lnTo>
                      <a:pt x="3080957" y="186119"/>
                    </a:lnTo>
                    <a:lnTo>
                      <a:pt x="3067050" y="180594"/>
                    </a:lnTo>
                    <a:lnTo>
                      <a:pt x="3037618" y="130588"/>
                    </a:lnTo>
                    <a:lnTo>
                      <a:pt x="3010091" y="72485"/>
                    </a:lnTo>
                    <a:lnTo>
                      <a:pt x="2976372" y="69437"/>
                    </a:lnTo>
                    <a:lnTo>
                      <a:pt x="2964275" y="61436"/>
                    </a:lnTo>
                    <a:lnTo>
                      <a:pt x="3009710" y="56102"/>
                    </a:lnTo>
                    <a:lnTo>
                      <a:pt x="3027998" y="31718"/>
                    </a:lnTo>
                    <a:lnTo>
                      <a:pt x="3062002" y="11906"/>
                    </a:lnTo>
                    <a:lnTo>
                      <a:pt x="3121914" y="68961"/>
                    </a:lnTo>
                    <a:lnTo>
                      <a:pt x="3102483" y="91154"/>
                    </a:lnTo>
                    <a:cubicBezTo>
                      <a:pt x="3094006" y="100870"/>
                      <a:pt x="3090958" y="108109"/>
                      <a:pt x="3093339" y="113252"/>
                    </a:cubicBezTo>
                    <a:cubicBezTo>
                      <a:pt x="3095149" y="117253"/>
                      <a:pt x="3099530" y="118491"/>
                      <a:pt x="3102197" y="118872"/>
                    </a:cubicBezTo>
                    <a:lnTo>
                      <a:pt x="3104960" y="141161"/>
                    </a:lnTo>
                    <a:cubicBezTo>
                      <a:pt x="3105055" y="141732"/>
                      <a:pt x="3108389" y="154400"/>
                      <a:pt x="3124391" y="160782"/>
                    </a:cubicBezTo>
                    <a:lnTo>
                      <a:pt x="3124867" y="160973"/>
                    </a:lnTo>
                    <a:lnTo>
                      <a:pt x="3176111" y="157925"/>
                    </a:lnTo>
                    <a:lnTo>
                      <a:pt x="3191923" y="157925"/>
                    </a:lnTo>
                    <a:lnTo>
                      <a:pt x="3210306" y="142589"/>
                    </a:lnTo>
                    <a:lnTo>
                      <a:pt x="3234976" y="126492"/>
                    </a:lnTo>
                    <a:lnTo>
                      <a:pt x="3202877" y="58198"/>
                    </a:lnTo>
                    <a:lnTo>
                      <a:pt x="3229451" y="29528"/>
                    </a:lnTo>
                    <a:lnTo>
                      <a:pt x="3196781" y="3715"/>
                    </a:lnTo>
                    <a:lnTo>
                      <a:pt x="4065746" y="3715"/>
                    </a:lnTo>
                    <a:cubicBezTo>
                      <a:pt x="4065746" y="3715"/>
                      <a:pt x="4065556" y="2674715"/>
                      <a:pt x="4065556" y="2674715"/>
                    </a:cubicBezTo>
                    <a:close/>
                  </a:path>
                </a:pathLst>
              </a:custGeom>
              <a:solidFill>
                <a:srgbClr val="406396"/>
              </a:solidFill>
              <a:ln w="3175" cap="flat">
                <a:solidFill>
                  <a:srgbClr val="124071">
                    <a:alpha val="69000"/>
                  </a:srgbClr>
                </a:solidFill>
                <a:prstDash val="solid"/>
                <a:miter/>
              </a:ln>
            </p:spPr>
            <p:txBody>
              <a:bodyPr rtlCol="0" anchor="ctr"/>
              <a:lstStyle/>
              <a:p>
                <a:endParaRPr lang="es-ES" dirty="0"/>
              </a:p>
            </p:txBody>
          </p:sp>
          <p:sp>
            <p:nvSpPr>
              <p:cNvPr id="23" name="Rectángulo 22">
                <a:extLst>
                  <a:ext uri="{FF2B5EF4-FFF2-40B4-BE49-F238E27FC236}">
                    <a16:creationId xmlns:a16="http://schemas.microsoft.com/office/drawing/2014/main" id="{32C09D22-511F-4B20-2F57-DEB988A9AF99}"/>
                  </a:ext>
                </a:extLst>
              </p:cNvPr>
              <p:cNvSpPr/>
              <p:nvPr/>
            </p:nvSpPr>
            <p:spPr>
              <a:xfrm>
                <a:off x="3198996" y="2988278"/>
                <a:ext cx="177147" cy="2156553"/>
              </a:xfrm>
              <a:prstGeom prst="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4" name="Connector: Elbow 48">
              <a:extLst>
                <a:ext uri="{FF2B5EF4-FFF2-40B4-BE49-F238E27FC236}">
                  <a16:creationId xmlns:a16="http://schemas.microsoft.com/office/drawing/2014/main" id="{6DBA14EC-D20E-8A7B-53D4-5B99A15310D0}"/>
                </a:ext>
              </a:extLst>
            </p:cNvPr>
            <p:cNvCxnSpPr>
              <a:cxnSpLocks/>
              <a:endCxn id="5" idx="2"/>
            </p:cNvCxnSpPr>
            <p:nvPr/>
          </p:nvCxnSpPr>
          <p:spPr>
            <a:xfrm rot="16200000" flipV="1">
              <a:off x="6205291" y="3846800"/>
              <a:ext cx="1268117" cy="1147790"/>
            </a:xfrm>
            <a:prstGeom prst="bentConnector3">
              <a:avLst>
                <a:gd name="adj1" fmla="val 50000"/>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E16033A9-246E-B620-51DD-CA09F0B36790}"/>
                </a:ext>
              </a:extLst>
            </p:cNvPr>
            <p:cNvSpPr txBox="1"/>
            <p:nvPr/>
          </p:nvSpPr>
          <p:spPr>
            <a:xfrm>
              <a:off x="5698384" y="3286387"/>
              <a:ext cx="1134140" cy="500249"/>
            </a:xfrm>
            <a:prstGeom prst="roundRect">
              <a:avLst>
                <a:gd name="adj" fmla="val 10451"/>
              </a:avLst>
            </a:prstGeom>
            <a:noFill/>
            <a:ln w="3175">
              <a:solidFill>
                <a:schemeClr val="tx1"/>
              </a:solidFill>
            </a:ln>
          </p:spPr>
          <p:txBody>
            <a:bodyPr wrap="square" lIns="36000" tIns="36000" rIns="36000" bIns="36000">
              <a:spAutoFit/>
            </a:bodyPr>
            <a:lstStyle/>
            <a:p>
              <a:pPr marL="92075" indent="-92075">
                <a:buFont typeface="Arial" panose="020B0604020202020204" pitchFamily="34" charset="0"/>
                <a:buChar char="•"/>
              </a:pPr>
              <a:r>
                <a:rPr lang="en-US" sz="1300" dirty="0">
                  <a:solidFill>
                    <a:srgbClr val="1F3B88"/>
                  </a:solidFill>
                  <a:latin typeface="Tahoma-Bold"/>
                </a:rPr>
                <a:t>AIMEN</a:t>
              </a:r>
            </a:p>
            <a:p>
              <a:pPr marL="92075" indent="-92075">
                <a:buFont typeface="Arial" panose="020B0604020202020204" pitchFamily="34" charset="0"/>
                <a:buChar char="•"/>
              </a:pPr>
              <a:r>
                <a:rPr lang="en-US" sz="1300" i="0" u="none" strike="noStrike" baseline="0" dirty="0">
                  <a:solidFill>
                    <a:srgbClr val="1F3B88"/>
                  </a:solidFill>
                  <a:latin typeface="Tahoma-Bold"/>
                </a:rPr>
                <a:t>CEAGA</a:t>
              </a:r>
            </a:p>
          </p:txBody>
        </p:sp>
        <p:sp>
          <p:nvSpPr>
            <p:cNvPr id="6" name="Elipse 5">
              <a:extLst>
                <a:ext uri="{FF2B5EF4-FFF2-40B4-BE49-F238E27FC236}">
                  <a16:creationId xmlns:a16="http://schemas.microsoft.com/office/drawing/2014/main" id="{CAC89C6B-2838-FCF4-B21A-565B4B514A2E}"/>
                </a:ext>
              </a:extLst>
            </p:cNvPr>
            <p:cNvSpPr/>
            <p:nvPr/>
          </p:nvSpPr>
          <p:spPr>
            <a:xfrm>
              <a:off x="7347293" y="4945521"/>
              <a:ext cx="166527" cy="166527"/>
            </a:xfrm>
            <a:prstGeom prst="ellipse">
              <a:avLst/>
            </a:prstGeom>
            <a:solidFill>
              <a:srgbClr val="124071"/>
            </a:solidFill>
            <a:ln>
              <a:solidFill>
                <a:srgbClr val="93BA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4760F5A4-AE53-61CC-8466-AFCFA12C182C}"/>
                </a:ext>
              </a:extLst>
            </p:cNvPr>
            <p:cNvSpPr/>
            <p:nvPr/>
          </p:nvSpPr>
          <p:spPr>
            <a:xfrm>
              <a:off x="8504049" y="4766780"/>
              <a:ext cx="166527" cy="166527"/>
            </a:xfrm>
            <a:prstGeom prst="ellipse">
              <a:avLst/>
            </a:prstGeom>
            <a:solidFill>
              <a:srgbClr val="124071"/>
            </a:solidFill>
            <a:ln>
              <a:solidFill>
                <a:srgbClr val="93BA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67E79B26-C15E-F685-2322-B9B6701919DE}"/>
                </a:ext>
              </a:extLst>
            </p:cNvPr>
            <p:cNvSpPr txBox="1"/>
            <p:nvPr/>
          </p:nvSpPr>
          <p:spPr>
            <a:xfrm>
              <a:off x="5698383" y="2808076"/>
              <a:ext cx="2040033" cy="288585"/>
            </a:xfrm>
            <a:prstGeom prst="roundRect">
              <a:avLst>
                <a:gd name="adj" fmla="val 10451"/>
              </a:avLst>
            </a:prstGeom>
            <a:noFill/>
            <a:ln w="3175">
              <a:solidFill>
                <a:schemeClr val="tx1"/>
              </a:solidFill>
            </a:ln>
          </p:spPr>
          <p:txBody>
            <a:bodyPr wrap="square" lIns="36000" tIns="36000" rIns="36000" bIns="36000">
              <a:spAutoFit/>
            </a:bodyPr>
            <a:lstStyle/>
            <a:p>
              <a:pPr marL="90488" indent="-90488">
                <a:buFont typeface="Arial" panose="020B0604020202020204" pitchFamily="34" charset="0"/>
                <a:buChar char="•"/>
              </a:pPr>
              <a:r>
                <a:rPr lang="en-US" sz="1300" dirty="0">
                  <a:solidFill>
                    <a:srgbClr val="1F3B88"/>
                  </a:solidFill>
                  <a:latin typeface="Tahoma-Bold"/>
                </a:rPr>
                <a:t>AEROSPACE VALLEY</a:t>
              </a:r>
            </a:p>
          </p:txBody>
        </p:sp>
        <p:cxnSp>
          <p:nvCxnSpPr>
            <p:cNvPr id="9" name="Connector: Elbow 48">
              <a:extLst>
                <a:ext uri="{FF2B5EF4-FFF2-40B4-BE49-F238E27FC236}">
                  <a16:creationId xmlns:a16="http://schemas.microsoft.com/office/drawing/2014/main" id="{1F8AE331-9817-AF80-0029-9D341EA9D009}"/>
                </a:ext>
              </a:extLst>
            </p:cNvPr>
            <p:cNvCxnSpPr>
              <a:cxnSpLocks/>
              <a:stCxn id="7" idx="0"/>
              <a:endCxn id="8" idx="3"/>
            </p:cNvCxnSpPr>
            <p:nvPr/>
          </p:nvCxnSpPr>
          <p:spPr>
            <a:xfrm rot="16200000" flipV="1">
              <a:off x="7255660" y="3435126"/>
              <a:ext cx="1814411" cy="848897"/>
            </a:xfrm>
            <a:prstGeom prst="bentConnector2">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52E1087-007A-AAF1-49FB-AF873612BB45}"/>
                </a:ext>
              </a:extLst>
            </p:cNvPr>
            <p:cNvSpPr txBox="1"/>
            <p:nvPr/>
          </p:nvSpPr>
          <p:spPr>
            <a:xfrm>
              <a:off x="5698383" y="1915117"/>
              <a:ext cx="2040035" cy="711912"/>
            </a:xfrm>
            <a:prstGeom prst="roundRect">
              <a:avLst>
                <a:gd name="adj" fmla="val 10451"/>
              </a:avLst>
            </a:prstGeom>
            <a:noFill/>
            <a:ln w="3175">
              <a:solidFill>
                <a:schemeClr val="tx1"/>
              </a:solidFill>
            </a:ln>
          </p:spPr>
          <p:txBody>
            <a:bodyPr wrap="square" lIns="36000" tIns="36000" rIns="36000" bIns="36000">
              <a:spAutoFit/>
            </a:bodyPr>
            <a:lstStyle/>
            <a:p>
              <a:pPr marL="92075" indent="-92075">
                <a:buFont typeface="Arial" panose="020B0604020202020204" pitchFamily="34" charset="0"/>
                <a:buChar char="•"/>
              </a:pPr>
              <a:r>
                <a:rPr lang="en-US" sz="1300" dirty="0">
                  <a:solidFill>
                    <a:srgbClr val="1F3B88"/>
                  </a:solidFill>
                  <a:latin typeface="Tahoma-Bold"/>
                </a:rPr>
                <a:t>INIZIATIVA CUBE</a:t>
              </a:r>
            </a:p>
            <a:p>
              <a:pPr marL="92075" indent="-92075">
                <a:buFont typeface="Arial" panose="020B0604020202020204" pitchFamily="34" charset="0"/>
                <a:buChar char="•"/>
              </a:pPr>
              <a:r>
                <a:rPr lang="en-US" sz="1300" dirty="0">
                  <a:solidFill>
                    <a:srgbClr val="1F3B88"/>
                  </a:solidFill>
                  <a:latin typeface="Tahoma-Bold"/>
                </a:rPr>
                <a:t>CNR</a:t>
              </a:r>
            </a:p>
            <a:p>
              <a:pPr marL="92075" indent="-92075">
                <a:buFont typeface="Arial" panose="020B0604020202020204" pitchFamily="34" charset="0"/>
                <a:buChar char="•"/>
              </a:pPr>
              <a:r>
                <a:rPr lang="en-US" sz="1300" dirty="0">
                  <a:solidFill>
                    <a:srgbClr val="1F3B88"/>
                  </a:solidFill>
                  <a:latin typeface="Tahoma-Bold"/>
                </a:rPr>
                <a:t>ANFIA</a:t>
              </a:r>
            </a:p>
          </p:txBody>
        </p:sp>
        <p:cxnSp>
          <p:nvCxnSpPr>
            <p:cNvPr id="11" name="Connector: Elbow 48">
              <a:extLst>
                <a:ext uri="{FF2B5EF4-FFF2-40B4-BE49-F238E27FC236}">
                  <a16:creationId xmlns:a16="http://schemas.microsoft.com/office/drawing/2014/main" id="{A5F13945-756C-AE8B-AC4E-944F3DEF1A33}"/>
                </a:ext>
              </a:extLst>
            </p:cNvPr>
            <p:cNvCxnSpPr>
              <a:cxnSpLocks/>
              <a:stCxn id="12" idx="0"/>
              <a:endCxn id="10" idx="3"/>
            </p:cNvCxnSpPr>
            <p:nvPr/>
          </p:nvCxnSpPr>
          <p:spPr>
            <a:xfrm rot="16200000" flipV="1">
              <a:off x="7244386" y="2765105"/>
              <a:ext cx="2737744" cy="1749680"/>
            </a:xfrm>
            <a:prstGeom prst="bentConnector2">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Elipse 11">
              <a:extLst>
                <a:ext uri="{FF2B5EF4-FFF2-40B4-BE49-F238E27FC236}">
                  <a16:creationId xmlns:a16="http://schemas.microsoft.com/office/drawing/2014/main" id="{40DCC7B7-5C3C-424D-396A-757EC9471ECC}"/>
                </a:ext>
              </a:extLst>
            </p:cNvPr>
            <p:cNvSpPr/>
            <p:nvPr/>
          </p:nvSpPr>
          <p:spPr>
            <a:xfrm>
              <a:off x="9404834" y="5008817"/>
              <a:ext cx="166527" cy="166527"/>
            </a:xfrm>
            <a:prstGeom prst="ellipse">
              <a:avLst/>
            </a:prstGeom>
            <a:solidFill>
              <a:srgbClr val="124071"/>
            </a:solidFill>
            <a:ln>
              <a:solidFill>
                <a:srgbClr val="93BA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AB344759-E9DE-4D44-56FF-8AD6AAA7E8FC}"/>
                </a:ext>
              </a:extLst>
            </p:cNvPr>
            <p:cNvSpPr txBox="1"/>
            <p:nvPr/>
          </p:nvSpPr>
          <p:spPr>
            <a:xfrm>
              <a:off x="5706990" y="959583"/>
              <a:ext cx="2031429" cy="288585"/>
            </a:xfrm>
            <a:prstGeom prst="roundRect">
              <a:avLst>
                <a:gd name="adj" fmla="val 10451"/>
              </a:avLst>
            </a:prstGeom>
            <a:noFill/>
            <a:ln w="3175">
              <a:solidFill>
                <a:schemeClr val="tx1"/>
              </a:solidFill>
            </a:ln>
          </p:spPr>
          <p:txBody>
            <a:bodyPr wrap="square" lIns="36000" tIns="36000" rIns="36000" bIns="36000">
              <a:spAutoFit/>
            </a:bodyPr>
            <a:lstStyle/>
            <a:p>
              <a:pPr marL="90488" indent="-90488">
                <a:buFont typeface="Arial" panose="020B0604020202020204" pitchFamily="34" charset="0"/>
                <a:buChar char="•"/>
              </a:pPr>
              <a:r>
                <a:rPr lang="en-US" sz="1300" dirty="0">
                  <a:solidFill>
                    <a:srgbClr val="1F3B88"/>
                  </a:solidFill>
                  <a:latin typeface="Tahoma-Bold"/>
                </a:rPr>
                <a:t>VSB - TU OSTRAVA8</a:t>
              </a:r>
            </a:p>
          </p:txBody>
        </p:sp>
        <p:cxnSp>
          <p:nvCxnSpPr>
            <p:cNvPr id="17" name="Connector: Elbow 48">
              <a:extLst>
                <a:ext uri="{FF2B5EF4-FFF2-40B4-BE49-F238E27FC236}">
                  <a16:creationId xmlns:a16="http://schemas.microsoft.com/office/drawing/2014/main" id="{7DC43662-AC72-8909-693F-7501500C3680}"/>
                </a:ext>
              </a:extLst>
            </p:cNvPr>
            <p:cNvCxnSpPr>
              <a:cxnSpLocks/>
              <a:stCxn id="18" idx="0"/>
              <a:endCxn id="16" idx="3"/>
            </p:cNvCxnSpPr>
            <p:nvPr/>
          </p:nvCxnSpPr>
          <p:spPr>
            <a:xfrm rot="16200000" flipV="1">
              <a:off x="7232202" y="1610094"/>
              <a:ext cx="2981693" cy="1969258"/>
            </a:xfrm>
            <a:prstGeom prst="bentConnector2">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a16="http://schemas.microsoft.com/office/drawing/2014/main" id="{478C687E-D53E-8FC2-0D3B-4A4634E7C67B}"/>
                </a:ext>
              </a:extLst>
            </p:cNvPr>
            <p:cNvSpPr/>
            <p:nvPr/>
          </p:nvSpPr>
          <p:spPr>
            <a:xfrm>
              <a:off x="9624413" y="4085569"/>
              <a:ext cx="166527" cy="166527"/>
            </a:xfrm>
            <a:prstGeom prst="ellipse">
              <a:avLst/>
            </a:prstGeom>
            <a:solidFill>
              <a:srgbClr val="124071"/>
            </a:solidFill>
            <a:ln>
              <a:solidFill>
                <a:srgbClr val="93BA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CD68494E-5BD3-8598-2CFE-4E567670D198}"/>
                </a:ext>
              </a:extLst>
            </p:cNvPr>
            <p:cNvSpPr txBox="1"/>
            <p:nvPr/>
          </p:nvSpPr>
          <p:spPr>
            <a:xfrm>
              <a:off x="5698384" y="6013311"/>
              <a:ext cx="2040032" cy="288585"/>
            </a:xfrm>
            <a:prstGeom prst="roundRect">
              <a:avLst>
                <a:gd name="adj" fmla="val 10451"/>
              </a:avLst>
            </a:prstGeom>
            <a:noFill/>
            <a:ln w="3175">
              <a:solidFill>
                <a:schemeClr val="tx1"/>
              </a:solidFill>
            </a:ln>
          </p:spPr>
          <p:txBody>
            <a:bodyPr wrap="square" lIns="36000" tIns="36000" rIns="36000" bIns="36000">
              <a:spAutoFit/>
            </a:bodyPr>
            <a:lstStyle/>
            <a:p>
              <a:pPr marL="90488" indent="-90488">
                <a:buFont typeface="Arial" panose="020B0604020202020204" pitchFamily="34" charset="0"/>
                <a:buChar char="•"/>
              </a:pPr>
              <a:r>
                <a:rPr lang="en-US" sz="1300" dirty="0">
                  <a:solidFill>
                    <a:srgbClr val="1F3B88"/>
                  </a:solidFill>
                  <a:latin typeface="Tahoma-Bold"/>
                </a:rPr>
                <a:t>ATHEN</a:t>
              </a:r>
              <a:r>
                <a:rPr lang="el-GR" sz="1300" dirty="0">
                  <a:solidFill>
                    <a:srgbClr val="1F3B88"/>
                  </a:solidFill>
                  <a:latin typeface="Tahoma-Bold"/>
                </a:rPr>
                <a:t>Α/</a:t>
              </a:r>
              <a:r>
                <a:rPr lang="en-US" sz="1300" dirty="0">
                  <a:solidFill>
                    <a:srgbClr val="1F3B88"/>
                  </a:solidFill>
                  <a:latin typeface="Tahoma-Bold"/>
                </a:rPr>
                <a:t>CORALLIA</a:t>
              </a:r>
              <a:endParaRPr lang="en-US" sz="1300" i="0" u="none" strike="noStrike" baseline="0" dirty="0">
                <a:solidFill>
                  <a:srgbClr val="1F3B88"/>
                </a:solidFill>
                <a:latin typeface="Tahoma-Bold"/>
              </a:endParaRPr>
            </a:p>
          </p:txBody>
        </p:sp>
        <p:cxnSp>
          <p:nvCxnSpPr>
            <p:cNvPr id="20" name="Connector: Elbow 48">
              <a:extLst>
                <a:ext uri="{FF2B5EF4-FFF2-40B4-BE49-F238E27FC236}">
                  <a16:creationId xmlns:a16="http://schemas.microsoft.com/office/drawing/2014/main" id="{6BC78F52-E49E-4414-14D5-BC72CE1C6934}"/>
                </a:ext>
              </a:extLst>
            </p:cNvPr>
            <p:cNvCxnSpPr>
              <a:cxnSpLocks/>
              <a:stCxn id="21" idx="4"/>
              <a:endCxn id="19" idx="3"/>
            </p:cNvCxnSpPr>
            <p:nvPr/>
          </p:nvCxnSpPr>
          <p:spPr>
            <a:xfrm rot="5400000">
              <a:off x="8854183" y="4418205"/>
              <a:ext cx="623633" cy="2855165"/>
            </a:xfrm>
            <a:prstGeom prst="bentConnector2">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 name="Elipse 20">
              <a:extLst>
                <a:ext uri="{FF2B5EF4-FFF2-40B4-BE49-F238E27FC236}">
                  <a16:creationId xmlns:a16="http://schemas.microsoft.com/office/drawing/2014/main" id="{78F0FDE5-61F8-7217-4FB1-95AEBC65362A}"/>
                </a:ext>
              </a:extLst>
            </p:cNvPr>
            <p:cNvSpPr/>
            <p:nvPr/>
          </p:nvSpPr>
          <p:spPr>
            <a:xfrm>
              <a:off x="10510317" y="5367444"/>
              <a:ext cx="166527" cy="166527"/>
            </a:xfrm>
            <a:prstGeom prst="ellipse">
              <a:avLst/>
            </a:prstGeom>
            <a:solidFill>
              <a:srgbClr val="124071"/>
            </a:solidFill>
            <a:ln>
              <a:solidFill>
                <a:srgbClr val="93BA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4" name="CuadroTexto 23">
            <a:extLst>
              <a:ext uri="{FF2B5EF4-FFF2-40B4-BE49-F238E27FC236}">
                <a16:creationId xmlns:a16="http://schemas.microsoft.com/office/drawing/2014/main" id="{B489A3E5-9911-E84C-819B-4F2982309959}"/>
              </a:ext>
            </a:extLst>
          </p:cNvPr>
          <p:cNvSpPr txBox="1"/>
          <p:nvPr/>
        </p:nvSpPr>
        <p:spPr>
          <a:xfrm>
            <a:off x="1948000" y="2905906"/>
            <a:ext cx="3413174" cy="744819"/>
          </a:xfrm>
          <a:prstGeom prst="rect">
            <a:avLst/>
          </a:prstGeom>
          <a:noFill/>
        </p:spPr>
        <p:txBody>
          <a:bodyPr wrap="square" rIns="36000">
            <a:spAutoFit/>
          </a:bodyPr>
          <a:lstStyle/>
          <a:p>
            <a:r>
              <a:rPr lang="en-US" sz="2130" b="1" i="0" u="none" strike="noStrike" baseline="0" dirty="0">
                <a:solidFill>
                  <a:srgbClr val="93BADB"/>
                </a:solidFill>
                <a:latin typeface="Tahoma-Bold"/>
              </a:rPr>
              <a:t>9 PARTNERS FROM 6 DIFFERENT COUNTRIES</a:t>
            </a:r>
            <a:endParaRPr lang="es-ES" sz="2130" b="1" dirty="0">
              <a:solidFill>
                <a:srgbClr val="93BADB"/>
              </a:solidFill>
            </a:endParaRPr>
          </a:p>
        </p:txBody>
      </p:sp>
      <p:grpSp>
        <p:nvGrpSpPr>
          <p:cNvPr id="30" name="Grupo 29">
            <a:extLst>
              <a:ext uri="{FF2B5EF4-FFF2-40B4-BE49-F238E27FC236}">
                <a16:creationId xmlns:a16="http://schemas.microsoft.com/office/drawing/2014/main" id="{38836361-9088-A09F-A3E4-79E58DFBCF6D}"/>
              </a:ext>
            </a:extLst>
          </p:cNvPr>
          <p:cNvGrpSpPr/>
          <p:nvPr/>
        </p:nvGrpSpPr>
        <p:grpSpPr>
          <a:xfrm>
            <a:off x="1884502" y="1209546"/>
            <a:ext cx="3745061" cy="1751675"/>
            <a:chOff x="2283331" y="1257462"/>
            <a:chExt cx="4230008" cy="1751675"/>
          </a:xfrm>
        </p:grpSpPr>
        <p:sp>
          <p:nvSpPr>
            <p:cNvPr id="27" name="CuadroTexto 26">
              <a:extLst>
                <a:ext uri="{FF2B5EF4-FFF2-40B4-BE49-F238E27FC236}">
                  <a16:creationId xmlns:a16="http://schemas.microsoft.com/office/drawing/2014/main" id="{F09B31F6-5CED-BE45-3146-AC383506E1A1}"/>
                </a:ext>
              </a:extLst>
            </p:cNvPr>
            <p:cNvSpPr txBox="1"/>
            <p:nvPr/>
          </p:nvSpPr>
          <p:spPr>
            <a:xfrm>
              <a:off x="2283331" y="1257462"/>
              <a:ext cx="4230008" cy="1015663"/>
            </a:xfrm>
            <a:prstGeom prst="rect">
              <a:avLst/>
            </a:prstGeom>
            <a:noFill/>
          </p:spPr>
          <p:txBody>
            <a:bodyPr wrap="square" rtlCol="0">
              <a:spAutoFit/>
            </a:bodyPr>
            <a:lstStyle/>
            <a:p>
              <a:r>
                <a:rPr lang="es-ES" sz="6000" b="1" dirty="0">
                  <a:solidFill>
                    <a:srgbClr val="124071"/>
                  </a:solidFill>
                </a:rPr>
                <a:t>WHO ARE</a:t>
              </a:r>
            </a:p>
          </p:txBody>
        </p:sp>
        <p:sp>
          <p:nvSpPr>
            <p:cNvPr id="29" name="CuadroTexto 28">
              <a:extLst>
                <a:ext uri="{FF2B5EF4-FFF2-40B4-BE49-F238E27FC236}">
                  <a16:creationId xmlns:a16="http://schemas.microsoft.com/office/drawing/2014/main" id="{90B9BF6A-CE98-B8C4-1DE3-930FF7713E7E}"/>
                </a:ext>
              </a:extLst>
            </p:cNvPr>
            <p:cNvSpPr txBox="1"/>
            <p:nvPr/>
          </p:nvSpPr>
          <p:spPr>
            <a:xfrm>
              <a:off x="2283331" y="1993474"/>
              <a:ext cx="4230008" cy="1015663"/>
            </a:xfrm>
            <a:prstGeom prst="rect">
              <a:avLst/>
            </a:prstGeom>
            <a:noFill/>
          </p:spPr>
          <p:txBody>
            <a:bodyPr wrap="square" rtlCol="0">
              <a:spAutoFit/>
            </a:bodyPr>
            <a:lstStyle/>
            <a:p>
              <a:r>
                <a:rPr lang="es-ES" sz="6000" b="1" dirty="0">
                  <a:solidFill>
                    <a:srgbClr val="124071"/>
                  </a:solidFill>
                </a:rPr>
                <a:t>WE?</a:t>
              </a:r>
            </a:p>
          </p:txBody>
        </p:sp>
      </p:grpSp>
      <p:grpSp>
        <p:nvGrpSpPr>
          <p:cNvPr id="32" name="Grupo 31">
            <a:extLst>
              <a:ext uri="{FF2B5EF4-FFF2-40B4-BE49-F238E27FC236}">
                <a16:creationId xmlns:a16="http://schemas.microsoft.com/office/drawing/2014/main" id="{E42DCE5B-547E-05A7-CC1B-7AEB12C52BBE}"/>
              </a:ext>
            </a:extLst>
          </p:cNvPr>
          <p:cNvGrpSpPr/>
          <p:nvPr/>
        </p:nvGrpSpPr>
        <p:grpSpPr>
          <a:xfrm>
            <a:off x="10065523" y="6249349"/>
            <a:ext cx="1814367" cy="415498"/>
            <a:chOff x="8429082" y="5829496"/>
            <a:chExt cx="2149221" cy="492181"/>
          </a:xfrm>
        </p:grpSpPr>
        <p:pic>
          <p:nvPicPr>
            <p:cNvPr id="33" name="Imagen 32">
              <a:extLst>
                <a:ext uri="{FF2B5EF4-FFF2-40B4-BE49-F238E27FC236}">
                  <a16:creationId xmlns:a16="http://schemas.microsoft.com/office/drawing/2014/main" id="{91D7A4C6-8B74-EAD8-540A-DA5C54B9C7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29082" y="5845925"/>
              <a:ext cx="703281" cy="472793"/>
            </a:xfrm>
            <a:prstGeom prst="rect">
              <a:avLst/>
            </a:prstGeom>
          </p:spPr>
        </p:pic>
        <p:sp>
          <p:nvSpPr>
            <p:cNvPr id="37" name="CuadroTexto 36">
              <a:extLst>
                <a:ext uri="{FF2B5EF4-FFF2-40B4-BE49-F238E27FC236}">
                  <a16:creationId xmlns:a16="http://schemas.microsoft.com/office/drawing/2014/main" id="{CB2F1256-9574-4FFE-7D68-87195F795794}"/>
                </a:ext>
              </a:extLst>
            </p:cNvPr>
            <p:cNvSpPr txBox="1"/>
            <p:nvPr/>
          </p:nvSpPr>
          <p:spPr>
            <a:xfrm>
              <a:off x="9131001" y="5829496"/>
              <a:ext cx="1447302" cy="492181"/>
            </a:xfrm>
            <a:prstGeom prst="rect">
              <a:avLst/>
            </a:prstGeom>
            <a:noFill/>
          </p:spPr>
          <p:txBody>
            <a:bodyPr wrap="none" rtlCol="0">
              <a:spAutoFit/>
            </a:bodyPr>
            <a:lstStyle/>
            <a:p>
              <a:r>
                <a:rPr lang="es-ES" sz="1050" b="1" dirty="0" err="1">
                  <a:solidFill>
                    <a:srgbClr val="1F3B88"/>
                  </a:solidFill>
                  <a:latin typeface="Arial" panose="020B0604020202020204" pitchFamily="34" charset="0"/>
                  <a:cs typeface="Arial" panose="020B0604020202020204" pitchFamily="34" charset="0"/>
                </a:rPr>
                <a:t>Funded</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by</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the</a:t>
              </a:r>
              <a:endParaRPr lang="es-ES" sz="1050" b="1" dirty="0">
                <a:solidFill>
                  <a:srgbClr val="1F3B88"/>
                </a:solidFill>
                <a:latin typeface="Arial" panose="020B0604020202020204" pitchFamily="34" charset="0"/>
                <a:cs typeface="Arial" panose="020B0604020202020204" pitchFamily="34" charset="0"/>
              </a:endParaRPr>
            </a:p>
            <a:p>
              <a:r>
                <a:rPr lang="es-ES" sz="1050" b="1" dirty="0" err="1">
                  <a:solidFill>
                    <a:srgbClr val="1F3B88"/>
                  </a:solidFill>
                  <a:latin typeface="Arial" panose="020B0604020202020204" pitchFamily="34" charset="0"/>
                  <a:cs typeface="Arial" panose="020B0604020202020204" pitchFamily="34" charset="0"/>
                </a:rPr>
                <a:t>European</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Union</a:t>
              </a:r>
              <a:endParaRPr lang="es-ES" sz="1050" b="1" dirty="0">
                <a:solidFill>
                  <a:srgbClr val="1F3B88"/>
                </a:solidFill>
                <a:latin typeface="Arial" panose="020B0604020202020204" pitchFamily="34" charset="0"/>
                <a:cs typeface="Arial" panose="020B0604020202020204" pitchFamily="34" charset="0"/>
              </a:endParaRPr>
            </a:p>
          </p:txBody>
        </p:sp>
      </p:grpSp>
      <p:sp>
        <p:nvSpPr>
          <p:cNvPr id="58" name="CuadroTexto 57">
            <a:extLst>
              <a:ext uri="{FF2B5EF4-FFF2-40B4-BE49-F238E27FC236}">
                <a16:creationId xmlns:a16="http://schemas.microsoft.com/office/drawing/2014/main" id="{84D5311B-AB77-26B2-4020-01CEC7A6409F}"/>
              </a:ext>
            </a:extLst>
          </p:cNvPr>
          <p:cNvSpPr txBox="1"/>
          <p:nvPr/>
        </p:nvSpPr>
        <p:spPr>
          <a:xfrm>
            <a:off x="2296809" y="3843921"/>
            <a:ext cx="3130614" cy="2062103"/>
          </a:xfrm>
          <a:prstGeom prst="rect">
            <a:avLst/>
          </a:prstGeom>
          <a:noFill/>
        </p:spPr>
        <p:txBody>
          <a:bodyPr wrap="square">
            <a:spAutoFit/>
          </a:bodyPr>
          <a:lstStyle/>
          <a:p>
            <a:pPr algn="r"/>
            <a:r>
              <a:rPr lang="en-US" sz="1600" i="0" u="none" strike="noStrike" baseline="0" dirty="0">
                <a:solidFill>
                  <a:schemeClr val="tx2"/>
                </a:solidFill>
                <a:latin typeface="Tahoma-Bold"/>
              </a:rPr>
              <a:t>BRIDGESMEs is a project funded by the European Commission (Horizon Europe) with the aim of driving the digital and green transition of SMEs, promoting the principles of Industry 5.0: resilience, sustainability and human-centricity</a:t>
            </a:r>
            <a:endParaRPr lang="es-ES" sz="1600" dirty="0">
              <a:solidFill>
                <a:schemeClr val="tx2"/>
              </a:solidFill>
            </a:endParaRPr>
          </a:p>
        </p:txBody>
      </p:sp>
      <p:cxnSp>
        <p:nvCxnSpPr>
          <p:cNvPr id="63" name="Conector recto 62">
            <a:extLst>
              <a:ext uri="{FF2B5EF4-FFF2-40B4-BE49-F238E27FC236}">
                <a16:creationId xmlns:a16="http://schemas.microsoft.com/office/drawing/2014/main" id="{1F14AAA6-2C8A-7D0D-B233-5818C4E37969}"/>
              </a:ext>
            </a:extLst>
          </p:cNvPr>
          <p:cNvCxnSpPr>
            <a:cxnSpLocks/>
          </p:cNvCxnSpPr>
          <p:nvPr/>
        </p:nvCxnSpPr>
        <p:spPr>
          <a:xfrm>
            <a:off x="3523673" y="3751008"/>
            <a:ext cx="1799746" cy="0"/>
          </a:xfrm>
          <a:prstGeom prst="line">
            <a:avLst/>
          </a:prstGeom>
          <a:ln>
            <a:solidFill>
              <a:srgbClr val="124071"/>
            </a:solidFill>
          </a:ln>
        </p:spPr>
        <p:style>
          <a:lnRef idx="2">
            <a:schemeClr val="accent1"/>
          </a:lnRef>
          <a:fillRef idx="0">
            <a:schemeClr val="accent1"/>
          </a:fillRef>
          <a:effectRef idx="1">
            <a:schemeClr val="accent1"/>
          </a:effectRef>
          <a:fontRef idx="minor">
            <a:schemeClr val="tx1"/>
          </a:fontRef>
        </p:style>
      </p:cxnSp>
      <p:pic>
        <p:nvPicPr>
          <p:cNvPr id="26" name="Imagen 25" descr="Logotipo, nombre de la empresa&#10;&#10;Descripción generada automáticamente">
            <a:extLst>
              <a:ext uri="{FF2B5EF4-FFF2-40B4-BE49-F238E27FC236}">
                <a16:creationId xmlns:a16="http://schemas.microsoft.com/office/drawing/2014/main" id="{006AE6E7-B5EF-3479-09E9-57B141909E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29800" y="117481"/>
            <a:ext cx="2122248" cy="851316"/>
          </a:xfrm>
          <a:prstGeom prst="rect">
            <a:avLst/>
          </a:prstGeom>
        </p:spPr>
      </p:pic>
      <p:cxnSp>
        <p:nvCxnSpPr>
          <p:cNvPr id="25" name="Connector: Elbow 48">
            <a:extLst>
              <a:ext uri="{FF2B5EF4-FFF2-40B4-BE49-F238E27FC236}">
                <a16:creationId xmlns:a16="http://schemas.microsoft.com/office/drawing/2014/main" id="{D7D511B2-ABBD-9746-F747-5964F11503A7}"/>
              </a:ext>
            </a:extLst>
          </p:cNvPr>
          <p:cNvCxnSpPr>
            <a:cxnSpLocks/>
          </p:cNvCxnSpPr>
          <p:nvPr/>
        </p:nvCxnSpPr>
        <p:spPr>
          <a:xfrm>
            <a:off x="6838679" y="1514510"/>
            <a:ext cx="2860663" cy="2856681"/>
          </a:xfrm>
          <a:prstGeom prst="bentConnector3">
            <a:avLst>
              <a:gd name="adj1" fmla="val 75971"/>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6" name="Elipse 65">
            <a:extLst>
              <a:ext uri="{FF2B5EF4-FFF2-40B4-BE49-F238E27FC236}">
                <a16:creationId xmlns:a16="http://schemas.microsoft.com/office/drawing/2014/main" id="{0E77F19E-B4DD-7097-3476-FAB2DA913B85}"/>
              </a:ext>
            </a:extLst>
          </p:cNvPr>
          <p:cNvSpPr/>
          <p:nvPr/>
        </p:nvSpPr>
        <p:spPr>
          <a:xfrm>
            <a:off x="9603033" y="4296264"/>
            <a:ext cx="166527" cy="166527"/>
          </a:xfrm>
          <a:prstGeom prst="ellipse">
            <a:avLst/>
          </a:prstGeom>
          <a:solidFill>
            <a:srgbClr val="124071"/>
          </a:solidFill>
          <a:ln>
            <a:solidFill>
              <a:srgbClr val="93BA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7" name="CuadroTexto 66">
            <a:extLst>
              <a:ext uri="{FF2B5EF4-FFF2-40B4-BE49-F238E27FC236}">
                <a16:creationId xmlns:a16="http://schemas.microsoft.com/office/drawing/2014/main" id="{81E002ED-75E0-F5C3-BFD4-CA29C9616B5A}"/>
              </a:ext>
            </a:extLst>
          </p:cNvPr>
          <p:cNvSpPr txBox="1"/>
          <p:nvPr/>
        </p:nvSpPr>
        <p:spPr>
          <a:xfrm>
            <a:off x="5698383" y="1340552"/>
            <a:ext cx="2040037" cy="288585"/>
          </a:xfrm>
          <a:prstGeom prst="roundRect">
            <a:avLst>
              <a:gd name="adj" fmla="val 10451"/>
            </a:avLst>
          </a:prstGeom>
          <a:solidFill>
            <a:schemeClr val="bg1"/>
          </a:solidFill>
          <a:ln w="3175">
            <a:solidFill>
              <a:schemeClr val="tx1"/>
            </a:solidFill>
          </a:ln>
        </p:spPr>
        <p:txBody>
          <a:bodyPr wrap="square" lIns="36000" tIns="36000" rIns="36000" bIns="36000">
            <a:spAutoFit/>
          </a:bodyPr>
          <a:lstStyle/>
          <a:p>
            <a:pPr marL="90488" indent="-90488">
              <a:buFont typeface="Arial" panose="020B0604020202020204" pitchFamily="34" charset="0"/>
              <a:buChar char="•"/>
            </a:pPr>
            <a:r>
              <a:rPr lang="en-US" sz="1300" dirty="0">
                <a:solidFill>
                  <a:srgbClr val="1F3B88"/>
                </a:solidFill>
                <a:latin typeface="Tahoma-Bold"/>
              </a:rPr>
              <a:t>SILICON ALPS CLUSTER</a:t>
            </a:r>
          </a:p>
        </p:txBody>
      </p:sp>
    </p:spTree>
    <p:extLst>
      <p:ext uri="{BB962C8B-B14F-4D97-AF65-F5344CB8AC3E}">
        <p14:creationId xmlns:p14="http://schemas.microsoft.com/office/powerpoint/2010/main" val="2211047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0B7BA984-D9FA-4D0D-8A1D-C99E3A4290D9}"/>
              </a:ext>
            </a:extLst>
          </p:cNvPr>
          <p:cNvGrpSpPr/>
          <p:nvPr/>
        </p:nvGrpSpPr>
        <p:grpSpPr>
          <a:xfrm>
            <a:off x="1941740" y="961896"/>
            <a:ext cx="6315363" cy="2760236"/>
            <a:chOff x="4013200" y="1038096"/>
            <a:chExt cx="6315363" cy="2760236"/>
          </a:xfrm>
        </p:grpSpPr>
        <p:sp>
          <p:nvSpPr>
            <p:cNvPr id="38" name="CuadroTexto 37">
              <a:extLst>
                <a:ext uri="{FF2B5EF4-FFF2-40B4-BE49-F238E27FC236}">
                  <a16:creationId xmlns:a16="http://schemas.microsoft.com/office/drawing/2014/main" id="{7B2BDB93-5FDE-545E-55E0-FDE66A7C7D8A}"/>
                </a:ext>
              </a:extLst>
            </p:cNvPr>
            <p:cNvSpPr txBox="1"/>
            <p:nvPr/>
          </p:nvSpPr>
          <p:spPr>
            <a:xfrm>
              <a:off x="4013200" y="1038096"/>
              <a:ext cx="6315363" cy="1015663"/>
            </a:xfrm>
            <a:prstGeom prst="rect">
              <a:avLst/>
            </a:prstGeom>
            <a:noFill/>
          </p:spPr>
          <p:txBody>
            <a:bodyPr wrap="square" rtlCol="0">
              <a:spAutoFit/>
            </a:bodyPr>
            <a:lstStyle/>
            <a:p>
              <a:r>
                <a:rPr lang="es-ES" sz="6000" b="1" dirty="0">
                  <a:solidFill>
                    <a:srgbClr val="124071"/>
                  </a:solidFill>
                </a:rPr>
                <a:t>OUR OBJECTIVE</a:t>
              </a:r>
            </a:p>
          </p:txBody>
        </p:sp>
        <p:sp>
          <p:nvSpPr>
            <p:cNvPr id="68" name="CuadroTexto 67">
              <a:extLst>
                <a:ext uri="{FF2B5EF4-FFF2-40B4-BE49-F238E27FC236}">
                  <a16:creationId xmlns:a16="http://schemas.microsoft.com/office/drawing/2014/main" id="{B8CF1DDD-B54B-1522-DE1B-A89FFA1F8B99}"/>
                </a:ext>
              </a:extLst>
            </p:cNvPr>
            <p:cNvSpPr txBox="1"/>
            <p:nvPr/>
          </p:nvSpPr>
          <p:spPr>
            <a:xfrm>
              <a:off x="4091439" y="1949774"/>
              <a:ext cx="4620021" cy="1400383"/>
            </a:xfrm>
            <a:prstGeom prst="rect">
              <a:avLst/>
            </a:prstGeom>
            <a:noFill/>
          </p:spPr>
          <p:txBody>
            <a:bodyPr wrap="square">
              <a:spAutoFit/>
            </a:bodyPr>
            <a:lstStyle/>
            <a:p>
              <a:r>
                <a:rPr lang="en-US" sz="1700" b="1" i="0" u="none" strike="noStrike" baseline="0" dirty="0">
                  <a:solidFill>
                    <a:srgbClr val="93BADB"/>
                  </a:solidFill>
                  <a:latin typeface="Tahoma-Bold"/>
                </a:rPr>
                <a:t>BRIDGESMEs facilitates alliances between pilot SMEs and tech-savvy SMEs, as well as accelerate the deployment of innovative solutions to support companies across value chains</a:t>
              </a:r>
            </a:p>
          </p:txBody>
        </p:sp>
        <p:sp>
          <p:nvSpPr>
            <p:cNvPr id="66" name="CuadroTexto 65">
              <a:extLst>
                <a:ext uri="{FF2B5EF4-FFF2-40B4-BE49-F238E27FC236}">
                  <a16:creationId xmlns:a16="http://schemas.microsoft.com/office/drawing/2014/main" id="{3BDBD82C-25D9-6B16-FC7E-C98B173A1FFD}"/>
                </a:ext>
              </a:extLst>
            </p:cNvPr>
            <p:cNvSpPr txBox="1"/>
            <p:nvPr/>
          </p:nvSpPr>
          <p:spPr>
            <a:xfrm>
              <a:off x="4091439" y="3429000"/>
              <a:ext cx="6237124" cy="369332"/>
            </a:xfrm>
            <a:prstGeom prst="rect">
              <a:avLst/>
            </a:prstGeom>
            <a:noFill/>
          </p:spPr>
          <p:txBody>
            <a:bodyPr wrap="square">
              <a:spAutoFit/>
            </a:bodyPr>
            <a:lstStyle/>
            <a:p>
              <a:r>
                <a:rPr lang="en-GB" sz="1800" b="1" dirty="0">
                  <a:solidFill>
                    <a:srgbClr val="124071"/>
                  </a:solidFill>
                  <a:latin typeface="Tahoma-Bold"/>
                </a:rPr>
                <a:t>FOCUS ON 5 INDUSTRIAL ECOSYSTEMS</a:t>
              </a:r>
            </a:p>
          </p:txBody>
        </p:sp>
      </p:grpSp>
      <p:pic>
        <p:nvPicPr>
          <p:cNvPr id="9" name="Imagen 8">
            <a:extLst>
              <a:ext uri="{FF2B5EF4-FFF2-40B4-BE49-F238E27FC236}">
                <a16:creationId xmlns:a16="http://schemas.microsoft.com/office/drawing/2014/main" id="{B2D3E92B-33C9-676E-152B-1D4F24B342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306337" y="2306337"/>
            <a:ext cx="6858000" cy="2245326"/>
          </a:xfrm>
          <a:prstGeom prst="rect">
            <a:avLst/>
          </a:prstGeom>
        </p:spPr>
      </p:pic>
      <p:grpSp>
        <p:nvGrpSpPr>
          <p:cNvPr id="19" name="Grupo 18">
            <a:extLst>
              <a:ext uri="{FF2B5EF4-FFF2-40B4-BE49-F238E27FC236}">
                <a16:creationId xmlns:a16="http://schemas.microsoft.com/office/drawing/2014/main" id="{B4AAA967-1308-2744-0E6A-E2E75C2D9988}"/>
              </a:ext>
            </a:extLst>
          </p:cNvPr>
          <p:cNvGrpSpPr/>
          <p:nvPr/>
        </p:nvGrpSpPr>
        <p:grpSpPr>
          <a:xfrm>
            <a:off x="10065523" y="6249349"/>
            <a:ext cx="1814367" cy="415498"/>
            <a:chOff x="8429082" y="5829496"/>
            <a:chExt cx="2149221" cy="492181"/>
          </a:xfrm>
        </p:grpSpPr>
        <p:pic>
          <p:nvPicPr>
            <p:cNvPr id="20" name="Imagen 19">
              <a:extLst>
                <a:ext uri="{FF2B5EF4-FFF2-40B4-BE49-F238E27FC236}">
                  <a16:creationId xmlns:a16="http://schemas.microsoft.com/office/drawing/2014/main" id="{204A9717-5207-54D2-AD8D-FD64F0F9F4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29082" y="5845925"/>
              <a:ext cx="703281" cy="472793"/>
            </a:xfrm>
            <a:prstGeom prst="rect">
              <a:avLst/>
            </a:prstGeom>
          </p:spPr>
        </p:pic>
        <p:sp>
          <p:nvSpPr>
            <p:cNvPr id="21" name="CuadroTexto 20">
              <a:extLst>
                <a:ext uri="{FF2B5EF4-FFF2-40B4-BE49-F238E27FC236}">
                  <a16:creationId xmlns:a16="http://schemas.microsoft.com/office/drawing/2014/main" id="{982949DD-7562-96EF-F9D1-21FC9B6F0B35}"/>
                </a:ext>
              </a:extLst>
            </p:cNvPr>
            <p:cNvSpPr txBox="1"/>
            <p:nvPr/>
          </p:nvSpPr>
          <p:spPr>
            <a:xfrm>
              <a:off x="9131001" y="5829496"/>
              <a:ext cx="1447302" cy="492181"/>
            </a:xfrm>
            <a:prstGeom prst="rect">
              <a:avLst/>
            </a:prstGeom>
            <a:noFill/>
          </p:spPr>
          <p:txBody>
            <a:bodyPr wrap="none" rtlCol="0">
              <a:spAutoFit/>
            </a:bodyPr>
            <a:lstStyle/>
            <a:p>
              <a:r>
                <a:rPr lang="es-ES" sz="1050" b="1" dirty="0" err="1">
                  <a:solidFill>
                    <a:srgbClr val="1F3B88"/>
                  </a:solidFill>
                  <a:latin typeface="Arial" panose="020B0604020202020204" pitchFamily="34" charset="0"/>
                  <a:cs typeface="Arial" panose="020B0604020202020204" pitchFamily="34" charset="0"/>
                </a:rPr>
                <a:t>Funded</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by</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the</a:t>
              </a:r>
              <a:endParaRPr lang="es-ES" sz="1050" b="1" dirty="0">
                <a:solidFill>
                  <a:srgbClr val="1F3B88"/>
                </a:solidFill>
                <a:latin typeface="Arial" panose="020B0604020202020204" pitchFamily="34" charset="0"/>
                <a:cs typeface="Arial" panose="020B0604020202020204" pitchFamily="34" charset="0"/>
              </a:endParaRPr>
            </a:p>
            <a:p>
              <a:r>
                <a:rPr lang="es-ES" sz="1050" b="1" dirty="0" err="1">
                  <a:solidFill>
                    <a:srgbClr val="1F3B88"/>
                  </a:solidFill>
                  <a:latin typeface="Arial" panose="020B0604020202020204" pitchFamily="34" charset="0"/>
                  <a:cs typeface="Arial" panose="020B0604020202020204" pitchFamily="34" charset="0"/>
                </a:rPr>
                <a:t>European</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Union</a:t>
              </a:r>
              <a:endParaRPr lang="es-ES" sz="1050" b="1" dirty="0">
                <a:solidFill>
                  <a:srgbClr val="1F3B88"/>
                </a:solidFill>
                <a:latin typeface="Arial" panose="020B0604020202020204" pitchFamily="34" charset="0"/>
                <a:cs typeface="Arial" panose="020B0604020202020204" pitchFamily="34" charset="0"/>
              </a:endParaRPr>
            </a:p>
          </p:txBody>
        </p:sp>
      </p:grpSp>
      <p:grpSp>
        <p:nvGrpSpPr>
          <p:cNvPr id="14" name="Grupo 13">
            <a:extLst>
              <a:ext uri="{FF2B5EF4-FFF2-40B4-BE49-F238E27FC236}">
                <a16:creationId xmlns:a16="http://schemas.microsoft.com/office/drawing/2014/main" id="{97B0964B-6A6A-F4CB-8962-28BDD0CA4640}"/>
              </a:ext>
            </a:extLst>
          </p:cNvPr>
          <p:cNvGrpSpPr/>
          <p:nvPr/>
        </p:nvGrpSpPr>
        <p:grpSpPr>
          <a:xfrm>
            <a:off x="2077865" y="4046559"/>
            <a:ext cx="2775344" cy="1199136"/>
            <a:chOff x="7084251" y="4376805"/>
            <a:chExt cx="2775344" cy="1199136"/>
          </a:xfrm>
        </p:grpSpPr>
        <p:grpSp>
          <p:nvGrpSpPr>
            <p:cNvPr id="93" name="Grupo 92">
              <a:extLst>
                <a:ext uri="{FF2B5EF4-FFF2-40B4-BE49-F238E27FC236}">
                  <a16:creationId xmlns:a16="http://schemas.microsoft.com/office/drawing/2014/main" id="{27AE0149-1780-94F0-54C6-181A0B622B6E}"/>
                </a:ext>
              </a:extLst>
            </p:cNvPr>
            <p:cNvGrpSpPr/>
            <p:nvPr/>
          </p:nvGrpSpPr>
          <p:grpSpPr>
            <a:xfrm>
              <a:off x="7084251" y="4376805"/>
              <a:ext cx="2775344" cy="1199136"/>
              <a:chOff x="-2915999" y="1281066"/>
              <a:chExt cx="2775344" cy="1476000"/>
            </a:xfrm>
          </p:grpSpPr>
          <p:sp>
            <p:nvSpPr>
              <p:cNvPr id="94" name="Forma libre: forma 93">
                <a:extLst>
                  <a:ext uri="{FF2B5EF4-FFF2-40B4-BE49-F238E27FC236}">
                    <a16:creationId xmlns:a16="http://schemas.microsoft.com/office/drawing/2014/main" id="{6F3A2047-CCA1-38AF-24F3-942A1C207095}"/>
                  </a:ext>
                </a:extLst>
              </p:cNvPr>
              <p:cNvSpPr/>
              <p:nvPr/>
            </p:nvSpPr>
            <p:spPr>
              <a:xfrm>
                <a:off x="-1921772" y="1281066"/>
                <a:ext cx="1781117" cy="1476000"/>
              </a:xfrm>
              <a:custGeom>
                <a:avLst/>
                <a:gdLst>
                  <a:gd name="connsiteX0" fmla="*/ 0 w 1921773"/>
                  <a:gd name="connsiteY0" fmla="*/ 0 h 1476000"/>
                  <a:gd name="connsiteX1" fmla="*/ 1675768 w 1921773"/>
                  <a:gd name="connsiteY1" fmla="*/ 0 h 1476000"/>
                  <a:gd name="connsiteX2" fmla="*/ 1921773 w 1921773"/>
                  <a:gd name="connsiteY2" fmla="*/ 246005 h 1476000"/>
                  <a:gd name="connsiteX3" fmla="*/ 1921773 w 1921773"/>
                  <a:gd name="connsiteY3" fmla="*/ 1229995 h 1476000"/>
                  <a:gd name="connsiteX4" fmla="*/ 1675768 w 1921773"/>
                  <a:gd name="connsiteY4" fmla="*/ 1476000 h 1476000"/>
                  <a:gd name="connsiteX5" fmla="*/ 0 w 1921773"/>
                  <a:gd name="connsiteY5" fmla="*/ 1476000 h 1476000"/>
                  <a:gd name="connsiteX6" fmla="*/ 0 w 1921773"/>
                  <a:gd name="connsiteY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773" h="1476000">
                    <a:moveTo>
                      <a:pt x="0" y="0"/>
                    </a:moveTo>
                    <a:lnTo>
                      <a:pt x="1675768" y="0"/>
                    </a:lnTo>
                    <a:cubicBezTo>
                      <a:pt x="1811633" y="0"/>
                      <a:pt x="1921773" y="110140"/>
                      <a:pt x="1921773" y="246005"/>
                    </a:cubicBezTo>
                    <a:lnTo>
                      <a:pt x="1921773" y="1229995"/>
                    </a:lnTo>
                    <a:cubicBezTo>
                      <a:pt x="1921773" y="1365860"/>
                      <a:pt x="1811633" y="1476000"/>
                      <a:pt x="1675768" y="1476000"/>
                    </a:cubicBezTo>
                    <a:lnTo>
                      <a:pt x="0" y="1476000"/>
                    </a:lnTo>
                    <a:lnTo>
                      <a:pt x="0" y="0"/>
                    </a:lnTo>
                    <a:close/>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95" name="Forma libre: forma 94">
                <a:extLst>
                  <a:ext uri="{FF2B5EF4-FFF2-40B4-BE49-F238E27FC236}">
                    <a16:creationId xmlns:a16="http://schemas.microsoft.com/office/drawing/2014/main" id="{05621E79-54A8-9FB3-BD48-19C6CE98A2FD}"/>
                  </a:ext>
                </a:extLst>
              </p:cNvPr>
              <p:cNvSpPr/>
              <p:nvPr/>
            </p:nvSpPr>
            <p:spPr>
              <a:xfrm>
                <a:off x="-2915999" y="1281066"/>
                <a:ext cx="994227" cy="1476000"/>
              </a:xfrm>
              <a:custGeom>
                <a:avLst/>
                <a:gdLst>
                  <a:gd name="connsiteX0" fmla="*/ 246005 w 994227"/>
                  <a:gd name="connsiteY0" fmla="*/ 0 h 1476000"/>
                  <a:gd name="connsiteX1" fmla="*/ 994227 w 994227"/>
                  <a:gd name="connsiteY1" fmla="*/ 0 h 1476000"/>
                  <a:gd name="connsiteX2" fmla="*/ 994227 w 994227"/>
                  <a:gd name="connsiteY2" fmla="*/ 1476000 h 1476000"/>
                  <a:gd name="connsiteX3" fmla="*/ 246005 w 994227"/>
                  <a:gd name="connsiteY3" fmla="*/ 1476000 h 1476000"/>
                  <a:gd name="connsiteX4" fmla="*/ 0 w 994227"/>
                  <a:gd name="connsiteY4" fmla="*/ 1229995 h 1476000"/>
                  <a:gd name="connsiteX5" fmla="*/ 0 w 994227"/>
                  <a:gd name="connsiteY5" fmla="*/ 246005 h 1476000"/>
                  <a:gd name="connsiteX6" fmla="*/ 246005 w 994227"/>
                  <a:gd name="connsiteY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227" h="1476000">
                    <a:moveTo>
                      <a:pt x="246005" y="0"/>
                    </a:moveTo>
                    <a:lnTo>
                      <a:pt x="994227" y="0"/>
                    </a:lnTo>
                    <a:lnTo>
                      <a:pt x="994227" y="1476000"/>
                    </a:lnTo>
                    <a:lnTo>
                      <a:pt x="246005" y="1476000"/>
                    </a:lnTo>
                    <a:cubicBezTo>
                      <a:pt x="110140" y="1476000"/>
                      <a:pt x="0" y="1365860"/>
                      <a:pt x="0" y="1229995"/>
                    </a:cubicBezTo>
                    <a:lnTo>
                      <a:pt x="0" y="246005"/>
                    </a:lnTo>
                    <a:cubicBezTo>
                      <a:pt x="0" y="110140"/>
                      <a:pt x="110140" y="0"/>
                      <a:pt x="246005" y="0"/>
                    </a:cubicBezTo>
                    <a:close/>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sp>
          <p:nvSpPr>
            <p:cNvPr id="8" name="CuadroTexto 7">
              <a:extLst>
                <a:ext uri="{FF2B5EF4-FFF2-40B4-BE49-F238E27FC236}">
                  <a16:creationId xmlns:a16="http://schemas.microsoft.com/office/drawing/2014/main" id="{3B497346-5E0A-9F08-0466-7EF043175C9E}"/>
                </a:ext>
              </a:extLst>
            </p:cNvPr>
            <p:cNvSpPr txBox="1"/>
            <p:nvPr/>
          </p:nvSpPr>
          <p:spPr>
            <a:xfrm>
              <a:off x="8125682" y="4539031"/>
              <a:ext cx="1662124" cy="923330"/>
            </a:xfrm>
            <a:prstGeom prst="rect">
              <a:avLst/>
            </a:prstGeom>
            <a:noFill/>
          </p:spPr>
          <p:txBody>
            <a:bodyPr wrap="square" rtlCol="0">
              <a:spAutoFit/>
            </a:bodyPr>
            <a:lstStyle/>
            <a:p>
              <a:r>
                <a:rPr lang="es-ES" dirty="0">
                  <a:solidFill>
                    <a:srgbClr val="124071"/>
                  </a:solidFill>
                  <a:latin typeface="Tahoma" panose="020B0604030504040204" pitchFamily="34" charset="0"/>
                  <a:ea typeface="Tahoma" panose="020B0604030504040204" pitchFamily="34" charset="0"/>
                  <a:cs typeface="Tahoma" panose="020B0604030504040204" pitchFamily="34" charset="0"/>
                </a:rPr>
                <a:t>MOBILITY, TRANSPORT &amp; AUTOMOTIVE</a:t>
              </a:r>
            </a:p>
          </p:txBody>
        </p:sp>
      </p:grpSp>
      <p:grpSp>
        <p:nvGrpSpPr>
          <p:cNvPr id="6" name="Grupo 5">
            <a:extLst>
              <a:ext uri="{FF2B5EF4-FFF2-40B4-BE49-F238E27FC236}">
                <a16:creationId xmlns:a16="http://schemas.microsoft.com/office/drawing/2014/main" id="{0F34C5B2-5453-1578-664D-3D6ACF234969}"/>
              </a:ext>
            </a:extLst>
          </p:cNvPr>
          <p:cNvGrpSpPr/>
          <p:nvPr/>
        </p:nvGrpSpPr>
        <p:grpSpPr>
          <a:xfrm>
            <a:off x="8579995" y="1410289"/>
            <a:ext cx="2916000" cy="1199135"/>
            <a:chOff x="926528" y="1899973"/>
            <a:chExt cx="2916000" cy="1199135"/>
          </a:xfrm>
        </p:grpSpPr>
        <p:grpSp>
          <p:nvGrpSpPr>
            <p:cNvPr id="83" name="Grupo 82">
              <a:extLst>
                <a:ext uri="{FF2B5EF4-FFF2-40B4-BE49-F238E27FC236}">
                  <a16:creationId xmlns:a16="http://schemas.microsoft.com/office/drawing/2014/main" id="{21E109EF-5FFB-406D-1372-44B5B140F7EE}"/>
                </a:ext>
              </a:extLst>
            </p:cNvPr>
            <p:cNvGrpSpPr/>
            <p:nvPr/>
          </p:nvGrpSpPr>
          <p:grpSpPr>
            <a:xfrm>
              <a:off x="926528" y="1899973"/>
              <a:ext cx="2916000" cy="1199135"/>
              <a:chOff x="-2915999" y="1281066"/>
              <a:chExt cx="2916000" cy="1476000"/>
            </a:xfrm>
          </p:grpSpPr>
          <p:sp>
            <p:nvSpPr>
              <p:cNvPr id="82" name="Forma libre: forma 81">
                <a:extLst>
                  <a:ext uri="{FF2B5EF4-FFF2-40B4-BE49-F238E27FC236}">
                    <a16:creationId xmlns:a16="http://schemas.microsoft.com/office/drawing/2014/main" id="{58AB7111-FD79-B9CB-1079-A8DFEFC26C95}"/>
                  </a:ext>
                </a:extLst>
              </p:cNvPr>
              <p:cNvSpPr/>
              <p:nvPr/>
            </p:nvSpPr>
            <p:spPr>
              <a:xfrm>
                <a:off x="-1921772" y="1281066"/>
                <a:ext cx="1921773" cy="1476000"/>
              </a:xfrm>
              <a:custGeom>
                <a:avLst/>
                <a:gdLst>
                  <a:gd name="connsiteX0" fmla="*/ 0 w 1921773"/>
                  <a:gd name="connsiteY0" fmla="*/ 0 h 1476000"/>
                  <a:gd name="connsiteX1" fmla="*/ 1675768 w 1921773"/>
                  <a:gd name="connsiteY1" fmla="*/ 0 h 1476000"/>
                  <a:gd name="connsiteX2" fmla="*/ 1921773 w 1921773"/>
                  <a:gd name="connsiteY2" fmla="*/ 246005 h 1476000"/>
                  <a:gd name="connsiteX3" fmla="*/ 1921773 w 1921773"/>
                  <a:gd name="connsiteY3" fmla="*/ 1229995 h 1476000"/>
                  <a:gd name="connsiteX4" fmla="*/ 1675768 w 1921773"/>
                  <a:gd name="connsiteY4" fmla="*/ 1476000 h 1476000"/>
                  <a:gd name="connsiteX5" fmla="*/ 0 w 1921773"/>
                  <a:gd name="connsiteY5" fmla="*/ 1476000 h 1476000"/>
                  <a:gd name="connsiteX6" fmla="*/ 0 w 1921773"/>
                  <a:gd name="connsiteY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773" h="1476000">
                    <a:moveTo>
                      <a:pt x="0" y="0"/>
                    </a:moveTo>
                    <a:lnTo>
                      <a:pt x="1675768" y="0"/>
                    </a:lnTo>
                    <a:cubicBezTo>
                      <a:pt x="1811633" y="0"/>
                      <a:pt x="1921773" y="110140"/>
                      <a:pt x="1921773" y="246005"/>
                    </a:cubicBezTo>
                    <a:lnTo>
                      <a:pt x="1921773" y="1229995"/>
                    </a:lnTo>
                    <a:cubicBezTo>
                      <a:pt x="1921773" y="1365860"/>
                      <a:pt x="1811633" y="1476000"/>
                      <a:pt x="1675768" y="1476000"/>
                    </a:cubicBezTo>
                    <a:lnTo>
                      <a:pt x="0" y="1476000"/>
                    </a:lnTo>
                    <a:lnTo>
                      <a:pt x="0" y="0"/>
                    </a:lnTo>
                    <a:close/>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80" name="Forma libre: forma 79">
                <a:extLst>
                  <a:ext uri="{FF2B5EF4-FFF2-40B4-BE49-F238E27FC236}">
                    <a16:creationId xmlns:a16="http://schemas.microsoft.com/office/drawing/2014/main" id="{14190002-16AE-5730-9FD3-AED9E5EED58E}"/>
                  </a:ext>
                </a:extLst>
              </p:cNvPr>
              <p:cNvSpPr/>
              <p:nvPr/>
            </p:nvSpPr>
            <p:spPr>
              <a:xfrm>
                <a:off x="-2915999" y="1281066"/>
                <a:ext cx="994227" cy="1476000"/>
              </a:xfrm>
              <a:custGeom>
                <a:avLst/>
                <a:gdLst>
                  <a:gd name="connsiteX0" fmla="*/ 246005 w 994227"/>
                  <a:gd name="connsiteY0" fmla="*/ 0 h 1476000"/>
                  <a:gd name="connsiteX1" fmla="*/ 994227 w 994227"/>
                  <a:gd name="connsiteY1" fmla="*/ 0 h 1476000"/>
                  <a:gd name="connsiteX2" fmla="*/ 994227 w 994227"/>
                  <a:gd name="connsiteY2" fmla="*/ 1476000 h 1476000"/>
                  <a:gd name="connsiteX3" fmla="*/ 246005 w 994227"/>
                  <a:gd name="connsiteY3" fmla="*/ 1476000 h 1476000"/>
                  <a:gd name="connsiteX4" fmla="*/ 0 w 994227"/>
                  <a:gd name="connsiteY4" fmla="*/ 1229995 h 1476000"/>
                  <a:gd name="connsiteX5" fmla="*/ 0 w 994227"/>
                  <a:gd name="connsiteY5" fmla="*/ 246005 h 1476000"/>
                  <a:gd name="connsiteX6" fmla="*/ 246005 w 994227"/>
                  <a:gd name="connsiteY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227" h="1476000">
                    <a:moveTo>
                      <a:pt x="246005" y="0"/>
                    </a:moveTo>
                    <a:lnTo>
                      <a:pt x="994227" y="0"/>
                    </a:lnTo>
                    <a:lnTo>
                      <a:pt x="994227" y="1476000"/>
                    </a:lnTo>
                    <a:lnTo>
                      <a:pt x="246005" y="1476000"/>
                    </a:lnTo>
                    <a:cubicBezTo>
                      <a:pt x="110140" y="1476000"/>
                      <a:pt x="0" y="1365860"/>
                      <a:pt x="0" y="1229995"/>
                    </a:cubicBezTo>
                    <a:lnTo>
                      <a:pt x="0" y="246005"/>
                    </a:lnTo>
                    <a:cubicBezTo>
                      <a:pt x="0" y="110140"/>
                      <a:pt x="110140" y="0"/>
                      <a:pt x="246005" y="0"/>
                    </a:cubicBezTo>
                    <a:close/>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sp>
          <p:nvSpPr>
            <p:cNvPr id="97" name="CuadroTexto 96">
              <a:extLst>
                <a:ext uri="{FF2B5EF4-FFF2-40B4-BE49-F238E27FC236}">
                  <a16:creationId xmlns:a16="http://schemas.microsoft.com/office/drawing/2014/main" id="{CD68EDDA-7A41-2FCB-896D-9FEC0CAF9203}"/>
                </a:ext>
              </a:extLst>
            </p:cNvPr>
            <p:cNvSpPr txBox="1"/>
            <p:nvPr/>
          </p:nvSpPr>
          <p:spPr>
            <a:xfrm>
              <a:off x="2023011" y="2320732"/>
              <a:ext cx="1592507" cy="369332"/>
            </a:xfrm>
            <a:prstGeom prst="rect">
              <a:avLst/>
            </a:prstGeom>
            <a:noFill/>
          </p:spPr>
          <p:txBody>
            <a:bodyPr wrap="square" rtlCol="0">
              <a:spAutoFit/>
            </a:bodyPr>
            <a:lstStyle/>
            <a:p>
              <a:r>
                <a:rPr lang="es-ES" dirty="0">
                  <a:solidFill>
                    <a:srgbClr val="124071"/>
                  </a:solidFill>
                  <a:latin typeface="Tahoma" panose="020B0604030504040204" pitchFamily="34" charset="0"/>
                  <a:ea typeface="Tahoma" panose="020B0604030504040204" pitchFamily="34" charset="0"/>
                  <a:cs typeface="Tahoma" panose="020B0604030504040204" pitchFamily="34" charset="0"/>
                </a:rPr>
                <a:t>TOURISM</a:t>
              </a:r>
            </a:p>
          </p:txBody>
        </p:sp>
      </p:grpSp>
      <p:grpSp>
        <p:nvGrpSpPr>
          <p:cNvPr id="7" name="Grupo 6">
            <a:extLst>
              <a:ext uri="{FF2B5EF4-FFF2-40B4-BE49-F238E27FC236}">
                <a16:creationId xmlns:a16="http://schemas.microsoft.com/office/drawing/2014/main" id="{B3E35EDE-33C6-11BA-2492-DE841CD96A86}"/>
              </a:ext>
            </a:extLst>
          </p:cNvPr>
          <p:cNvGrpSpPr/>
          <p:nvPr/>
        </p:nvGrpSpPr>
        <p:grpSpPr>
          <a:xfrm>
            <a:off x="8227042" y="2881211"/>
            <a:ext cx="2916000" cy="1199135"/>
            <a:chOff x="926528" y="3215832"/>
            <a:chExt cx="2916000" cy="1199135"/>
          </a:xfrm>
        </p:grpSpPr>
        <p:grpSp>
          <p:nvGrpSpPr>
            <p:cNvPr id="84" name="Grupo 83">
              <a:extLst>
                <a:ext uri="{FF2B5EF4-FFF2-40B4-BE49-F238E27FC236}">
                  <a16:creationId xmlns:a16="http://schemas.microsoft.com/office/drawing/2014/main" id="{96C89258-90C7-04A4-CB47-92F7068A4928}"/>
                </a:ext>
              </a:extLst>
            </p:cNvPr>
            <p:cNvGrpSpPr/>
            <p:nvPr/>
          </p:nvGrpSpPr>
          <p:grpSpPr>
            <a:xfrm>
              <a:off x="926528" y="3215832"/>
              <a:ext cx="2916000" cy="1199135"/>
              <a:chOff x="-2915999" y="1281066"/>
              <a:chExt cx="2916000" cy="1476000"/>
            </a:xfrm>
          </p:grpSpPr>
          <p:sp>
            <p:nvSpPr>
              <p:cNvPr id="85" name="Forma libre: forma 84">
                <a:extLst>
                  <a:ext uri="{FF2B5EF4-FFF2-40B4-BE49-F238E27FC236}">
                    <a16:creationId xmlns:a16="http://schemas.microsoft.com/office/drawing/2014/main" id="{BB69C7B2-23B1-3275-A0BB-6EF9E1BB9A7A}"/>
                  </a:ext>
                </a:extLst>
              </p:cNvPr>
              <p:cNvSpPr/>
              <p:nvPr/>
            </p:nvSpPr>
            <p:spPr>
              <a:xfrm>
                <a:off x="-1921772" y="1281066"/>
                <a:ext cx="1921773" cy="1476000"/>
              </a:xfrm>
              <a:custGeom>
                <a:avLst/>
                <a:gdLst>
                  <a:gd name="connsiteX0" fmla="*/ 0 w 1921773"/>
                  <a:gd name="connsiteY0" fmla="*/ 0 h 1476000"/>
                  <a:gd name="connsiteX1" fmla="*/ 1675768 w 1921773"/>
                  <a:gd name="connsiteY1" fmla="*/ 0 h 1476000"/>
                  <a:gd name="connsiteX2" fmla="*/ 1921773 w 1921773"/>
                  <a:gd name="connsiteY2" fmla="*/ 246005 h 1476000"/>
                  <a:gd name="connsiteX3" fmla="*/ 1921773 w 1921773"/>
                  <a:gd name="connsiteY3" fmla="*/ 1229995 h 1476000"/>
                  <a:gd name="connsiteX4" fmla="*/ 1675768 w 1921773"/>
                  <a:gd name="connsiteY4" fmla="*/ 1476000 h 1476000"/>
                  <a:gd name="connsiteX5" fmla="*/ 0 w 1921773"/>
                  <a:gd name="connsiteY5" fmla="*/ 1476000 h 1476000"/>
                  <a:gd name="connsiteX6" fmla="*/ 0 w 1921773"/>
                  <a:gd name="connsiteY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773" h="1476000">
                    <a:moveTo>
                      <a:pt x="0" y="0"/>
                    </a:moveTo>
                    <a:lnTo>
                      <a:pt x="1675768" y="0"/>
                    </a:lnTo>
                    <a:cubicBezTo>
                      <a:pt x="1811633" y="0"/>
                      <a:pt x="1921773" y="110140"/>
                      <a:pt x="1921773" y="246005"/>
                    </a:cubicBezTo>
                    <a:lnTo>
                      <a:pt x="1921773" y="1229995"/>
                    </a:lnTo>
                    <a:cubicBezTo>
                      <a:pt x="1921773" y="1365860"/>
                      <a:pt x="1811633" y="1476000"/>
                      <a:pt x="1675768" y="1476000"/>
                    </a:cubicBezTo>
                    <a:lnTo>
                      <a:pt x="0" y="1476000"/>
                    </a:lnTo>
                    <a:lnTo>
                      <a:pt x="0" y="0"/>
                    </a:lnTo>
                    <a:close/>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86" name="Forma libre: forma 85">
                <a:extLst>
                  <a:ext uri="{FF2B5EF4-FFF2-40B4-BE49-F238E27FC236}">
                    <a16:creationId xmlns:a16="http://schemas.microsoft.com/office/drawing/2014/main" id="{AE1AE4E9-8D63-73E3-210D-5529756CDA13}"/>
                  </a:ext>
                </a:extLst>
              </p:cNvPr>
              <p:cNvSpPr/>
              <p:nvPr/>
            </p:nvSpPr>
            <p:spPr>
              <a:xfrm>
                <a:off x="-2915999" y="1281066"/>
                <a:ext cx="994227" cy="1476000"/>
              </a:xfrm>
              <a:custGeom>
                <a:avLst/>
                <a:gdLst>
                  <a:gd name="connsiteX0" fmla="*/ 246005 w 994227"/>
                  <a:gd name="connsiteY0" fmla="*/ 0 h 1476000"/>
                  <a:gd name="connsiteX1" fmla="*/ 994227 w 994227"/>
                  <a:gd name="connsiteY1" fmla="*/ 0 h 1476000"/>
                  <a:gd name="connsiteX2" fmla="*/ 994227 w 994227"/>
                  <a:gd name="connsiteY2" fmla="*/ 1476000 h 1476000"/>
                  <a:gd name="connsiteX3" fmla="*/ 246005 w 994227"/>
                  <a:gd name="connsiteY3" fmla="*/ 1476000 h 1476000"/>
                  <a:gd name="connsiteX4" fmla="*/ 0 w 994227"/>
                  <a:gd name="connsiteY4" fmla="*/ 1229995 h 1476000"/>
                  <a:gd name="connsiteX5" fmla="*/ 0 w 994227"/>
                  <a:gd name="connsiteY5" fmla="*/ 246005 h 1476000"/>
                  <a:gd name="connsiteX6" fmla="*/ 246005 w 994227"/>
                  <a:gd name="connsiteY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227" h="1476000">
                    <a:moveTo>
                      <a:pt x="246005" y="0"/>
                    </a:moveTo>
                    <a:lnTo>
                      <a:pt x="994227" y="0"/>
                    </a:lnTo>
                    <a:lnTo>
                      <a:pt x="994227" y="1476000"/>
                    </a:lnTo>
                    <a:lnTo>
                      <a:pt x="246005" y="1476000"/>
                    </a:lnTo>
                    <a:cubicBezTo>
                      <a:pt x="110140" y="1476000"/>
                      <a:pt x="0" y="1365860"/>
                      <a:pt x="0" y="1229995"/>
                    </a:cubicBezTo>
                    <a:lnTo>
                      <a:pt x="0" y="246005"/>
                    </a:lnTo>
                    <a:cubicBezTo>
                      <a:pt x="0" y="110140"/>
                      <a:pt x="110140" y="0"/>
                      <a:pt x="246005" y="0"/>
                    </a:cubicBezTo>
                    <a:close/>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sp>
          <p:nvSpPr>
            <p:cNvPr id="100" name="CuadroTexto 99">
              <a:extLst>
                <a:ext uri="{FF2B5EF4-FFF2-40B4-BE49-F238E27FC236}">
                  <a16:creationId xmlns:a16="http://schemas.microsoft.com/office/drawing/2014/main" id="{B86965B2-C0F5-4C13-C673-42BEA91BEAAF}"/>
                </a:ext>
              </a:extLst>
            </p:cNvPr>
            <p:cNvSpPr txBox="1"/>
            <p:nvPr/>
          </p:nvSpPr>
          <p:spPr>
            <a:xfrm>
              <a:off x="2031575" y="3377471"/>
              <a:ext cx="1592507" cy="923330"/>
            </a:xfrm>
            <a:prstGeom prst="rect">
              <a:avLst/>
            </a:prstGeom>
            <a:noFill/>
          </p:spPr>
          <p:txBody>
            <a:bodyPr wrap="square" rtlCol="0">
              <a:spAutoFit/>
            </a:bodyPr>
            <a:lstStyle/>
            <a:p>
              <a:r>
                <a:rPr lang="es-ES" dirty="0">
                  <a:solidFill>
                    <a:srgbClr val="124071"/>
                  </a:solidFill>
                  <a:latin typeface="Tahoma" panose="020B0604030504040204" pitchFamily="34" charset="0"/>
                  <a:ea typeface="Tahoma" panose="020B0604030504040204" pitchFamily="34" charset="0"/>
                  <a:cs typeface="Tahoma" panose="020B0604030504040204" pitchFamily="34" charset="0"/>
                </a:rPr>
                <a:t>CULTURAL               &amp; CREATIVE INDUSTRIES</a:t>
              </a:r>
            </a:p>
          </p:txBody>
        </p:sp>
      </p:grpSp>
      <p:grpSp>
        <p:nvGrpSpPr>
          <p:cNvPr id="41" name="Grupo 40">
            <a:extLst>
              <a:ext uri="{FF2B5EF4-FFF2-40B4-BE49-F238E27FC236}">
                <a16:creationId xmlns:a16="http://schemas.microsoft.com/office/drawing/2014/main" id="{68552649-4761-86C0-D49C-4895F8BD2EAD}"/>
              </a:ext>
            </a:extLst>
          </p:cNvPr>
          <p:cNvGrpSpPr/>
          <p:nvPr/>
        </p:nvGrpSpPr>
        <p:grpSpPr>
          <a:xfrm>
            <a:off x="11198899" y="2180593"/>
            <a:ext cx="679939" cy="1632404"/>
            <a:chOff x="10837544" y="2574293"/>
            <a:chExt cx="788175" cy="1632404"/>
          </a:xfrm>
          <a:solidFill>
            <a:srgbClr val="93BADB"/>
          </a:solidFill>
        </p:grpSpPr>
        <p:grpSp>
          <p:nvGrpSpPr>
            <p:cNvPr id="37" name="Grupo 36">
              <a:extLst>
                <a:ext uri="{FF2B5EF4-FFF2-40B4-BE49-F238E27FC236}">
                  <a16:creationId xmlns:a16="http://schemas.microsoft.com/office/drawing/2014/main" id="{3F431507-81DB-B750-5777-293F6D46FFD8}"/>
                </a:ext>
              </a:extLst>
            </p:cNvPr>
            <p:cNvGrpSpPr/>
            <p:nvPr/>
          </p:nvGrpSpPr>
          <p:grpSpPr>
            <a:xfrm rot="1313988">
              <a:off x="10920431" y="2574293"/>
              <a:ext cx="705288" cy="1216111"/>
              <a:chOff x="11150289" y="2574244"/>
              <a:chExt cx="475167" cy="819319"/>
            </a:xfrm>
            <a:grpFill/>
          </p:grpSpPr>
          <p:sp>
            <p:nvSpPr>
              <p:cNvPr id="27" name="Forma libre: forma 26">
                <a:extLst>
                  <a:ext uri="{FF2B5EF4-FFF2-40B4-BE49-F238E27FC236}">
                    <a16:creationId xmlns:a16="http://schemas.microsoft.com/office/drawing/2014/main" id="{A5943123-EEF8-9E15-6FA1-744EE8E44D3B}"/>
                  </a:ext>
                </a:extLst>
              </p:cNvPr>
              <p:cNvSpPr/>
              <p:nvPr/>
            </p:nvSpPr>
            <p:spPr>
              <a:xfrm rot="15201487">
                <a:off x="11531275" y="3301171"/>
                <a:ext cx="110394" cy="74390"/>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F44AB0C7-A774-F0BB-7556-674CCC50E26A}"/>
                  </a:ext>
                </a:extLst>
              </p:cNvPr>
              <p:cNvSpPr/>
              <p:nvPr/>
            </p:nvSpPr>
            <p:spPr>
              <a:xfrm rot="15201487">
                <a:off x="11546161" y="3097864"/>
                <a:ext cx="123729" cy="34861"/>
              </a:xfrm>
              <a:custGeom>
                <a:avLst/>
                <a:gdLst>
                  <a:gd name="connsiteX0" fmla="*/ 95 w 123729"/>
                  <a:gd name="connsiteY0" fmla="*/ 9620 h 34861"/>
                  <a:gd name="connsiteX1" fmla="*/ 122777 w 123729"/>
                  <a:gd name="connsiteY1" fmla="*/ 34862 h 34861"/>
                  <a:gd name="connsiteX2" fmla="*/ 123730 w 123729"/>
                  <a:gd name="connsiteY2" fmla="*/ 24765 h 34861"/>
                  <a:gd name="connsiteX3" fmla="*/ 3238 w 123729"/>
                  <a:gd name="connsiteY3" fmla="*/ 0 h 34861"/>
                  <a:gd name="connsiteX4" fmla="*/ 0 w 123729"/>
                  <a:gd name="connsiteY4" fmla="*/ 9620 h 34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29" h="34861">
                    <a:moveTo>
                      <a:pt x="95" y="9620"/>
                    </a:moveTo>
                    <a:cubicBezTo>
                      <a:pt x="40862" y="22574"/>
                      <a:pt x="82105" y="31052"/>
                      <a:pt x="122777" y="34862"/>
                    </a:cubicBezTo>
                    <a:lnTo>
                      <a:pt x="123730" y="24765"/>
                    </a:lnTo>
                    <a:cubicBezTo>
                      <a:pt x="83820" y="21050"/>
                      <a:pt x="43339" y="12764"/>
                      <a:pt x="3238" y="0"/>
                    </a:cubicBezTo>
                    <a:lnTo>
                      <a:pt x="0" y="9620"/>
                    </a:lnTo>
                    <a:close/>
                  </a:path>
                </a:pathLst>
              </a:custGeom>
              <a:grpFill/>
              <a:ln w="12700" cap="flat">
                <a:solidFill>
                  <a:srgbClr val="93BADB"/>
                </a:solidFill>
                <a:prstDash val="solid"/>
                <a:miter/>
              </a:ln>
            </p:spPr>
            <p:txBody>
              <a:bodyPr rtlCol="0" anchor="ctr"/>
              <a:lstStyle/>
              <a:p>
                <a:endParaRPr lang="es-ES"/>
              </a:p>
            </p:txBody>
          </p:sp>
          <p:sp>
            <p:nvSpPr>
              <p:cNvPr id="30" name="Forma libre: forma 29">
                <a:extLst>
                  <a:ext uri="{FF2B5EF4-FFF2-40B4-BE49-F238E27FC236}">
                    <a16:creationId xmlns:a16="http://schemas.microsoft.com/office/drawing/2014/main" id="{DAC4136E-DE09-0C4F-36D7-7150F2F7939A}"/>
                  </a:ext>
                </a:extLst>
              </p:cNvPr>
              <p:cNvSpPr/>
              <p:nvPr/>
            </p:nvSpPr>
            <p:spPr>
              <a:xfrm rot="15201487">
                <a:off x="11157242" y="2567291"/>
                <a:ext cx="86677" cy="100584"/>
              </a:xfrm>
              <a:custGeom>
                <a:avLst/>
                <a:gdLst>
                  <a:gd name="connsiteX0" fmla="*/ 0 w 86677"/>
                  <a:gd name="connsiteY0" fmla="*/ 93726 h 100584"/>
                  <a:gd name="connsiteX1" fmla="*/ 7620 w 86677"/>
                  <a:gd name="connsiteY1" fmla="*/ 100584 h 100584"/>
                  <a:gd name="connsiteX2" fmla="*/ 86677 w 86677"/>
                  <a:gd name="connsiteY2" fmla="*/ 6001 h 100584"/>
                  <a:gd name="connsiteX3" fmla="*/ 78295 w 86677"/>
                  <a:gd name="connsiteY3" fmla="*/ 0 h 100584"/>
                  <a:gd name="connsiteX4" fmla="*/ 0 w 86677"/>
                  <a:gd name="connsiteY4" fmla="*/ 93726 h 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 h="100584">
                    <a:moveTo>
                      <a:pt x="0" y="93726"/>
                    </a:moveTo>
                    <a:lnTo>
                      <a:pt x="7620" y="100584"/>
                    </a:lnTo>
                    <a:cubicBezTo>
                      <a:pt x="34480" y="72009"/>
                      <a:pt x="61055" y="40195"/>
                      <a:pt x="86677" y="6001"/>
                    </a:cubicBezTo>
                    <a:lnTo>
                      <a:pt x="78295" y="0"/>
                    </a:lnTo>
                    <a:cubicBezTo>
                      <a:pt x="52959" y="33814"/>
                      <a:pt x="26575" y="65342"/>
                      <a:pt x="0" y="93726"/>
                    </a:cubicBezTo>
                    <a:close/>
                  </a:path>
                </a:pathLst>
              </a:custGeom>
              <a:grpFill/>
              <a:ln w="12700" cap="flat">
                <a:solidFill>
                  <a:srgbClr val="93BADB"/>
                </a:solidFill>
                <a:prstDash val="solid"/>
                <a:miter/>
              </a:ln>
            </p:spPr>
            <p:txBody>
              <a:bodyPr rtlCol="0" anchor="ctr"/>
              <a:lstStyle/>
              <a:p>
                <a:endParaRPr lang="es-ES"/>
              </a:p>
            </p:txBody>
          </p:sp>
          <p:sp>
            <p:nvSpPr>
              <p:cNvPr id="32" name="Forma libre: forma 31">
                <a:extLst>
                  <a:ext uri="{FF2B5EF4-FFF2-40B4-BE49-F238E27FC236}">
                    <a16:creationId xmlns:a16="http://schemas.microsoft.com/office/drawing/2014/main" id="{8001AF63-2305-D797-2DC1-0147812A7DD0}"/>
                  </a:ext>
                </a:extLst>
              </p:cNvPr>
              <p:cNvSpPr/>
              <p:nvPr/>
            </p:nvSpPr>
            <p:spPr>
              <a:xfrm rot="15201487">
                <a:off x="11340998" y="2691036"/>
                <a:ext cx="106679" cy="79248"/>
              </a:xfrm>
              <a:custGeom>
                <a:avLst/>
                <a:gdLst>
                  <a:gd name="connsiteX0" fmla="*/ 0 w 106679"/>
                  <a:gd name="connsiteY0" fmla="*/ 70485 h 79248"/>
                  <a:gd name="connsiteX1" fmla="*/ 5239 w 106679"/>
                  <a:gd name="connsiteY1" fmla="*/ 79248 h 79248"/>
                  <a:gd name="connsiteX2" fmla="*/ 106680 w 106679"/>
                  <a:gd name="connsiteY2" fmla="*/ 7715 h 79248"/>
                  <a:gd name="connsiteX3" fmla="*/ 99917 w 106679"/>
                  <a:gd name="connsiteY3" fmla="*/ 0 h 79248"/>
                  <a:gd name="connsiteX4" fmla="*/ 0 w 106679"/>
                  <a:gd name="connsiteY4" fmla="*/ 70485 h 7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9" h="79248">
                    <a:moveTo>
                      <a:pt x="0" y="70485"/>
                    </a:moveTo>
                    <a:lnTo>
                      <a:pt x="5239" y="79248"/>
                    </a:lnTo>
                    <a:cubicBezTo>
                      <a:pt x="39719" y="59436"/>
                      <a:pt x="73819" y="35338"/>
                      <a:pt x="106680" y="7715"/>
                    </a:cubicBezTo>
                    <a:lnTo>
                      <a:pt x="99917" y="0"/>
                    </a:lnTo>
                    <a:cubicBezTo>
                      <a:pt x="67532" y="27242"/>
                      <a:pt x="33909" y="50959"/>
                      <a:pt x="0" y="70485"/>
                    </a:cubicBezTo>
                    <a:close/>
                  </a:path>
                </a:pathLst>
              </a:custGeom>
              <a:grpFill/>
              <a:ln w="12700" cap="flat">
                <a:solidFill>
                  <a:srgbClr val="93BADB"/>
                </a:solidFill>
                <a:prstDash val="solid"/>
                <a:miter/>
              </a:ln>
            </p:spPr>
            <p:txBody>
              <a:bodyPr rtlCol="0" anchor="ctr"/>
              <a:lstStyle/>
              <a:p>
                <a:endParaRPr lang="es-ES"/>
              </a:p>
            </p:txBody>
          </p:sp>
          <p:sp>
            <p:nvSpPr>
              <p:cNvPr id="33" name="Forma libre: forma 32">
                <a:extLst>
                  <a:ext uri="{FF2B5EF4-FFF2-40B4-BE49-F238E27FC236}">
                    <a16:creationId xmlns:a16="http://schemas.microsoft.com/office/drawing/2014/main" id="{D8618511-1E20-B22A-7D9D-2888A412A97F}"/>
                  </a:ext>
                </a:extLst>
              </p:cNvPr>
              <p:cNvSpPr/>
              <p:nvPr/>
            </p:nvSpPr>
            <p:spPr>
              <a:xfrm rot="15201487">
                <a:off x="11480035" y="2880670"/>
                <a:ext cx="123158" cy="37528"/>
              </a:xfrm>
              <a:custGeom>
                <a:avLst/>
                <a:gdLst>
                  <a:gd name="connsiteX0" fmla="*/ 0 w 123158"/>
                  <a:gd name="connsiteY0" fmla="*/ 27432 h 37528"/>
                  <a:gd name="connsiteX1" fmla="*/ 1143 w 123158"/>
                  <a:gd name="connsiteY1" fmla="*/ 37529 h 37528"/>
                  <a:gd name="connsiteX2" fmla="*/ 123158 w 123158"/>
                  <a:gd name="connsiteY2" fmla="*/ 9525 h 37528"/>
                  <a:gd name="connsiteX3" fmla="*/ 119539 w 123158"/>
                  <a:gd name="connsiteY3" fmla="*/ 0 h 37528"/>
                  <a:gd name="connsiteX4" fmla="*/ 0 w 123158"/>
                  <a:gd name="connsiteY4" fmla="*/ 27432 h 3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58" h="37528">
                    <a:moveTo>
                      <a:pt x="0" y="27432"/>
                    </a:moveTo>
                    <a:lnTo>
                      <a:pt x="1143" y="37529"/>
                    </a:lnTo>
                    <a:cubicBezTo>
                      <a:pt x="42386" y="33147"/>
                      <a:pt x="83344" y="23717"/>
                      <a:pt x="123158" y="9525"/>
                    </a:cubicBezTo>
                    <a:lnTo>
                      <a:pt x="119539" y="0"/>
                    </a:lnTo>
                    <a:cubicBezTo>
                      <a:pt x="80582" y="13907"/>
                      <a:pt x="40386" y="23146"/>
                      <a:pt x="0" y="27432"/>
                    </a:cubicBezTo>
                    <a:close/>
                  </a:path>
                </a:pathLst>
              </a:custGeom>
              <a:grpFill/>
              <a:ln w="12700" cap="flat">
                <a:solidFill>
                  <a:srgbClr val="93BADB"/>
                </a:solidFill>
                <a:prstDash val="solid"/>
                <a:miter/>
              </a:ln>
            </p:spPr>
            <p:txBody>
              <a:bodyPr rtlCol="0" anchor="ctr"/>
              <a:lstStyle/>
              <a:p>
                <a:endParaRPr lang="es-ES"/>
              </a:p>
            </p:txBody>
          </p:sp>
        </p:grpSp>
        <p:sp>
          <p:nvSpPr>
            <p:cNvPr id="39" name="Forma libre: forma 38">
              <a:extLst>
                <a:ext uri="{FF2B5EF4-FFF2-40B4-BE49-F238E27FC236}">
                  <a16:creationId xmlns:a16="http://schemas.microsoft.com/office/drawing/2014/main" id="{B8CC5145-8E09-99D6-0ACC-166B0237AB6C}"/>
                </a:ext>
              </a:extLst>
            </p:cNvPr>
            <p:cNvSpPr/>
            <p:nvPr/>
          </p:nvSpPr>
          <p:spPr>
            <a:xfrm rot="17379645">
              <a:off x="11036048" y="3918766"/>
              <a:ext cx="163857" cy="110417"/>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sp>
          <p:nvSpPr>
            <p:cNvPr id="40" name="Forma libre: forma 39">
              <a:extLst>
                <a:ext uri="{FF2B5EF4-FFF2-40B4-BE49-F238E27FC236}">
                  <a16:creationId xmlns:a16="http://schemas.microsoft.com/office/drawing/2014/main" id="{FA98886D-0B3B-D452-53B7-CA74BA35BD15}"/>
                </a:ext>
              </a:extLst>
            </p:cNvPr>
            <p:cNvSpPr/>
            <p:nvPr/>
          </p:nvSpPr>
          <p:spPr>
            <a:xfrm rot="17960669">
              <a:off x="10810824" y="4069560"/>
              <a:ext cx="163857" cy="110417"/>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grpSp>
      <p:grpSp>
        <p:nvGrpSpPr>
          <p:cNvPr id="42" name="Grupo 41">
            <a:extLst>
              <a:ext uri="{FF2B5EF4-FFF2-40B4-BE49-F238E27FC236}">
                <a16:creationId xmlns:a16="http://schemas.microsoft.com/office/drawing/2014/main" id="{0B43463F-0866-08AE-A7B7-6F2D7F33248F}"/>
              </a:ext>
            </a:extLst>
          </p:cNvPr>
          <p:cNvGrpSpPr/>
          <p:nvPr/>
        </p:nvGrpSpPr>
        <p:grpSpPr>
          <a:xfrm>
            <a:off x="10855792" y="3388188"/>
            <a:ext cx="679939" cy="1632404"/>
            <a:chOff x="10837544" y="2574293"/>
            <a:chExt cx="788175" cy="1632404"/>
          </a:xfrm>
          <a:solidFill>
            <a:srgbClr val="93BADB"/>
          </a:solidFill>
        </p:grpSpPr>
        <p:grpSp>
          <p:nvGrpSpPr>
            <p:cNvPr id="43" name="Grupo 42">
              <a:extLst>
                <a:ext uri="{FF2B5EF4-FFF2-40B4-BE49-F238E27FC236}">
                  <a16:creationId xmlns:a16="http://schemas.microsoft.com/office/drawing/2014/main" id="{A8C70FE1-43E5-5FD8-9522-C0B65AF028DF}"/>
                </a:ext>
              </a:extLst>
            </p:cNvPr>
            <p:cNvGrpSpPr/>
            <p:nvPr/>
          </p:nvGrpSpPr>
          <p:grpSpPr>
            <a:xfrm rot="1313988">
              <a:off x="10920431" y="2574293"/>
              <a:ext cx="705288" cy="1216111"/>
              <a:chOff x="11150289" y="2574244"/>
              <a:chExt cx="475167" cy="819319"/>
            </a:xfrm>
            <a:grpFill/>
          </p:grpSpPr>
          <p:sp>
            <p:nvSpPr>
              <p:cNvPr id="46" name="Forma libre: forma 45">
                <a:extLst>
                  <a:ext uri="{FF2B5EF4-FFF2-40B4-BE49-F238E27FC236}">
                    <a16:creationId xmlns:a16="http://schemas.microsoft.com/office/drawing/2014/main" id="{AFAA4215-59A0-995E-0904-FC5590CFA7CA}"/>
                  </a:ext>
                </a:extLst>
              </p:cNvPr>
              <p:cNvSpPr/>
              <p:nvPr/>
            </p:nvSpPr>
            <p:spPr>
              <a:xfrm rot="15201487">
                <a:off x="11531275" y="3301171"/>
                <a:ext cx="110394" cy="74390"/>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sp>
            <p:nvSpPr>
              <p:cNvPr id="47" name="Forma libre: forma 46">
                <a:extLst>
                  <a:ext uri="{FF2B5EF4-FFF2-40B4-BE49-F238E27FC236}">
                    <a16:creationId xmlns:a16="http://schemas.microsoft.com/office/drawing/2014/main" id="{34FD7FD3-53EF-5AC6-595C-52116C4D7724}"/>
                  </a:ext>
                </a:extLst>
              </p:cNvPr>
              <p:cNvSpPr/>
              <p:nvPr/>
            </p:nvSpPr>
            <p:spPr>
              <a:xfrm rot="15201487">
                <a:off x="11546161" y="3097864"/>
                <a:ext cx="123729" cy="34861"/>
              </a:xfrm>
              <a:custGeom>
                <a:avLst/>
                <a:gdLst>
                  <a:gd name="connsiteX0" fmla="*/ 95 w 123729"/>
                  <a:gd name="connsiteY0" fmla="*/ 9620 h 34861"/>
                  <a:gd name="connsiteX1" fmla="*/ 122777 w 123729"/>
                  <a:gd name="connsiteY1" fmla="*/ 34862 h 34861"/>
                  <a:gd name="connsiteX2" fmla="*/ 123730 w 123729"/>
                  <a:gd name="connsiteY2" fmla="*/ 24765 h 34861"/>
                  <a:gd name="connsiteX3" fmla="*/ 3238 w 123729"/>
                  <a:gd name="connsiteY3" fmla="*/ 0 h 34861"/>
                  <a:gd name="connsiteX4" fmla="*/ 0 w 123729"/>
                  <a:gd name="connsiteY4" fmla="*/ 9620 h 34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29" h="34861">
                    <a:moveTo>
                      <a:pt x="95" y="9620"/>
                    </a:moveTo>
                    <a:cubicBezTo>
                      <a:pt x="40862" y="22574"/>
                      <a:pt x="82105" y="31052"/>
                      <a:pt x="122777" y="34862"/>
                    </a:cubicBezTo>
                    <a:lnTo>
                      <a:pt x="123730" y="24765"/>
                    </a:lnTo>
                    <a:cubicBezTo>
                      <a:pt x="83820" y="21050"/>
                      <a:pt x="43339" y="12764"/>
                      <a:pt x="3238" y="0"/>
                    </a:cubicBezTo>
                    <a:lnTo>
                      <a:pt x="0" y="9620"/>
                    </a:lnTo>
                    <a:close/>
                  </a:path>
                </a:pathLst>
              </a:custGeom>
              <a:grpFill/>
              <a:ln w="12700" cap="flat">
                <a:solidFill>
                  <a:srgbClr val="93BADB"/>
                </a:solidFill>
                <a:prstDash val="solid"/>
                <a:miter/>
              </a:ln>
            </p:spPr>
            <p:txBody>
              <a:bodyPr rtlCol="0" anchor="ctr"/>
              <a:lstStyle/>
              <a:p>
                <a:endParaRPr lang="es-ES"/>
              </a:p>
            </p:txBody>
          </p:sp>
          <p:sp>
            <p:nvSpPr>
              <p:cNvPr id="48" name="Forma libre: forma 47">
                <a:extLst>
                  <a:ext uri="{FF2B5EF4-FFF2-40B4-BE49-F238E27FC236}">
                    <a16:creationId xmlns:a16="http://schemas.microsoft.com/office/drawing/2014/main" id="{59F08980-1F41-6085-2A79-895411D64D09}"/>
                  </a:ext>
                </a:extLst>
              </p:cNvPr>
              <p:cNvSpPr/>
              <p:nvPr/>
            </p:nvSpPr>
            <p:spPr>
              <a:xfrm rot="15201487">
                <a:off x="11157242" y="2567291"/>
                <a:ext cx="86677" cy="100584"/>
              </a:xfrm>
              <a:custGeom>
                <a:avLst/>
                <a:gdLst>
                  <a:gd name="connsiteX0" fmla="*/ 0 w 86677"/>
                  <a:gd name="connsiteY0" fmla="*/ 93726 h 100584"/>
                  <a:gd name="connsiteX1" fmla="*/ 7620 w 86677"/>
                  <a:gd name="connsiteY1" fmla="*/ 100584 h 100584"/>
                  <a:gd name="connsiteX2" fmla="*/ 86677 w 86677"/>
                  <a:gd name="connsiteY2" fmla="*/ 6001 h 100584"/>
                  <a:gd name="connsiteX3" fmla="*/ 78295 w 86677"/>
                  <a:gd name="connsiteY3" fmla="*/ 0 h 100584"/>
                  <a:gd name="connsiteX4" fmla="*/ 0 w 86677"/>
                  <a:gd name="connsiteY4" fmla="*/ 93726 h 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 h="100584">
                    <a:moveTo>
                      <a:pt x="0" y="93726"/>
                    </a:moveTo>
                    <a:lnTo>
                      <a:pt x="7620" y="100584"/>
                    </a:lnTo>
                    <a:cubicBezTo>
                      <a:pt x="34480" y="72009"/>
                      <a:pt x="61055" y="40195"/>
                      <a:pt x="86677" y="6001"/>
                    </a:cubicBezTo>
                    <a:lnTo>
                      <a:pt x="78295" y="0"/>
                    </a:lnTo>
                    <a:cubicBezTo>
                      <a:pt x="52959" y="33814"/>
                      <a:pt x="26575" y="65342"/>
                      <a:pt x="0" y="93726"/>
                    </a:cubicBezTo>
                    <a:close/>
                  </a:path>
                </a:pathLst>
              </a:custGeom>
              <a:grpFill/>
              <a:ln w="12700" cap="flat">
                <a:solidFill>
                  <a:srgbClr val="93BADB"/>
                </a:solidFill>
                <a:prstDash val="solid"/>
                <a:miter/>
              </a:ln>
            </p:spPr>
            <p:txBody>
              <a:bodyPr rtlCol="0" anchor="ctr"/>
              <a:lstStyle/>
              <a:p>
                <a:endParaRPr lang="es-ES"/>
              </a:p>
            </p:txBody>
          </p:sp>
          <p:sp>
            <p:nvSpPr>
              <p:cNvPr id="49" name="Forma libre: forma 48">
                <a:extLst>
                  <a:ext uri="{FF2B5EF4-FFF2-40B4-BE49-F238E27FC236}">
                    <a16:creationId xmlns:a16="http://schemas.microsoft.com/office/drawing/2014/main" id="{3725B730-B4BB-7BD6-567B-67E36D93D08F}"/>
                  </a:ext>
                </a:extLst>
              </p:cNvPr>
              <p:cNvSpPr/>
              <p:nvPr/>
            </p:nvSpPr>
            <p:spPr>
              <a:xfrm rot="15201487">
                <a:off x="11340998" y="2691036"/>
                <a:ext cx="106679" cy="79248"/>
              </a:xfrm>
              <a:custGeom>
                <a:avLst/>
                <a:gdLst>
                  <a:gd name="connsiteX0" fmla="*/ 0 w 106679"/>
                  <a:gd name="connsiteY0" fmla="*/ 70485 h 79248"/>
                  <a:gd name="connsiteX1" fmla="*/ 5239 w 106679"/>
                  <a:gd name="connsiteY1" fmla="*/ 79248 h 79248"/>
                  <a:gd name="connsiteX2" fmla="*/ 106680 w 106679"/>
                  <a:gd name="connsiteY2" fmla="*/ 7715 h 79248"/>
                  <a:gd name="connsiteX3" fmla="*/ 99917 w 106679"/>
                  <a:gd name="connsiteY3" fmla="*/ 0 h 79248"/>
                  <a:gd name="connsiteX4" fmla="*/ 0 w 106679"/>
                  <a:gd name="connsiteY4" fmla="*/ 70485 h 7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9" h="79248">
                    <a:moveTo>
                      <a:pt x="0" y="70485"/>
                    </a:moveTo>
                    <a:lnTo>
                      <a:pt x="5239" y="79248"/>
                    </a:lnTo>
                    <a:cubicBezTo>
                      <a:pt x="39719" y="59436"/>
                      <a:pt x="73819" y="35338"/>
                      <a:pt x="106680" y="7715"/>
                    </a:cubicBezTo>
                    <a:lnTo>
                      <a:pt x="99917" y="0"/>
                    </a:lnTo>
                    <a:cubicBezTo>
                      <a:pt x="67532" y="27242"/>
                      <a:pt x="33909" y="50959"/>
                      <a:pt x="0" y="70485"/>
                    </a:cubicBezTo>
                    <a:close/>
                  </a:path>
                </a:pathLst>
              </a:custGeom>
              <a:grpFill/>
              <a:ln w="12700" cap="flat">
                <a:solidFill>
                  <a:srgbClr val="93BADB"/>
                </a:solidFill>
                <a:prstDash val="solid"/>
                <a:miter/>
              </a:ln>
            </p:spPr>
            <p:txBody>
              <a:bodyPr rtlCol="0" anchor="ctr"/>
              <a:lstStyle/>
              <a:p>
                <a:endParaRPr lang="es-ES"/>
              </a:p>
            </p:txBody>
          </p:sp>
          <p:sp>
            <p:nvSpPr>
              <p:cNvPr id="50" name="Forma libre: forma 49">
                <a:extLst>
                  <a:ext uri="{FF2B5EF4-FFF2-40B4-BE49-F238E27FC236}">
                    <a16:creationId xmlns:a16="http://schemas.microsoft.com/office/drawing/2014/main" id="{451AD533-5443-BDE7-2A8E-685043F45DB7}"/>
                  </a:ext>
                </a:extLst>
              </p:cNvPr>
              <p:cNvSpPr/>
              <p:nvPr/>
            </p:nvSpPr>
            <p:spPr>
              <a:xfrm rot="15201487">
                <a:off x="11480035" y="2880670"/>
                <a:ext cx="123158" cy="37528"/>
              </a:xfrm>
              <a:custGeom>
                <a:avLst/>
                <a:gdLst>
                  <a:gd name="connsiteX0" fmla="*/ 0 w 123158"/>
                  <a:gd name="connsiteY0" fmla="*/ 27432 h 37528"/>
                  <a:gd name="connsiteX1" fmla="*/ 1143 w 123158"/>
                  <a:gd name="connsiteY1" fmla="*/ 37529 h 37528"/>
                  <a:gd name="connsiteX2" fmla="*/ 123158 w 123158"/>
                  <a:gd name="connsiteY2" fmla="*/ 9525 h 37528"/>
                  <a:gd name="connsiteX3" fmla="*/ 119539 w 123158"/>
                  <a:gd name="connsiteY3" fmla="*/ 0 h 37528"/>
                  <a:gd name="connsiteX4" fmla="*/ 0 w 123158"/>
                  <a:gd name="connsiteY4" fmla="*/ 27432 h 3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58" h="37528">
                    <a:moveTo>
                      <a:pt x="0" y="27432"/>
                    </a:moveTo>
                    <a:lnTo>
                      <a:pt x="1143" y="37529"/>
                    </a:lnTo>
                    <a:cubicBezTo>
                      <a:pt x="42386" y="33147"/>
                      <a:pt x="83344" y="23717"/>
                      <a:pt x="123158" y="9525"/>
                    </a:cubicBezTo>
                    <a:lnTo>
                      <a:pt x="119539" y="0"/>
                    </a:lnTo>
                    <a:cubicBezTo>
                      <a:pt x="80582" y="13907"/>
                      <a:pt x="40386" y="23146"/>
                      <a:pt x="0" y="27432"/>
                    </a:cubicBezTo>
                    <a:close/>
                  </a:path>
                </a:pathLst>
              </a:custGeom>
              <a:grpFill/>
              <a:ln w="12700" cap="flat">
                <a:solidFill>
                  <a:srgbClr val="93BADB"/>
                </a:solidFill>
                <a:prstDash val="solid"/>
                <a:miter/>
              </a:ln>
            </p:spPr>
            <p:txBody>
              <a:bodyPr rtlCol="0" anchor="ctr"/>
              <a:lstStyle/>
              <a:p>
                <a:endParaRPr lang="es-ES"/>
              </a:p>
            </p:txBody>
          </p:sp>
        </p:grpSp>
        <p:sp>
          <p:nvSpPr>
            <p:cNvPr id="44" name="Forma libre: forma 43">
              <a:extLst>
                <a:ext uri="{FF2B5EF4-FFF2-40B4-BE49-F238E27FC236}">
                  <a16:creationId xmlns:a16="http://schemas.microsoft.com/office/drawing/2014/main" id="{E1BD90A8-33E9-032C-BF49-6F86CEA16F01}"/>
                </a:ext>
              </a:extLst>
            </p:cNvPr>
            <p:cNvSpPr/>
            <p:nvPr/>
          </p:nvSpPr>
          <p:spPr>
            <a:xfrm rot="17379645">
              <a:off x="11036048" y="3918766"/>
              <a:ext cx="163857" cy="110417"/>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sp>
          <p:nvSpPr>
            <p:cNvPr id="45" name="Forma libre: forma 44">
              <a:extLst>
                <a:ext uri="{FF2B5EF4-FFF2-40B4-BE49-F238E27FC236}">
                  <a16:creationId xmlns:a16="http://schemas.microsoft.com/office/drawing/2014/main" id="{FAF8903D-B38D-2CC6-19FA-5B651CF9104D}"/>
                </a:ext>
              </a:extLst>
            </p:cNvPr>
            <p:cNvSpPr/>
            <p:nvPr/>
          </p:nvSpPr>
          <p:spPr>
            <a:xfrm rot="17960669">
              <a:off x="10810824" y="4069560"/>
              <a:ext cx="163857" cy="110417"/>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grpSp>
      <p:grpSp>
        <p:nvGrpSpPr>
          <p:cNvPr id="52" name="Grupo 51">
            <a:extLst>
              <a:ext uri="{FF2B5EF4-FFF2-40B4-BE49-F238E27FC236}">
                <a16:creationId xmlns:a16="http://schemas.microsoft.com/office/drawing/2014/main" id="{300FB54B-8E6D-029C-6345-904433C50C5E}"/>
              </a:ext>
            </a:extLst>
          </p:cNvPr>
          <p:cNvGrpSpPr/>
          <p:nvPr/>
        </p:nvGrpSpPr>
        <p:grpSpPr>
          <a:xfrm rot="14647397">
            <a:off x="6613655" y="3819601"/>
            <a:ext cx="707543" cy="1691203"/>
            <a:chOff x="10688194" y="2574293"/>
            <a:chExt cx="937525" cy="1691203"/>
          </a:xfrm>
          <a:solidFill>
            <a:srgbClr val="93BADB"/>
          </a:solidFill>
        </p:grpSpPr>
        <p:grpSp>
          <p:nvGrpSpPr>
            <p:cNvPr id="53" name="Grupo 52">
              <a:extLst>
                <a:ext uri="{FF2B5EF4-FFF2-40B4-BE49-F238E27FC236}">
                  <a16:creationId xmlns:a16="http://schemas.microsoft.com/office/drawing/2014/main" id="{40FC53B1-4F08-710D-2BA8-35DE4CBF05F7}"/>
                </a:ext>
              </a:extLst>
            </p:cNvPr>
            <p:cNvGrpSpPr/>
            <p:nvPr/>
          </p:nvGrpSpPr>
          <p:grpSpPr>
            <a:xfrm rot="1313988">
              <a:off x="10920431" y="2574293"/>
              <a:ext cx="705288" cy="1216111"/>
              <a:chOff x="11150289" y="2574244"/>
              <a:chExt cx="475167" cy="819319"/>
            </a:xfrm>
            <a:grpFill/>
          </p:grpSpPr>
          <p:sp>
            <p:nvSpPr>
              <p:cNvPr id="56" name="Forma libre: forma 55">
                <a:extLst>
                  <a:ext uri="{FF2B5EF4-FFF2-40B4-BE49-F238E27FC236}">
                    <a16:creationId xmlns:a16="http://schemas.microsoft.com/office/drawing/2014/main" id="{086E577B-7E06-B21B-3997-BE3077CA1339}"/>
                  </a:ext>
                </a:extLst>
              </p:cNvPr>
              <p:cNvSpPr/>
              <p:nvPr/>
            </p:nvSpPr>
            <p:spPr>
              <a:xfrm rot="15201487">
                <a:off x="11531275" y="3301171"/>
                <a:ext cx="110394" cy="74390"/>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sp>
            <p:nvSpPr>
              <p:cNvPr id="57" name="Forma libre: forma 56">
                <a:extLst>
                  <a:ext uri="{FF2B5EF4-FFF2-40B4-BE49-F238E27FC236}">
                    <a16:creationId xmlns:a16="http://schemas.microsoft.com/office/drawing/2014/main" id="{1299E257-A55A-1F4D-31F5-21423AFD0784}"/>
                  </a:ext>
                </a:extLst>
              </p:cNvPr>
              <p:cNvSpPr/>
              <p:nvPr/>
            </p:nvSpPr>
            <p:spPr>
              <a:xfrm rot="15422612">
                <a:off x="11546161" y="3097864"/>
                <a:ext cx="123729" cy="34861"/>
              </a:xfrm>
              <a:custGeom>
                <a:avLst/>
                <a:gdLst>
                  <a:gd name="connsiteX0" fmla="*/ 95 w 123729"/>
                  <a:gd name="connsiteY0" fmla="*/ 9620 h 34861"/>
                  <a:gd name="connsiteX1" fmla="*/ 122777 w 123729"/>
                  <a:gd name="connsiteY1" fmla="*/ 34862 h 34861"/>
                  <a:gd name="connsiteX2" fmla="*/ 123730 w 123729"/>
                  <a:gd name="connsiteY2" fmla="*/ 24765 h 34861"/>
                  <a:gd name="connsiteX3" fmla="*/ 3238 w 123729"/>
                  <a:gd name="connsiteY3" fmla="*/ 0 h 34861"/>
                  <a:gd name="connsiteX4" fmla="*/ 0 w 123729"/>
                  <a:gd name="connsiteY4" fmla="*/ 9620 h 34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29" h="34861">
                    <a:moveTo>
                      <a:pt x="95" y="9620"/>
                    </a:moveTo>
                    <a:cubicBezTo>
                      <a:pt x="40862" y="22574"/>
                      <a:pt x="82105" y="31052"/>
                      <a:pt x="122777" y="34862"/>
                    </a:cubicBezTo>
                    <a:lnTo>
                      <a:pt x="123730" y="24765"/>
                    </a:lnTo>
                    <a:cubicBezTo>
                      <a:pt x="83820" y="21050"/>
                      <a:pt x="43339" y="12764"/>
                      <a:pt x="3238" y="0"/>
                    </a:cubicBezTo>
                    <a:lnTo>
                      <a:pt x="0" y="9620"/>
                    </a:lnTo>
                    <a:close/>
                  </a:path>
                </a:pathLst>
              </a:custGeom>
              <a:grpFill/>
              <a:ln w="12700" cap="flat">
                <a:solidFill>
                  <a:srgbClr val="93BADB"/>
                </a:solidFill>
                <a:prstDash val="solid"/>
                <a:miter/>
              </a:ln>
            </p:spPr>
            <p:txBody>
              <a:bodyPr rtlCol="0" anchor="ctr"/>
              <a:lstStyle/>
              <a:p>
                <a:endParaRPr lang="es-ES"/>
              </a:p>
            </p:txBody>
          </p:sp>
          <p:sp>
            <p:nvSpPr>
              <p:cNvPr id="58" name="Forma libre: forma 57">
                <a:extLst>
                  <a:ext uri="{FF2B5EF4-FFF2-40B4-BE49-F238E27FC236}">
                    <a16:creationId xmlns:a16="http://schemas.microsoft.com/office/drawing/2014/main" id="{E37F88FA-1731-2778-C5C3-57F75CBA5555}"/>
                  </a:ext>
                </a:extLst>
              </p:cNvPr>
              <p:cNvSpPr/>
              <p:nvPr/>
            </p:nvSpPr>
            <p:spPr>
              <a:xfrm rot="15201487">
                <a:off x="11157242" y="2567291"/>
                <a:ext cx="86677" cy="100584"/>
              </a:xfrm>
              <a:custGeom>
                <a:avLst/>
                <a:gdLst>
                  <a:gd name="connsiteX0" fmla="*/ 0 w 86677"/>
                  <a:gd name="connsiteY0" fmla="*/ 93726 h 100584"/>
                  <a:gd name="connsiteX1" fmla="*/ 7620 w 86677"/>
                  <a:gd name="connsiteY1" fmla="*/ 100584 h 100584"/>
                  <a:gd name="connsiteX2" fmla="*/ 86677 w 86677"/>
                  <a:gd name="connsiteY2" fmla="*/ 6001 h 100584"/>
                  <a:gd name="connsiteX3" fmla="*/ 78295 w 86677"/>
                  <a:gd name="connsiteY3" fmla="*/ 0 h 100584"/>
                  <a:gd name="connsiteX4" fmla="*/ 0 w 86677"/>
                  <a:gd name="connsiteY4" fmla="*/ 93726 h 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 h="100584">
                    <a:moveTo>
                      <a:pt x="0" y="93726"/>
                    </a:moveTo>
                    <a:lnTo>
                      <a:pt x="7620" y="100584"/>
                    </a:lnTo>
                    <a:cubicBezTo>
                      <a:pt x="34480" y="72009"/>
                      <a:pt x="61055" y="40195"/>
                      <a:pt x="86677" y="6001"/>
                    </a:cubicBezTo>
                    <a:lnTo>
                      <a:pt x="78295" y="0"/>
                    </a:lnTo>
                    <a:cubicBezTo>
                      <a:pt x="52959" y="33814"/>
                      <a:pt x="26575" y="65342"/>
                      <a:pt x="0" y="93726"/>
                    </a:cubicBezTo>
                    <a:close/>
                  </a:path>
                </a:pathLst>
              </a:custGeom>
              <a:grpFill/>
              <a:ln w="12700" cap="flat">
                <a:solidFill>
                  <a:srgbClr val="93BADB"/>
                </a:solidFill>
                <a:prstDash val="solid"/>
                <a:miter/>
              </a:ln>
            </p:spPr>
            <p:txBody>
              <a:bodyPr rtlCol="0" anchor="ctr"/>
              <a:lstStyle/>
              <a:p>
                <a:endParaRPr lang="es-ES"/>
              </a:p>
            </p:txBody>
          </p:sp>
          <p:sp>
            <p:nvSpPr>
              <p:cNvPr id="59" name="Forma libre: forma 58">
                <a:extLst>
                  <a:ext uri="{FF2B5EF4-FFF2-40B4-BE49-F238E27FC236}">
                    <a16:creationId xmlns:a16="http://schemas.microsoft.com/office/drawing/2014/main" id="{F2F9D701-7A5D-704B-1E92-F3BF9DF4D122}"/>
                  </a:ext>
                </a:extLst>
              </p:cNvPr>
              <p:cNvSpPr/>
              <p:nvPr/>
            </p:nvSpPr>
            <p:spPr>
              <a:xfrm rot="15201487">
                <a:off x="11340998" y="2691036"/>
                <a:ext cx="106679" cy="79248"/>
              </a:xfrm>
              <a:custGeom>
                <a:avLst/>
                <a:gdLst>
                  <a:gd name="connsiteX0" fmla="*/ 0 w 106679"/>
                  <a:gd name="connsiteY0" fmla="*/ 70485 h 79248"/>
                  <a:gd name="connsiteX1" fmla="*/ 5239 w 106679"/>
                  <a:gd name="connsiteY1" fmla="*/ 79248 h 79248"/>
                  <a:gd name="connsiteX2" fmla="*/ 106680 w 106679"/>
                  <a:gd name="connsiteY2" fmla="*/ 7715 h 79248"/>
                  <a:gd name="connsiteX3" fmla="*/ 99917 w 106679"/>
                  <a:gd name="connsiteY3" fmla="*/ 0 h 79248"/>
                  <a:gd name="connsiteX4" fmla="*/ 0 w 106679"/>
                  <a:gd name="connsiteY4" fmla="*/ 70485 h 7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9" h="79248">
                    <a:moveTo>
                      <a:pt x="0" y="70485"/>
                    </a:moveTo>
                    <a:lnTo>
                      <a:pt x="5239" y="79248"/>
                    </a:lnTo>
                    <a:cubicBezTo>
                      <a:pt x="39719" y="59436"/>
                      <a:pt x="73819" y="35338"/>
                      <a:pt x="106680" y="7715"/>
                    </a:cubicBezTo>
                    <a:lnTo>
                      <a:pt x="99917" y="0"/>
                    </a:lnTo>
                    <a:cubicBezTo>
                      <a:pt x="67532" y="27242"/>
                      <a:pt x="33909" y="50959"/>
                      <a:pt x="0" y="70485"/>
                    </a:cubicBezTo>
                    <a:close/>
                  </a:path>
                </a:pathLst>
              </a:custGeom>
              <a:grpFill/>
              <a:ln w="12700" cap="flat">
                <a:solidFill>
                  <a:srgbClr val="93BADB"/>
                </a:solidFill>
                <a:prstDash val="solid"/>
                <a:miter/>
              </a:ln>
            </p:spPr>
            <p:txBody>
              <a:bodyPr rtlCol="0" anchor="ctr"/>
              <a:lstStyle/>
              <a:p>
                <a:endParaRPr lang="es-ES"/>
              </a:p>
            </p:txBody>
          </p:sp>
          <p:sp>
            <p:nvSpPr>
              <p:cNvPr id="60" name="Forma libre: forma 59">
                <a:extLst>
                  <a:ext uri="{FF2B5EF4-FFF2-40B4-BE49-F238E27FC236}">
                    <a16:creationId xmlns:a16="http://schemas.microsoft.com/office/drawing/2014/main" id="{12D8CC4C-9D93-5726-BB72-906A95C4D642}"/>
                  </a:ext>
                </a:extLst>
              </p:cNvPr>
              <p:cNvSpPr/>
              <p:nvPr/>
            </p:nvSpPr>
            <p:spPr>
              <a:xfrm rot="15201487">
                <a:off x="11480035" y="2880670"/>
                <a:ext cx="123158" cy="37528"/>
              </a:xfrm>
              <a:custGeom>
                <a:avLst/>
                <a:gdLst>
                  <a:gd name="connsiteX0" fmla="*/ 0 w 123158"/>
                  <a:gd name="connsiteY0" fmla="*/ 27432 h 37528"/>
                  <a:gd name="connsiteX1" fmla="*/ 1143 w 123158"/>
                  <a:gd name="connsiteY1" fmla="*/ 37529 h 37528"/>
                  <a:gd name="connsiteX2" fmla="*/ 123158 w 123158"/>
                  <a:gd name="connsiteY2" fmla="*/ 9525 h 37528"/>
                  <a:gd name="connsiteX3" fmla="*/ 119539 w 123158"/>
                  <a:gd name="connsiteY3" fmla="*/ 0 h 37528"/>
                  <a:gd name="connsiteX4" fmla="*/ 0 w 123158"/>
                  <a:gd name="connsiteY4" fmla="*/ 27432 h 3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58" h="37528">
                    <a:moveTo>
                      <a:pt x="0" y="27432"/>
                    </a:moveTo>
                    <a:lnTo>
                      <a:pt x="1143" y="37529"/>
                    </a:lnTo>
                    <a:cubicBezTo>
                      <a:pt x="42386" y="33147"/>
                      <a:pt x="83344" y="23717"/>
                      <a:pt x="123158" y="9525"/>
                    </a:cubicBezTo>
                    <a:lnTo>
                      <a:pt x="119539" y="0"/>
                    </a:lnTo>
                    <a:cubicBezTo>
                      <a:pt x="80582" y="13907"/>
                      <a:pt x="40386" y="23146"/>
                      <a:pt x="0" y="27432"/>
                    </a:cubicBezTo>
                    <a:close/>
                  </a:path>
                </a:pathLst>
              </a:custGeom>
              <a:grpFill/>
              <a:ln w="12700" cap="flat">
                <a:solidFill>
                  <a:srgbClr val="93BADB"/>
                </a:solidFill>
                <a:prstDash val="solid"/>
                <a:miter/>
              </a:ln>
            </p:spPr>
            <p:txBody>
              <a:bodyPr rtlCol="0" anchor="ctr"/>
              <a:lstStyle/>
              <a:p>
                <a:endParaRPr lang="es-ES"/>
              </a:p>
            </p:txBody>
          </p:sp>
        </p:grpSp>
        <p:sp>
          <p:nvSpPr>
            <p:cNvPr id="54" name="Forma libre: forma 53">
              <a:extLst>
                <a:ext uri="{FF2B5EF4-FFF2-40B4-BE49-F238E27FC236}">
                  <a16:creationId xmlns:a16="http://schemas.microsoft.com/office/drawing/2014/main" id="{A33A3997-A83A-D965-D94A-FDD3CFAE9E53}"/>
                </a:ext>
              </a:extLst>
            </p:cNvPr>
            <p:cNvSpPr/>
            <p:nvPr/>
          </p:nvSpPr>
          <p:spPr>
            <a:xfrm rot="17379645">
              <a:off x="10949723" y="3939411"/>
              <a:ext cx="163857" cy="110417"/>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sp>
          <p:nvSpPr>
            <p:cNvPr id="55" name="Forma libre: forma 54">
              <a:extLst>
                <a:ext uri="{FF2B5EF4-FFF2-40B4-BE49-F238E27FC236}">
                  <a16:creationId xmlns:a16="http://schemas.microsoft.com/office/drawing/2014/main" id="{39CABB5E-7CA7-C0B4-5A39-087A5576BCD5}"/>
                </a:ext>
              </a:extLst>
            </p:cNvPr>
            <p:cNvSpPr/>
            <p:nvPr/>
          </p:nvSpPr>
          <p:spPr>
            <a:xfrm rot="17960669">
              <a:off x="10661474" y="4128359"/>
              <a:ext cx="163857" cy="110417"/>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grpSp>
      <p:grpSp>
        <p:nvGrpSpPr>
          <p:cNvPr id="61" name="Grupo 60">
            <a:extLst>
              <a:ext uri="{FF2B5EF4-FFF2-40B4-BE49-F238E27FC236}">
                <a16:creationId xmlns:a16="http://schemas.microsoft.com/office/drawing/2014/main" id="{5116DF5C-EF75-A99A-EA51-7D40DA6F00C6}"/>
              </a:ext>
            </a:extLst>
          </p:cNvPr>
          <p:cNvGrpSpPr/>
          <p:nvPr/>
        </p:nvGrpSpPr>
        <p:grpSpPr>
          <a:xfrm rot="5400000">
            <a:off x="3699594" y="4814115"/>
            <a:ext cx="707543" cy="1691203"/>
            <a:chOff x="10688194" y="2574293"/>
            <a:chExt cx="937525" cy="1691203"/>
          </a:xfrm>
          <a:solidFill>
            <a:srgbClr val="93BADB"/>
          </a:solidFill>
        </p:grpSpPr>
        <p:grpSp>
          <p:nvGrpSpPr>
            <p:cNvPr id="62" name="Grupo 61">
              <a:extLst>
                <a:ext uri="{FF2B5EF4-FFF2-40B4-BE49-F238E27FC236}">
                  <a16:creationId xmlns:a16="http://schemas.microsoft.com/office/drawing/2014/main" id="{4B965133-5123-316C-55AB-2996F633B798}"/>
                </a:ext>
              </a:extLst>
            </p:cNvPr>
            <p:cNvGrpSpPr/>
            <p:nvPr/>
          </p:nvGrpSpPr>
          <p:grpSpPr>
            <a:xfrm rot="1313988">
              <a:off x="10920431" y="2574293"/>
              <a:ext cx="705288" cy="1216111"/>
              <a:chOff x="11150289" y="2574244"/>
              <a:chExt cx="475167" cy="819319"/>
            </a:xfrm>
            <a:grpFill/>
          </p:grpSpPr>
          <p:sp>
            <p:nvSpPr>
              <p:cNvPr id="65" name="Forma libre: forma 64">
                <a:extLst>
                  <a:ext uri="{FF2B5EF4-FFF2-40B4-BE49-F238E27FC236}">
                    <a16:creationId xmlns:a16="http://schemas.microsoft.com/office/drawing/2014/main" id="{5E52E7CE-5FA9-CDDC-147C-BF56B52D561C}"/>
                  </a:ext>
                </a:extLst>
              </p:cNvPr>
              <p:cNvSpPr/>
              <p:nvPr/>
            </p:nvSpPr>
            <p:spPr>
              <a:xfrm rot="15201487">
                <a:off x="11531275" y="3301171"/>
                <a:ext cx="110394" cy="74390"/>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sp>
            <p:nvSpPr>
              <p:cNvPr id="67" name="Forma libre: forma 66">
                <a:extLst>
                  <a:ext uri="{FF2B5EF4-FFF2-40B4-BE49-F238E27FC236}">
                    <a16:creationId xmlns:a16="http://schemas.microsoft.com/office/drawing/2014/main" id="{7614D5A6-CE4D-DEAD-1C53-CD79B1A75EB0}"/>
                  </a:ext>
                </a:extLst>
              </p:cNvPr>
              <p:cNvSpPr/>
              <p:nvPr/>
            </p:nvSpPr>
            <p:spPr>
              <a:xfrm rot="15422612">
                <a:off x="11546161" y="3097864"/>
                <a:ext cx="123729" cy="34861"/>
              </a:xfrm>
              <a:custGeom>
                <a:avLst/>
                <a:gdLst>
                  <a:gd name="connsiteX0" fmla="*/ 95 w 123729"/>
                  <a:gd name="connsiteY0" fmla="*/ 9620 h 34861"/>
                  <a:gd name="connsiteX1" fmla="*/ 122777 w 123729"/>
                  <a:gd name="connsiteY1" fmla="*/ 34862 h 34861"/>
                  <a:gd name="connsiteX2" fmla="*/ 123730 w 123729"/>
                  <a:gd name="connsiteY2" fmla="*/ 24765 h 34861"/>
                  <a:gd name="connsiteX3" fmla="*/ 3238 w 123729"/>
                  <a:gd name="connsiteY3" fmla="*/ 0 h 34861"/>
                  <a:gd name="connsiteX4" fmla="*/ 0 w 123729"/>
                  <a:gd name="connsiteY4" fmla="*/ 9620 h 34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29" h="34861">
                    <a:moveTo>
                      <a:pt x="95" y="9620"/>
                    </a:moveTo>
                    <a:cubicBezTo>
                      <a:pt x="40862" y="22574"/>
                      <a:pt x="82105" y="31052"/>
                      <a:pt x="122777" y="34862"/>
                    </a:cubicBezTo>
                    <a:lnTo>
                      <a:pt x="123730" y="24765"/>
                    </a:lnTo>
                    <a:cubicBezTo>
                      <a:pt x="83820" y="21050"/>
                      <a:pt x="43339" y="12764"/>
                      <a:pt x="3238" y="0"/>
                    </a:cubicBezTo>
                    <a:lnTo>
                      <a:pt x="0" y="9620"/>
                    </a:lnTo>
                    <a:close/>
                  </a:path>
                </a:pathLst>
              </a:custGeom>
              <a:grpFill/>
              <a:ln w="12700" cap="flat">
                <a:solidFill>
                  <a:srgbClr val="93BADB"/>
                </a:solidFill>
                <a:prstDash val="solid"/>
                <a:miter/>
              </a:ln>
            </p:spPr>
            <p:txBody>
              <a:bodyPr rtlCol="0" anchor="ctr"/>
              <a:lstStyle/>
              <a:p>
                <a:endParaRPr lang="es-ES"/>
              </a:p>
            </p:txBody>
          </p:sp>
          <p:sp>
            <p:nvSpPr>
              <p:cNvPr id="69" name="Forma libre: forma 68">
                <a:extLst>
                  <a:ext uri="{FF2B5EF4-FFF2-40B4-BE49-F238E27FC236}">
                    <a16:creationId xmlns:a16="http://schemas.microsoft.com/office/drawing/2014/main" id="{9573652A-782A-B39D-C9BE-417D2378C4FF}"/>
                  </a:ext>
                </a:extLst>
              </p:cNvPr>
              <p:cNvSpPr/>
              <p:nvPr/>
            </p:nvSpPr>
            <p:spPr>
              <a:xfrm rot="15201487">
                <a:off x="11157242" y="2567291"/>
                <a:ext cx="86677" cy="100584"/>
              </a:xfrm>
              <a:custGeom>
                <a:avLst/>
                <a:gdLst>
                  <a:gd name="connsiteX0" fmla="*/ 0 w 86677"/>
                  <a:gd name="connsiteY0" fmla="*/ 93726 h 100584"/>
                  <a:gd name="connsiteX1" fmla="*/ 7620 w 86677"/>
                  <a:gd name="connsiteY1" fmla="*/ 100584 h 100584"/>
                  <a:gd name="connsiteX2" fmla="*/ 86677 w 86677"/>
                  <a:gd name="connsiteY2" fmla="*/ 6001 h 100584"/>
                  <a:gd name="connsiteX3" fmla="*/ 78295 w 86677"/>
                  <a:gd name="connsiteY3" fmla="*/ 0 h 100584"/>
                  <a:gd name="connsiteX4" fmla="*/ 0 w 86677"/>
                  <a:gd name="connsiteY4" fmla="*/ 93726 h 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 h="100584">
                    <a:moveTo>
                      <a:pt x="0" y="93726"/>
                    </a:moveTo>
                    <a:lnTo>
                      <a:pt x="7620" y="100584"/>
                    </a:lnTo>
                    <a:cubicBezTo>
                      <a:pt x="34480" y="72009"/>
                      <a:pt x="61055" y="40195"/>
                      <a:pt x="86677" y="6001"/>
                    </a:cubicBezTo>
                    <a:lnTo>
                      <a:pt x="78295" y="0"/>
                    </a:lnTo>
                    <a:cubicBezTo>
                      <a:pt x="52959" y="33814"/>
                      <a:pt x="26575" y="65342"/>
                      <a:pt x="0" y="93726"/>
                    </a:cubicBezTo>
                    <a:close/>
                  </a:path>
                </a:pathLst>
              </a:custGeom>
              <a:grpFill/>
              <a:ln w="12700" cap="flat">
                <a:solidFill>
                  <a:srgbClr val="93BADB"/>
                </a:solidFill>
                <a:prstDash val="solid"/>
                <a:miter/>
              </a:ln>
            </p:spPr>
            <p:txBody>
              <a:bodyPr rtlCol="0" anchor="ctr"/>
              <a:lstStyle/>
              <a:p>
                <a:endParaRPr lang="es-ES"/>
              </a:p>
            </p:txBody>
          </p:sp>
          <p:sp>
            <p:nvSpPr>
              <p:cNvPr id="70" name="Forma libre: forma 69">
                <a:extLst>
                  <a:ext uri="{FF2B5EF4-FFF2-40B4-BE49-F238E27FC236}">
                    <a16:creationId xmlns:a16="http://schemas.microsoft.com/office/drawing/2014/main" id="{C6D3CC21-F672-0512-B98E-CC1B0DDF282E}"/>
                  </a:ext>
                </a:extLst>
              </p:cNvPr>
              <p:cNvSpPr/>
              <p:nvPr/>
            </p:nvSpPr>
            <p:spPr>
              <a:xfrm rot="15201487">
                <a:off x="11340998" y="2691036"/>
                <a:ext cx="106679" cy="79248"/>
              </a:xfrm>
              <a:custGeom>
                <a:avLst/>
                <a:gdLst>
                  <a:gd name="connsiteX0" fmla="*/ 0 w 106679"/>
                  <a:gd name="connsiteY0" fmla="*/ 70485 h 79248"/>
                  <a:gd name="connsiteX1" fmla="*/ 5239 w 106679"/>
                  <a:gd name="connsiteY1" fmla="*/ 79248 h 79248"/>
                  <a:gd name="connsiteX2" fmla="*/ 106680 w 106679"/>
                  <a:gd name="connsiteY2" fmla="*/ 7715 h 79248"/>
                  <a:gd name="connsiteX3" fmla="*/ 99917 w 106679"/>
                  <a:gd name="connsiteY3" fmla="*/ 0 h 79248"/>
                  <a:gd name="connsiteX4" fmla="*/ 0 w 106679"/>
                  <a:gd name="connsiteY4" fmla="*/ 70485 h 7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9" h="79248">
                    <a:moveTo>
                      <a:pt x="0" y="70485"/>
                    </a:moveTo>
                    <a:lnTo>
                      <a:pt x="5239" y="79248"/>
                    </a:lnTo>
                    <a:cubicBezTo>
                      <a:pt x="39719" y="59436"/>
                      <a:pt x="73819" y="35338"/>
                      <a:pt x="106680" y="7715"/>
                    </a:cubicBezTo>
                    <a:lnTo>
                      <a:pt x="99917" y="0"/>
                    </a:lnTo>
                    <a:cubicBezTo>
                      <a:pt x="67532" y="27242"/>
                      <a:pt x="33909" y="50959"/>
                      <a:pt x="0" y="70485"/>
                    </a:cubicBezTo>
                    <a:close/>
                  </a:path>
                </a:pathLst>
              </a:custGeom>
              <a:grpFill/>
              <a:ln w="12700" cap="flat">
                <a:solidFill>
                  <a:srgbClr val="93BADB"/>
                </a:solidFill>
                <a:prstDash val="solid"/>
                <a:miter/>
              </a:ln>
            </p:spPr>
            <p:txBody>
              <a:bodyPr rtlCol="0" anchor="ctr"/>
              <a:lstStyle/>
              <a:p>
                <a:endParaRPr lang="es-ES"/>
              </a:p>
            </p:txBody>
          </p:sp>
          <p:sp>
            <p:nvSpPr>
              <p:cNvPr id="71" name="Forma libre: forma 70">
                <a:extLst>
                  <a:ext uri="{FF2B5EF4-FFF2-40B4-BE49-F238E27FC236}">
                    <a16:creationId xmlns:a16="http://schemas.microsoft.com/office/drawing/2014/main" id="{59D1A331-EE75-B23C-6F86-0FF27FD560BE}"/>
                  </a:ext>
                </a:extLst>
              </p:cNvPr>
              <p:cNvSpPr/>
              <p:nvPr/>
            </p:nvSpPr>
            <p:spPr>
              <a:xfrm rot="15201487">
                <a:off x="11480035" y="2880670"/>
                <a:ext cx="123158" cy="37528"/>
              </a:xfrm>
              <a:custGeom>
                <a:avLst/>
                <a:gdLst>
                  <a:gd name="connsiteX0" fmla="*/ 0 w 123158"/>
                  <a:gd name="connsiteY0" fmla="*/ 27432 h 37528"/>
                  <a:gd name="connsiteX1" fmla="*/ 1143 w 123158"/>
                  <a:gd name="connsiteY1" fmla="*/ 37529 h 37528"/>
                  <a:gd name="connsiteX2" fmla="*/ 123158 w 123158"/>
                  <a:gd name="connsiteY2" fmla="*/ 9525 h 37528"/>
                  <a:gd name="connsiteX3" fmla="*/ 119539 w 123158"/>
                  <a:gd name="connsiteY3" fmla="*/ 0 h 37528"/>
                  <a:gd name="connsiteX4" fmla="*/ 0 w 123158"/>
                  <a:gd name="connsiteY4" fmla="*/ 27432 h 3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58" h="37528">
                    <a:moveTo>
                      <a:pt x="0" y="27432"/>
                    </a:moveTo>
                    <a:lnTo>
                      <a:pt x="1143" y="37529"/>
                    </a:lnTo>
                    <a:cubicBezTo>
                      <a:pt x="42386" y="33147"/>
                      <a:pt x="83344" y="23717"/>
                      <a:pt x="123158" y="9525"/>
                    </a:cubicBezTo>
                    <a:lnTo>
                      <a:pt x="119539" y="0"/>
                    </a:lnTo>
                    <a:cubicBezTo>
                      <a:pt x="80582" y="13907"/>
                      <a:pt x="40386" y="23146"/>
                      <a:pt x="0" y="27432"/>
                    </a:cubicBezTo>
                    <a:close/>
                  </a:path>
                </a:pathLst>
              </a:custGeom>
              <a:grpFill/>
              <a:ln w="12700" cap="flat">
                <a:solidFill>
                  <a:srgbClr val="93BADB"/>
                </a:solidFill>
                <a:prstDash val="solid"/>
                <a:miter/>
              </a:ln>
            </p:spPr>
            <p:txBody>
              <a:bodyPr rtlCol="0" anchor="ctr"/>
              <a:lstStyle/>
              <a:p>
                <a:endParaRPr lang="es-ES"/>
              </a:p>
            </p:txBody>
          </p:sp>
        </p:grpSp>
        <p:sp>
          <p:nvSpPr>
            <p:cNvPr id="63" name="Forma libre: forma 62">
              <a:extLst>
                <a:ext uri="{FF2B5EF4-FFF2-40B4-BE49-F238E27FC236}">
                  <a16:creationId xmlns:a16="http://schemas.microsoft.com/office/drawing/2014/main" id="{8B394A64-50DE-9C68-4380-951B9FD85BC9}"/>
                </a:ext>
              </a:extLst>
            </p:cNvPr>
            <p:cNvSpPr/>
            <p:nvPr/>
          </p:nvSpPr>
          <p:spPr>
            <a:xfrm rot="17379645">
              <a:off x="10949723" y="3939411"/>
              <a:ext cx="163857" cy="110417"/>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sp>
          <p:nvSpPr>
            <p:cNvPr id="64" name="Forma libre: forma 63">
              <a:extLst>
                <a:ext uri="{FF2B5EF4-FFF2-40B4-BE49-F238E27FC236}">
                  <a16:creationId xmlns:a16="http://schemas.microsoft.com/office/drawing/2014/main" id="{0DA2E592-CA81-9C14-1F9C-882202BA3651}"/>
                </a:ext>
              </a:extLst>
            </p:cNvPr>
            <p:cNvSpPr/>
            <p:nvPr/>
          </p:nvSpPr>
          <p:spPr>
            <a:xfrm rot="17960669">
              <a:off x="10661474" y="4128359"/>
              <a:ext cx="163857" cy="110417"/>
            </a:xfrm>
            <a:custGeom>
              <a:avLst/>
              <a:gdLst>
                <a:gd name="connsiteX0" fmla="*/ 0 w 110394"/>
                <a:gd name="connsiteY0" fmla="*/ 7620 h 74390"/>
                <a:gd name="connsiteX1" fmla="*/ 105632 w 110394"/>
                <a:gd name="connsiteY1" fmla="*/ 74390 h 74390"/>
                <a:gd name="connsiteX2" fmla="*/ 110395 w 110394"/>
                <a:gd name="connsiteY2" fmla="*/ 65341 h 74390"/>
                <a:gd name="connsiteX3" fmla="*/ 6858 w 110394"/>
                <a:gd name="connsiteY3" fmla="*/ 0 h 74390"/>
                <a:gd name="connsiteX4" fmla="*/ 95 w 110394"/>
                <a:gd name="connsiteY4" fmla="*/ 762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4" h="74390">
                  <a:moveTo>
                    <a:pt x="0" y="7620"/>
                  </a:moveTo>
                  <a:cubicBezTo>
                    <a:pt x="0" y="7620"/>
                    <a:pt x="40100" y="41434"/>
                    <a:pt x="105632" y="74390"/>
                  </a:cubicBezTo>
                  <a:lnTo>
                    <a:pt x="110395" y="65341"/>
                  </a:lnTo>
                  <a:cubicBezTo>
                    <a:pt x="46101" y="32956"/>
                    <a:pt x="7239" y="286"/>
                    <a:pt x="6858" y="0"/>
                  </a:cubicBezTo>
                  <a:lnTo>
                    <a:pt x="95" y="7620"/>
                  </a:lnTo>
                  <a:close/>
                </a:path>
              </a:pathLst>
            </a:custGeom>
            <a:grpFill/>
            <a:ln w="12700" cap="flat">
              <a:solidFill>
                <a:srgbClr val="93BADB"/>
              </a:solidFill>
              <a:prstDash val="solid"/>
              <a:miter/>
            </a:ln>
          </p:spPr>
          <p:txBody>
            <a:bodyPr rtlCol="0" anchor="ctr"/>
            <a:lstStyle/>
            <a:p>
              <a:endParaRPr lang="es-ES"/>
            </a:p>
          </p:txBody>
        </p:sp>
      </p:grpSp>
      <p:grpSp>
        <p:nvGrpSpPr>
          <p:cNvPr id="23" name="Grupo 22">
            <a:extLst>
              <a:ext uri="{FF2B5EF4-FFF2-40B4-BE49-F238E27FC236}">
                <a16:creationId xmlns:a16="http://schemas.microsoft.com/office/drawing/2014/main" id="{FF96CB55-4D55-A8DA-1A93-683A95A670B3}"/>
              </a:ext>
            </a:extLst>
          </p:cNvPr>
          <p:cNvGrpSpPr/>
          <p:nvPr/>
        </p:nvGrpSpPr>
        <p:grpSpPr>
          <a:xfrm>
            <a:off x="4946287" y="5012667"/>
            <a:ext cx="2805180" cy="1199135"/>
            <a:chOff x="993203" y="4533672"/>
            <a:chExt cx="2805180" cy="1199135"/>
          </a:xfrm>
        </p:grpSpPr>
        <p:grpSp>
          <p:nvGrpSpPr>
            <p:cNvPr id="87" name="Grupo 86">
              <a:extLst>
                <a:ext uri="{FF2B5EF4-FFF2-40B4-BE49-F238E27FC236}">
                  <a16:creationId xmlns:a16="http://schemas.microsoft.com/office/drawing/2014/main" id="{0220751D-16B9-1FFC-91F2-2F1E6869DC0E}"/>
                </a:ext>
              </a:extLst>
            </p:cNvPr>
            <p:cNvGrpSpPr/>
            <p:nvPr/>
          </p:nvGrpSpPr>
          <p:grpSpPr>
            <a:xfrm>
              <a:off x="993203" y="4533672"/>
              <a:ext cx="2805180" cy="1199135"/>
              <a:chOff x="-2849324" y="1281066"/>
              <a:chExt cx="2805180" cy="1476000"/>
            </a:xfrm>
          </p:grpSpPr>
          <p:sp>
            <p:nvSpPr>
              <p:cNvPr id="88" name="Forma libre: forma 87">
                <a:extLst>
                  <a:ext uri="{FF2B5EF4-FFF2-40B4-BE49-F238E27FC236}">
                    <a16:creationId xmlns:a16="http://schemas.microsoft.com/office/drawing/2014/main" id="{B1A2D571-6E79-C59B-F67E-1FEC3AEC1439}"/>
                  </a:ext>
                </a:extLst>
              </p:cNvPr>
              <p:cNvSpPr/>
              <p:nvPr/>
            </p:nvSpPr>
            <p:spPr>
              <a:xfrm>
                <a:off x="-1855097" y="1281066"/>
                <a:ext cx="1810953" cy="1476000"/>
              </a:xfrm>
              <a:custGeom>
                <a:avLst/>
                <a:gdLst>
                  <a:gd name="connsiteX0" fmla="*/ 0 w 1921773"/>
                  <a:gd name="connsiteY0" fmla="*/ 0 h 1476000"/>
                  <a:gd name="connsiteX1" fmla="*/ 1675768 w 1921773"/>
                  <a:gd name="connsiteY1" fmla="*/ 0 h 1476000"/>
                  <a:gd name="connsiteX2" fmla="*/ 1921773 w 1921773"/>
                  <a:gd name="connsiteY2" fmla="*/ 246005 h 1476000"/>
                  <a:gd name="connsiteX3" fmla="*/ 1921773 w 1921773"/>
                  <a:gd name="connsiteY3" fmla="*/ 1229995 h 1476000"/>
                  <a:gd name="connsiteX4" fmla="*/ 1675768 w 1921773"/>
                  <a:gd name="connsiteY4" fmla="*/ 1476000 h 1476000"/>
                  <a:gd name="connsiteX5" fmla="*/ 0 w 1921773"/>
                  <a:gd name="connsiteY5" fmla="*/ 1476000 h 1476000"/>
                  <a:gd name="connsiteX6" fmla="*/ 0 w 1921773"/>
                  <a:gd name="connsiteY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773" h="1476000">
                    <a:moveTo>
                      <a:pt x="0" y="0"/>
                    </a:moveTo>
                    <a:lnTo>
                      <a:pt x="1675768" y="0"/>
                    </a:lnTo>
                    <a:cubicBezTo>
                      <a:pt x="1811633" y="0"/>
                      <a:pt x="1921773" y="110140"/>
                      <a:pt x="1921773" y="246005"/>
                    </a:cubicBezTo>
                    <a:lnTo>
                      <a:pt x="1921773" y="1229995"/>
                    </a:lnTo>
                    <a:cubicBezTo>
                      <a:pt x="1921773" y="1365860"/>
                      <a:pt x="1811633" y="1476000"/>
                      <a:pt x="1675768" y="1476000"/>
                    </a:cubicBezTo>
                    <a:lnTo>
                      <a:pt x="0" y="1476000"/>
                    </a:lnTo>
                    <a:lnTo>
                      <a:pt x="0" y="0"/>
                    </a:lnTo>
                    <a:close/>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89" name="Forma libre: forma 88">
                <a:extLst>
                  <a:ext uri="{FF2B5EF4-FFF2-40B4-BE49-F238E27FC236}">
                    <a16:creationId xmlns:a16="http://schemas.microsoft.com/office/drawing/2014/main" id="{CD1B8636-655B-30F5-1B78-EE7679CEC44C}"/>
                  </a:ext>
                </a:extLst>
              </p:cNvPr>
              <p:cNvSpPr/>
              <p:nvPr/>
            </p:nvSpPr>
            <p:spPr>
              <a:xfrm>
                <a:off x="-2849324" y="1281066"/>
                <a:ext cx="994227" cy="1476000"/>
              </a:xfrm>
              <a:custGeom>
                <a:avLst/>
                <a:gdLst>
                  <a:gd name="connsiteX0" fmla="*/ 246005 w 994227"/>
                  <a:gd name="connsiteY0" fmla="*/ 0 h 1476000"/>
                  <a:gd name="connsiteX1" fmla="*/ 994227 w 994227"/>
                  <a:gd name="connsiteY1" fmla="*/ 0 h 1476000"/>
                  <a:gd name="connsiteX2" fmla="*/ 994227 w 994227"/>
                  <a:gd name="connsiteY2" fmla="*/ 1476000 h 1476000"/>
                  <a:gd name="connsiteX3" fmla="*/ 246005 w 994227"/>
                  <a:gd name="connsiteY3" fmla="*/ 1476000 h 1476000"/>
                  <a:gd name="connsiteX4" fmla="*/ 0 w 994227"/>
                  <a:gd name="connsiteY4" fmla="*/ 1229995 h 1476000"/>
                  <a:gd name="connsiteX5" fmla="*/ 0 w 994227"/>
                  <a:gd name="connsiteY5" fmla="*/ 246005 h 1476000"/>
                  <a:gd name="connsiteX6" fmla="*/ 246005 w 994227"/>
                  <a:gd name="connsiteY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227" h="1476000">
                    <a:moveTo>
                      <a:pt x="246005" y="0"/>
                    </a:moveTo>
                    <a:lnTo>
                      <a:pt x="994227" y="0"/>
                    </a:lnTo>
                    <a:lnTo>
                      <a:pt x="994227" y="1476000"/>
                    </a:lnTo>
                    <a:lnTo>
                      <a:pt x="246005" y="1476000"/>
                    </a:lnTo>
                    <a:cubicBezTo>
                      <a:pt x="110140" y="1476000"/>
                      <a:pt x="0" y="1365860"/>
                      <a:pt x="0" y="1229995"/>
                    </a:cubicBezTo>
                    <a:lnTo>
                      <a:pt x="0" y="246005"/>
                    </a:lnTo>
                    <a:cubicBezTo>
                      <a:pt x="0" y="110140"/>
                      <a:pt x="110140" y="0"/>
                      <a:pt x="246005" y="0"/>
                    </a:cubicBezTo>
                    <a:close/>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sp>
          <p:nvSpPr>
            <p:cNvPr id="101" name="CuadroTexto 100">
              <a:extLst>
                <a:ext uri="{FF2B5EF4-FFF2-40B4-BE49-F238E27FC236}">
                  <a16:creationId xmlns:a16="http://schemas.microsoft.com/office/drawing/2014/main" id="{6EC0054B-8256-E5D2-6409-8D97DB054880}"/>
                </a:ext>
              </a:extLst>
            </p:cNvPr>
            <p:cNvSpPr txBox="1"/>
            <p:nvPr/>
          </p:nvSpPr>
          <p:spPr>
            <a:xfrm>
              <a:off x="2034751" y="4849373"/>
              <a:ext cx="1567694" cy="646331"/>
            </a:xfrm>
            <a:prstGeom prst="rect">
              <a:avLst/>
            </a:prstGeom>
            <a:noFill/>
          </p:spPr>
          <p:txBody>
            <a:bodyPr wrap="square" rtlCol="0">
              <a:spAutoFit/>
            </a:bodyPr>
            <a:lstStyle/>
            <a:p>
              <a:r>
                <a:rPr lang="es-ES" dirty="0">
                  <a:solidFill>
                    <a:srgbClr val="124071"/>
                  </a:solidFill>
                  <a:latin typeface="Tahoma" panose="020B0604030504040204" pitchFamily="34" charset="0"/>
                  <a:ea typeface="Tahoma" panose="020B0604030504040204" pitchFamily="34" charset="0"/>
                  <a:cs typeface="Tahoma" panose="020B0604030504040204" pitchFamily="34" charset="0"/>
                </a:rPr>
                <a:t>AEROSPACE &amp; DEFENCE</a:t>
              </a:r>
            </a:p>
          </p:txBody>
        </p:sp>
      </p:grpSp>
      <p:grpSp>
        <p:nvGrpSpPr>
          <p:cNvPr id="74" name="Grupo 73">
            <a:extLst>
              <a:ext uri="{FF2B5EF4-FFF2-40B4-BE49-F238E27FC236}">
                <a16:creationId xmlns:a16="http://schemas.microsoft.com/office/drawing/2014/main" id="{DE3927AE-C99A-042A-92D3-46E71EB74A2C}"/>
              </a:ext>
            </a:extLst>
          </p:cNvPr>
          <p:cNvGrpSpPr/>
          <p:nvPr/>
        </p:nvGrpSpPr>
        <p:grpSpPr>
          <a:xfrm>
            <a:off x="7882644" y="4348365"/>
            <a:ext cx="2916000" cy="1199135"/>
            <a:chOff x="7882644" y="4348365"/>
            <a:chExt cx="2916000" cy="1199135"/>
          </a:xfrm>
        </p:grpSpPr>
        <p:grpSp>
          <p:nvGrpSpPr>
            <p:cNvPr id="13" name="Grupo 12">
              <a:extLst>
                <a:ext uri="{FF2B5EF4-FFF2-40B4-BE49-F238E27FC236}">
                  <a16:creationId xmlns:a16="http://schemas.microsoft.com/office/drawing/2014/main" id="{5FB396E2-BB32-FC4C-6F22-2DC29CE57144}"/>
                </a:ext>
              </a:extLst>
            </p:cNvPr>
            <p:cNvGrpSpPr/>
            <p:nvPr/>
          </p:nvGrpSpPr>
          <p:grpSpPr>
            <a:xfrm>
              <a:off x="7882644" y="4348365"/>
              <a:ext cx="2916000" cy="1199135"/>
              <a:chOff x="4005569" y="4867390"/>
              <a:chExt cx="2916000" cy="1199135"/>
            </a:xfrm>
          </p:grpSpPr>
          <p:sp>
            <p:nvSpPr>
              <p:cNvPr id="102" name="CuadroTexto 101">
                <a:extLst>
                  <a:ext uri="{FF2B5EF4-FFF2-40B4-BE49-F238E27FC236}">
                    <a16:creationId xmlns:a16="http://schemas.microsoft.com/office/drawing/2014/main" id="{4863D0E1-D6B4-16DB-F023-E760B1421E81}"/>
                  </a:ext>
                </a:extLst>
              </p:cNvPr>
              <p:cNvSpPr txBox="1"/>
              <p:nvPr/>
            </p:nvSpPr>
            <p:spPr>
              <a:xfrm>
                <a:off x="5088546" y="5323566"/>
                <a:ext cx="1810953" cy="369332"/>
              </a:xfrm>
              <a:prstGeom prst="rect">
                <a:avLst/>
              </a:prstGeom>
              <a:noFill/>
            </p:spPr>
            <p:txBody>
              <a:bodyPr wrap="square" rtlCol="0">
                <a:spAutoFit/>
              </a:bodyPr>
              <a:lstStyle/>
              <a:p>
                <a:r>
                  <a:rPr lang="es-ES" dirty="0">
                    <a:solidFill>
                      <a:srgbClr val="124071"/>
                    </a:solidFill>
                    <a:latin typeface="Tahoma" panose="020B0604030504040204" pitchFamily="34" charset="0"/>
                    <a:ea typeface="Tahoma" panose="020B0604030504040204" pitchFamily="34" charset="0"/>
                    <a:cs typeface="Tahoma" panose="020B0604030504040204" pitchFamily="34" charset="0"/>
                  </a:rPr>
                  <a:t>ELECTRONICS</a:t>
                </a:r>
              </a:p>
            </p:txBody>
          </p:sp>
          <p:grpSp>
            <p:nvGrpSpPr>
              <p:cNvPr id="90" name="Grupo 89">
                <a:extLst>
                  <a:ext uri="{FF2B5EF4-FFF2-40B4-BE49-F238E27FC236}">
                    <a16:creationId xmlns:a16="http://schemas.microsoft.com/office/drawing/2014/main" id="{7FB6204E-0832-53F6-4FAE-78E7C7290771}"/>
                  </a:ext>
                </a:extLst>
              </p:cNvPr>
              <p:cNvGrpSpPr/>
              <p:nvPr/>
            </p:nvGrpSpPr>
            <p:grpSpPr>
              <a:xfrm>
                <a:off x="4005569" y="4867390"/>
                <a:ext cx="2916000" cy="1199135"/>
                <a:chOff x="-2915999" y="1281066"/>
                <a:chExt cx="2916000" cy="1476000"/>
              </a:xfrm>
            </p:grpSpPr>
            <p:sp>
              <p:nvSpPr>
                <p:cNvPr id="91" name="Forma libre: forma 90">
                  <a:extLst>
                    <a:ext uri="{FF2B5EF4-FFF2-40B4-BE49-F238E27FC236}">
                      <a16:creationId xmlns:a16="http://schemas.microsoft.com/office/drawing/2014/main" id="{C87D368F-D724-178D-5A15-AA318B67BA7C}"/>
                    </a:ext>
                  </a:extLst>
                </p:cNvPr>
                <p:cNvSpPr/>
                <p:nvPr/>
              </p:nvSpPr>
              <p:spPr>
                <a:xfrm>
                  <a:off x="-1921772" y="1281066"/>
                  <a:ext cx="1921773" cy="1476000"/>
                </a:xfrm>
                <a:custGeom>
                  <a:avLst/>
                  <a:gdLst>
                    <a:gd name="connsiteX0" fmla="*/ 0 w 1921773"/>
                    <a:gd name="connsiteY0" fmla="*/ 0 h 1476000"/>
                    <a:gd name="connsiteX1" fmla="*/ 1675768 w 1921773"/>
                    <a:gd name="connsiteY1" fmla="*/ 0 h 1476000"/>
                    <a:gd name="connsiteX2" fmla="*/ 1921773 w 1921773"/>
                    <a:gd name="connsiteY2" fmla="*/ 246005 h 1476000"/>
                    <a:gd name="connsiteX3" fmla="*/ 1921773 w 1921773"/>
                    <a:gd name="connsiteY3" fmla="*/ 1229995 h 1476000"/>
                    <a:gd name="connsiteX4" fmla="*/ 1675768 w 1921773"/>
                    <a:gd name="connsiteY4" fmla="*/ 1476000 h 1476000"/>
                    <a:gd name="connsiteX5" fmla="*/ 0 w 1921773"/>
                    <a:gd name="connsiteY5" fmla="*/ 1476000 h 1476000"/>
                    <a:gd name="connsiteX6" fmla="*/ 0 w 1921773"/>
                    <a:gd name="connsiteY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773" h="1476000">
                      <a:moveTo>
                        <a:pt x="0" y="0"/>
                      </a:moveTo>
                      <a:lnTo>
                        <a:pt x="1675768" y="0"/>
                      </a:lnTo>
                      <a:cubicBezTo>
                        <a:pt x="1811633" y="0"/>
                        <a:pt x="1921773" y="110140"/>
                        <a:pt x="1921773" y="246005"/>
                      </a:cubicBezTo>
                      <a:lnTo>
                        <a:pt x="1921773" y="1229995"/>
                      </a:lnTo>
                      <a:cubicBezTo>
                        <a:pt x="1921773" y="1365860"/>
                        <a:pt x="1811633" y="1476000"/>
                        <a:pt x="1675768" y="1476000"/>
                      </a:cubicBezTo>
                      <a:lnTo>
                        <a:pt x="0" y="1476000"/>
                      </a:lnTo>
                      <a:lnTo>
                        <a:pt x="0" y="0"/>
                      </a:lnTo>
                      <a:close/>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92" name="Forma libre: forma 91">
                  <a:extLst>
                    <a:ext uri="{FF2B5EF4-FFF2-40B4-BE49-F238E27FC236}">
                      <a16:creationId xmlns:a16="http://schemas.microsoft.com/office/drawing/2014/main" id="{42C4D38F-5CF2-4D57-8BEC-0975A560A799}"/>
                    </a:ext>
                  </a:extLst>
                </p:cNvPr>
                <p:cNvSpPr/>
                <p:nvPr/>
              </p:nvSpPr>
              <p:spPr>
                <a:xfrm>
                  <a:off x="-2915999" y="1281066"/>
                  <a:ext cx="994227" cy="1476000"/>
                </a:xfrm>
                <a:custGeom>
                  <a:avLst/>
                  <a:gdLst>
                    <a:gd name="connsiteX0" fmla="*/ 246005 w 994227"/>
                    <a:gd name="connsiteY0" fmla="*/ 0 h 1476000"/>
                    <a:gd name="connsiteX1" fmla="*/ 994227 w 994227"/>
                    <a:gd name="connsiteY1" fmla="*/ 0 h 1476000"/>
                    <a:gd name="connsiteX2" fmla="*/ 994227 w 994227"/>
                    <a:gd name="connsiteY2" fmla="*/ 1476000 h 1476000"/>
                    <a:gd name="connsiteX3" fmla="*/ 246005 w 994227"/>
                    <a:gd name="connsiteY3" fmla="*/ 1476000 h 1476000"/>
                    <a:gd name="connsiteX4" fmla="*/ 0 w 994227"/>
                    <a:gd name="connsiteY4" fmla="*/ 1229995 h 1476000"/>
                    <a:gd name="connsiteX5" fmla="*/ 0 w 994227"/>
                    <a:gd name="connsiteY5" fmla="*/ 246005 h 1476000"/>
                    <a:gd name="connsiteX6" fmla="*/ 246005 w 994227"/>
                    <a:gd name="connsiteY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227" h="1476000">
                      <a:moveTo>
                        <a:pt x="246005" y="0"/>
                      </a:moveTo>
                      <a:lnTo>
                        <a:pt x="994227" y="0"/>
                      </a:lnTo>
                      <a:lnTo>
                        <a:pt x="994227" y="1476000"/>
                      </a:lnTo>
                      <a:lnTo>
                        <a:pt x="246005" y="1476000"/>
                      </a:lnTo>
                      <a:cubicBezTo>
                        <a:pt x="110140" y="1476000"/>
                        <a:pt x="0" y="1365860"/>
                        <a:pt x="0" y="1229995"/>
                      </a:cubicBezTo>
                      <a:lnTo>
                        <a:pt x="0" y="246005"/>
                      </a:lnTo>
                      <a:cubicBezTo>
                        <a:pt x="0" y="110140"/>
                        <a:pt x="110140" y="0"/>
                        <a:pt x="246005" y="0"/>
                      </a:cubicBezTo>
                      <a:close/>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grpSp>
        <p:pic>
          <p:nvPicPr>
            <p:cNvPr id="73" name="Gráfico 72">
              <a:extLst>
                <a:ext uri="{FF2B5EF4-FFF2-40B4-BE49-F238E27FC236}">
                  <a16:creationId xmlns:a16="http://schemas.microsoft.com/office/drawing/2014/main" id="{C24135F5-1C82-6154-9AEF-3AFC139E863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22923" y="4646126"/>
              <a:ext cx="525263" cy="563803"/>
            </a:xfrm>
            <a:prstGeom prst="rect">
              <a:avLst/>
            </a:prstGeom>
          </p:spPr>
        </p:pic>
      </p:grpSp>
      <p:pic>
        <p:nvPicPr>
          <p:cNvPr id="4" name="Imagen 3" descr="Logotipo, nombre de la empresa&#10;&#10;Descripción generada automáticamente">
            <a:extLst>
              <a:ext uri="{FF2B5EF4-FFF2-40B4-BE49-F238E27FC236}">
                <a16:creationId xmlns:a16="http://schemas.microsoft.com/office/drawing/2014/main" id="{C66FFF7C-F516-3E03-B8CB-359DD34EE76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829800" y="117481"/>
            <a:ext cx="2122248" cy="851316"/>
          </a:xfrm>
          <a:prstGeom prst="rect">
            <a:avLst/>
          </a:prstGeom>
        </p:spPr>
      </p:pic>
      <p:pic>
        <p:nvPicPr>
          <p:cNvPr id="10" name="Gráfico 9">
            <a:extLst>
              <a:ext uri="{FF2B5EF4-FFF2-40B4-BE49-F238E27FC236}">
                <a16:creationId xmlns:a16="http://schemas.microsoft.com/office/drawing/2014/main" id="{0D86C697-ABAB-9240-2219-25DA2691365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96222" y="4330909"/>
            <a:ext cx="728774" cy="606127"/>
          </a:xfrm>
          <a:prstGeom prst="rect">
            <a:avLst/>
          </a:prstGeom>
        </p:spPr>
      </p:pic>
      <p:pic>
        <p:nvPicPr>
          <p:cNvPr id="11" name="Gráfico 10">
            <a:extLst>
              <a:ext uri="{FF2B5EF4-FFF2-40B4-BE49-F238E27FC236}">
                <a16:creationId xmlns:a16="http://schemas.microsoft.com/office/drawing/2014/main" id="{451DBFA8-3008-3E78-142D-314B6483A036}"/>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860084" y="1720294"/>
            <a:ext cx="434342" cy="579123"/>
          </a:xfrm>
          <a:prstGeom prst="rect">
            <a:avLst/>
          </a:prstGeom>
        </p:spPr>
      </p:pic>
      <p:pic>
        <p:nvPicPr>
          <p:cNvPr id="16" name="Gráfico 15">
            <a:extLst>
              <a:ext uri="{FF2B5EF4-FFF2-40B4-BE49-F238E27FC236}">
                <a16:creationId xmlns:a16="http://schemas.microsoft.com/office/drawing/2014/main" id="{444904EC-F754-C236-681B-788439C697C6}"/>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128755" y="5288932"/>
            <a:ext cx="635666" cy="635666"/>
          </a:xfrm>
          <a:prstGeom prst="rect">
            <a:avLst/>
          </a:prstGeom>
        </p:spPr>
      </p:pic>
      <p:pic>
        <p:nvPicPr>
          <p:cNvPr id="17" name="Gráfico 16">
            <a:extLst>
              <a:ext uri="{FF2B5EF4-FFF2-40B4-BE49-F238E27FC236}">
                <a16:creationId xmlns:a16="http://schemas.microsoft.com/office/drawing/2014/main" id="{B92B8050-9C52-C70B-580B-81782481A3C8}"/>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427302" y="3235657"/>
            <a:ext cx="593708" cy="503259"/>
          </a:xfrm>
          <a:prstGeom prst="rect">
            <a:avLst/>
          </a:prstGeom>
        </p:spPr>
      </p:pic>
    </p:spTree>
    <p:extLst>
      <p:ext uri="{BB962C8B-B14F-4D97-AF65-F5344CB8AC3E}">
        <p14:creationId xmlns:p14="http://schemas.microsoft.com/office/powerpoint/2010/main" val="2972297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upo 52">
            <a:extLst>
              <a:ext uri="{FF2B5EF4-FFF2-40B4-BE49-F238E27FC236}">
                <a16:creationId xmlns:a16="http://schemas.microsoft.com/office/drawing/2014/main" id="{C6E6E53E-850A-DFEF-7D59-F8763BA0B74C}"/>
              </a:ext>
            </a:extLst>
          </p:cNvPr>
          <p:cNvGrpSpPr/>
          <p:nvPr/>
        </p:nvGrpSpPr>
        <p:grpSpPr>
          <a:xfrm>
            <a:off x="1839188" y="2064876"/>
            <a:ext cx="9964211" cy="4028472"/>
            <a:chOff x="474071" y="1258558"/>
            <a:chExt cx="9964211" cy="4028472"/>
          </a:xfrm>
        </p:grpSpPr>
        <p:grpSp>
          <p:nvGrpSpPr>
            <p:cNvPr id="41" name="Grupo 40">
              <a:extLst>
                <a:ext uri="{FF2B5EF4-FFF2-40B4-BE49-F238E27FC236}">
                  <a16:creationId xmlns:a16="http://schemas.microsoft.com/office/drawing/2014/main" id="{E38222EC-2515-816E-508E-97F0E545314D}"/>
                </a:ext>
              </a:extLst>
            </p:cNvPr>
            <p:cNvGrpSpPr/>
            <p:nvPr/>
          </p:nvGrpSpPr>
          <p:grpSpPr>
            <a:xfrm>
              <a:off x="474071" y="1258558"/>
              <a:ext cx="9964211" cy="4028472"/>
              <a:chOff x="586854" y="1626959"/>
              <a:chExt cx="9964211" cy="4028472"/>
            </a:xfrm>
          </p:grpSpPr>
          <p:grpSp>
            <p:nvGrpSpPr>
              <p:cNvPr id="30" name="Grupo 29">
                <a:extLst>
                  <a:ext uri="{FF2B5EF4-FFF2-40B4-BE49-F238E27FC236}">
                    <a16:creationId xmlns:a16="http://schemas.microsoft.com/office/drawing/2014/main" id="{46566A47-A7B9-51D1-8150-26A3533D5B32}"/>
                  </a:ext>
                </a:extLst>
              </p:cNvPr>
              <p:cNvGrpSpPr/>
              <p:nvPr/>
            </p:nvGrpSpPr>
            <p:grpSpPr>
              <a:xfrm>
                <a:off x="2852152" y="2857405"/>
                <a:ext cx="5454104" cy="2798026"/>
                <a:chOff x="4224137" y="2940724"/>
                <a:chExt cx="3751836" cy="1924740"/>
              </a:xfrm>
            </p:grpSpPr>
            <p:sp>
              <p:nvSpPr>
                <p:cNvPr id="5" name="Forma libre: forma 4">
                  <a:extLst>
                    <a:ext uri="{FF2B5EF4-FFF2-40B4-BE49-F238E27FC236}">
                      <a16:creationId xmlns:a16="http://schemas.microsoft.com/office/drawing/2014/main" id="{D0EB344D-3E17-4AA1-1F79-95EE2412211E}"/>
                    </a:ext>
                  </a:extLst>
                </p:cNvPr>
                <p:cNvSpPr/>
                <p:nvPr/>
              </p:nvSpPr>
              <p:spPr>
                <a:xfrm>
                  <a:off x="4325683" y="3962971"/>
                  <a:ext cx="947070" cy="902398"/>
                </a:xfrm>
                <a:custGeom>
                  <a:avLst/>
                  <a:gdLst>
                    <a:gd name="connsiteX0" fmla="*/ 947071 w 947070"/>
                    <a:gd name="connsiteY0" fmla="*/ 423196 h 902398"/>
                    <a:gd name="connsiteX1" fmla="*/ 276225 w 947070"/>
                    <a:gd name="connsiteY1" fmla="*/ 0 h 902398"/>
                    <a:gd name="connsiteX2" fmla="*/ 0 w 947070"/>
                    <a:gd name="connsiteY2" fmla="*/ 902398 h 902398"/>
                    <a:gd name="connsiteX3" fmla="*/ 793623 w 947070"/>
                    <a:gd name="connsiteY3" fmla="*/ 902398 h 902398"/>
                    <a:gd name="connsiteX4" fmla="*/ 947071 w 947070"/>
                    <a:gd name="connsiteY4" fmla="*/ 423196 h 90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070" h="902398">
                      <a:moveTo>
                        <a:pt x="947071" y="423196"/>
                      </a:moveTo>
                      <a:lnTo>
                        <a:pt x="276225" y="0"/>
                      </a:lnTo>
                      <a:cubicBezTo>
                        <a:pt x="109061" y="261938"/>
                        <a:pt x="8858" y="570738"/>
                        <a:pt x="0" y="902398"/>
                      </a:cubicBezTo>
                      <a:lnTo>
                        <a:pt x="793623" y="902398"/>
                      </a:lnTo>
                      <a:cubicBezTo>
                        <a:pt x="802196" y="726377"/>
                        <a:pt x="857345" y="562642"/>
                        <a:pt x="947071" y="423196"/>
                      </a:cubicBezTo>
                      <a:close/>
                    </a:path>
                  </a:pathLst>
                </a:custGeom>
                <a:noFill/>
                <a:ln w="19050" cap="rnd">
                  <a:solidFill>
                    <a:srgbClr val="124071"/>
                  </a:solidFill>
                  <a:prstDash val="solid"/>
                  <a:round/>
                </a:ln>
              </p:spPr>
              <p:txBody>
                <a:bodyPr rtlCol="0" anchor="ctr"/>
                <a:lstStyle/>
                <a:p>
                  <a:endParaRPr lang="es-ES"/>
                </a:p>
              </p:txBody>
            </p:sp>
            <p:sp>
              <p:nvSpPr>
                <p:cNvPr id="6" name="Forma libre: forma 5">
                  <a:extLst>
                    <a:ext uri="{FF2B5EF4-FFF2-40B4-BE49-F238E27FC236}">
                      <a16:creationId xmlns:a16="http://schemas.microsoft.com/office/drawing/2014/main" id="{A985EE70-A7F1-36FB-FE7B-1D912E6DB532}"/>
                    </a:ext>
                  </a:extLst>
                </p:cNvPr>
                <p:cNvSpPr/>
                <p:nvPr/>
              </p:nvSpPr>
              <p:spPr>
                <a:xfrm>
                  <a:off x="4601908" y="3252025"/>
                  <a:ext cx="1157954" cy="1134046"/>
                </a:xfrm>
                <a:custGeom>
                  <a:avLst/>
                  <a:gdLst>
                    <a:gd name="connsiteX0" fmla="*/ 1157954 w 1157954"/>
                    <a:gd name="connsiteY0" fmla="*/ 744284 h 1134046"/>
                    <a:gd name="connsiteX1" fmla="*/ 883349 w 1157954"/>
                    <a:gd name="connsiteY1" fmla="*/ 0 h 1134046"/>
                    <a:gd name="connsiteX2" fmla="*/ 0 w 1157954"/>
                    <a:gd name="connsiteY2" fmla="*/ 710851 h 1134046"/>
                    <a:gd name="connsiteX3" fmla="*/ 670846 w 1157954"/>
                    <a:gd name="connsiteY3" fmla="*/ 1134047 h 1134046"/>
                    <a:gd name="connsiteX4" fmla="*/ 1157954 w 1157954"/>
                    <a:gd name="connsiteY4" fmla="*/ 744188 h 113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954" h="1134046">
                      <a:moveTo>
                        <a:pt x="1157954" y="744284"/>
                      </a:moveTo>
                      <a:lnTo>
                        <a:pt x="883349" y="0"/>
                      </a:lnTo>
                      <a:cubicBezTo>
                        <a:pt x="516731" y="134398"/>
                        <a:pt x="207074" y="386620"/>
                        <a:pt x="0" y="710851"/>
                      </a:cubicBezTo>
                      <a:lnTo>
                        <a:pt x="670846" y="1134047"/>
                      </a:lnTo>
                      <a:cubicBezTo>
                        <a:pt x="785336" y="956120"/>
                        <a:pt x="956120" y="817817"/>
                        <a:pt x="1157954" y="744188"/>
                      </a:cubicBezTo>
                      <a:close/>
                    </a:path>
                  </a:pathLst>
                </a:custGeom>
                <a:noFill/>
                <a:ln w="19050" cap="rnd">
                  <a:solidFill>
                    <a:srgbClr val="124071"/>
                  </a:solidFill>
                  <a:prstDash val="solid"/>
                  <a:round/>
                </a:ln>
              </p:spPr>
              <p:txBody>
                <a:bodyPr rtlCol="0" anchor="ctr"/>
                <a:lstStyle/>
                <a:p>
                  <a:endParaRPr lang="es-ES"/>
                </a:p>
              </p:txBody>
            </p:sp>
            <p:sp>
              <p:nvSpPr>
                <p:cNvPr id="7" name="Forma libre: forma 6">
                  <a:extLst>
                    <a:ext uri="{FF2B5EF4-FFF2-40B4-BE49-F238E27FC236}">
                      <a16:creationId xmlns:a16="http://schemas.microsoft.com/office/drawing/2014/main" id="{DF5D49B4-7A06-DC1C-7174-ECBF8E5C6DFB}"/>
                    </a:ext>
                  </a:extLst>
                </p:cNvPr>
                <p:cNvSpPr/>
                <p:nvPr/>
              </p:nvSpPr>
              <p:spPr>
                <a:xfrm>
                  <a:off x="6914578" y="3961637"/>
                  <a:ext cx="947927" cy="903827"/>
                </a:xfrm>
                <a:custGeom>
                  <a:avLst/>
                  <a:gdLst>
                    <a:gd name="connsiteX0" fmla="*/ 154305 w 947927"/>
                    <a:gd name="connsiteY0" fmla="*/ 903732 h 903827"/>
                    <a:gd name="connsiteX1" fmla="*/ 947928 w 947927"/>
                    <a:gd name="connsiteY1" fmla="*/ 903732 h 903827"/>
                    <a:gd name="connsiteX2" fmla="*/ 670846 w 947927"/>
                    <a:gd name="connsiteY2" fmla="*/ 0 h 903827"/>
                    <a:gd name="connsiteX3" fmla="*/ 0 w 947927"/>
                    <a:gd name="connsiteY3" fmla="*/ 423291 h 903827"/>
                    <a:gd name="connsiteX4" fmla="*/ 154400 w 947927"/>
                    <a:gd name="connsiteY4" fmla="*/ 903827 h 903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927" h="903827">
                      <a:moveTo>
                        <a:pt x="154305" y="903732"/>
                      </a:moveTo>
                      <a:lnTo>
                        <a:pt x="947928" y="903732"/>
                      </a:lnTo>
                      <a:cubicBezTo>
                        <a:pt x="939070" y="571500"/>
                        <a:pt x="838581" y="262128"/>
                        <a:pt x="670846" y="0"/>
                      </a:cubicBezTo>
                      <a:lnTo>
                        <a:pt x="0" y="423291"/>
                      </a:lnTo>
                      <a:cubicBezTo>
                        <a:pt x="90202" y="563023"/>
                        <a:pt x="145732" y="727234"/>
                        <a:pt x="154400" y="903827"/>
                      </a:cubicBezTo>
                      <a:close/>
                    </a:path>
                  </a:pathLst>
                </a:custGeom>
                <a:noFill/>
                <a:ln w="19050" cap="rnd">
                  <a:solidFill>
                    <a:srgbClr val="124071"/>
                  </a:solidFill>
                  <a:prstDash val="solid"/>
                  <a:round/>
                </a:ln>
              </p:spPr>
              <p:txBody>
                <a:bodyPr rtlCol="0" anchor="ctr"/>
                <a:lstStyle/>
                <a:p>
                  <a:endParaRPr lang="es-ES"/>
                </a:p>
              </p:txBody>
            </p:sp>
            <p:sp>
              <p:nvSpPr>
                <p:cNvPr id="8" name="Forma libre: forma 7">
                  <a:extLst>
                    <a:ext uri="{FF2B5EF4-FFF2-40B4-BE49-F238E27FC236}">
                      <a16:creationId xmlns:a16="http://schemas.microsoft.com/office/drawing/2014/main" id="{FD78C102-7DDC-EF5C-E0FD-7C9558B01839}"/>
                    </a:ext>
                  </a:extLst>
                </p:cNvPr>
                <p:cNvSpPr/>
                <p:nvPr/>
              </p:nvSpPr>
              <p:spPr>
                <a:xfrm>
                  <a:off x="6428232" y="3252025"/>
                  <a:ext cx="1157096" cy="1132808"/>
                </a:xfrm>
                <a:custGeom>
                  <a:avLst/>
                  <a:gdLst>
                    <a:gd name="connsiteX0" fmla="*/ 486251 w 1157096"/>
                    <a:gd name="connsiteY0" fmla="*/ 1132808 h 1132808"/>
                    <a:gd name="connsiteX1" fmla="*/ 1157097 w 1157096"/>
                    <a:gd name="connsiteY1" fmla="*/ 709517 h 1132808"/>
                    <a:gd name="connsiteX2" fmla="*/ 274606 w 1157096"/>
                    <a:gd name="connsiteY2" fmla="*/ 0 h 1132808"/>
                    <a:gd name="connsiteX3" fmla="*/ 0 w 1157096"/>
                    <a:gd name="connsiteY3" fmla="*/ 744284 h 1132808"/>
                    <a:gd name="connsiteX4" fmla="*/ 486251 w 1157096"/>
                    <a:gd name="connsiteY4" fmla="*/ 1132808 h 113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096" h="1132808">
                      <a:moveTo>
                        <a:pt x="486251" y="1132808"/>
                      </a:moveTo>
                      <a:lnTo>
                        <a:pt x="1157097" y="709517"/>
                      </a:lnTo>
                      <a:cubicBezTo>
                        <a:pt x="950119" y="385953"/>
                        <a:pt x="640747" y="134207"/>
                        <a:pt x="274606" y="0"/>
                      </a:cubicBezTo>
                      <a:lnTo>
                        <a:pt x="0" y="744284"/>
                      </a:lnTo>
                      <a:cubicBezTo>
                        <a:pt x="201358" y="817626"/>
                        <a:pt x="371761" y="955453"/>
                        <a:pt x="486251" y="1132808"/>
                      </a:cubicBezTo>
                      <a:close/>
                    </a:path>
                  </a:pathLst>
                </a:custGeom>
                <a:noFill/>
                <a:ln w="19050" cap="rnd">
                  <a:solidFill>
                    <a:srgbClr val="124071"/>
                  </a:solidFill>
                  <a:prstDash val="solid"/>
                  <a:round/>
                </a:ln>
              </p:spPr>
              <p:txBody>
                <a:bodyPr rtlCol="0" anchor="ctr"/>
                <a:lstStyle/>
                <a:p>
                  <a:endParaRPr lang="es-ES"/>
                </a:p>
              </p:txBody>
            </p:sp>
            <p:sp>
              <p:nvSpPr>
                <p:cNvPr id="9" name="Forma libre: forma 8">
                  <a:extLst>
                    <a:ext uri="{FF2B5EF4-FFF2-40B4-BE49-F238E27FC236}">
                      <a16:creationId xmlns:a16="http://schemas.microsoft.com/office/drawing/2014/main" id="{DB6BB219-015B-6EA5-DAF1-C8CD5FC3EF45}"/>
                    </a:ext>
                  </a:extLst>
                </p:cNvPr>
                <p:cNvSpPr/>
                <p:nvPr/>
              </p:nvSpPr>
              <p:spPr>
                <a:xfrm>
                  <a:off x="5485257" y="3144583"/>
                  <a:ext cx="1217675" cy="851820"/>
                </a:xfrm>
                <a:custGeom>
                  <a:avLst/>
                  <a:gdLst>
                    <a:gd name="connsiteX0" fmla="*/ 608838 w 1217675"/>
                    <a:gd name="connsiteY0" fmla="*/ 793051 h 851820"/>
                    <a:gd name="connsiteX1" fmla="*/ 943070 w 1217675"/>
                    <a:gd name="connsiteY1" fmla="*/ 851821 h 851820"/>
                    <a:gd name="connsiteX2" fmla="*/ 1217676 w 1217675"/>
                    <a:gd name="connsiteY2" fmla="*/ 107537 h 851820"/>
                    <a:gd name="connsiteX3" fmla="*/ 608838 w 1217675"/>
                    <a:gd name="connsiteY3" fmla="*/ 0 h 851820"/>
                    <a:gd name="connsiteX4" fmla="*/ 0 w 1217675"/>
                    <a:gd name="connsiteY4" fmla="*/ 107537 h 851820"/>
                    <a:gd name="connsiteX5" fmla="*/ 274606 w 1217675"/>
                    <a:gd name="connsiteY5" fmla="*/ 851821 h 851820"/>
                    <a:gd name="connsiteX6" fmla="*/ 608838 w 1217675"/>
                    <a:gd name="connsiteY6" fmla="*/ 793051 h 85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675" h="851820">
                      <a:moveTo>
                        <a:pt x="608838" y="793051"/>
                      </a:moveTo>
                      <a:cubicBezTo>
                        <a:pt x="726281" y="793051"/>
                        <a:pt x="838772" y="813816"/>
                        <a:pt x="943070" y="851821"/>
                      </a:cubicBezTo>
                      <a:lnTo>
                        <a:pt x="1217676" y="107537"/>
                      </a:lnTo>
                      <a:cubicBezTo>
                        <a:pt x="1027843" y="37910"/>
                        <a:pt x="822770" y="0"/>
                        <a:pt x="608838" y="0"/>
                      </a:cubicBezTo>
                      <a:cubicBezTo>
                        <a:pt x="394906" y="0"/>
                        <a:pt x="189833" y="38005"/>
                        <a:pt x="0" y="107537"/>
                      </a:cubicBezTo>
                      <a:lnTo>
                        <a:pt x="274606" y="851821"/>
                      </a:lnTo>
                      <a:cubicBezTo>
                        <a:pt x="378905" y="813816"/>
                        <a:pt x="491395" y="793051"/>
                        <a:pt x="608838" y="793051"/>
                      </a:cubicBezTo>
                      <a:close/>
                    </a:path>
                  </a:pathLst>
                </a:custGeom>
                <a:noFill/>
                <a:ln w="19050" cap="rnd">
                  <a:solidFill>
                    <a:srgbClr val="124071"/>
                  </a:solidFill>
                  <a:prstDash val="solid"/>
                  <a:round/>
                </a:ln>
              </p:spPr>
              <p:txBody>
                <a:bodyPr rtlCol="0" anchor="ctr"/>
                <a:lstStyle/>
                <a:p>
                  <a:endParaRPr lang="es-ES"/>
                </a:p>
              </p:txBody>
            </p:sp>
            <p:sp>
              <p:nvSpPr>
                <p:cNvPr id="14" name="Forma libre: forma 13">
                  <a:extLst>
                    <a:ext uri="{FF2B5EF4-FFF2-40B4-BE49-F238E27FC236}">
                      <a16:creationId xmlns:a16="http://schemas.microsoft.com/office/drawing/2014/main" id="{EBA564A3-9A53-BEDB-7E46-9F0FBC2D367C}"/>
                    </a:ext>
                  </a:extLst>
                </p:cNvPr>
                <p:cNvSpPr/>
                <p:nvPr/>
              </p:nvSpPr>
              <p:spPr>
                <a:xfrm rot="17017800">
                  <a:off x="4224137" y="4268565"/>
                  <a:ext cx="258127" cy="258127"/>
                </a:xfrm>
                <a:custGeom>
                  <a:avLst/>
                  <a:gdLst>
                    <a:gd name="connsiteX0" fmla="*/ 258128 w 258127"/>
                    <a:gd name="connsiteY0" fmla="*/ 129064 h 258127"/>
                    <a:gd name="connsiteX1" fmla="*/ 129064 w 258127"/>
                    <a:gd name="connsiteY1" fmla="*/ 258127 h 258127"/>
                    <a:gd name="connsiteX2" fmla="*/ 0 w 258127"/>
                    <a:gd name="connsiteY2" fmla="*/ 129064 h 258127"/>
                    <a:gd name="connsiteX3" fmla="*/ 129064 w 258127"/>
                    <a:gd name="connsiteY3" fmla="*/ 0 h 258127"/>
                    <a:gd name="connsiteX4" fmla="*/ 258128 w 258127"/>
                    <a:gd name="connsiteY4" fmla="*/ 129064 h 2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7" h="258127">
                      <a:moveTo>
                        <a:pt x="258128" y="129064"/>
                      </a:moveTo>
                      <a:cubicBezTo>
                        <a:pt x="258128" y="200344"/>
                        <a:pt x="200344" y="258127"/>
                        <a:pt x="129064" y="258127"/>
                      </a:cubicBezTo>
                      <a:cubicBezTo>
                        <a:pt x="57784" y="258127"/>
                        <a:pt x="0" y="200344"/>
                        <a:pt x="0" y="129064"/>
                      </a:cubicBezTo>
                      <a:cubicBezTo>
                        <a:pt x="0" y="57784"/>
                        <a:pt x="57784" y="0"/>
                        <a:pt x="129064" y="0"/>
                      </a:cubicBezTo>
                      <a:cubicBezTo>
                        <a:pt x="200344" y="0"/>
                        <a:pt x="258128" y="57784"/>
                        <a:pt x="258128" y="129064"/>
                      </a:cubicBezTo>
                      <a:close/>
                    </a:path>
                  </a:pathLst>
                </a:custGeom>
                <a:solidFill>
                  <a:srgbClr val="93BADB"/>
                </a:solidFill>
                <a:ln w="19050" cap="rnd">
                  <a:solidFill>
                    <a:srgbClr val="124071"/>
                  </a:solidFill>
                  <a:prstDash val="solid"/>
                  <a:round/>
                </a:ln>
              </p:spPr>
              <p:txBody>
                <a:bodyPr rtlCol="0" anchor="ctr"/>
                <a:lstStyle/>
                <a:p>
                  <a:endParaRPr lang="es-ES"/>
                </a:p>
              </p:txBody>
            </p:sp>
            <p:sp>
              <p:nvSpPr>
                <p:cNvPr id="15" name="Forma libre: forma 14">
                  <a:extLst>
                    <a:ext uri="{FF2B5EF4-FFF2-40B4-BE49-F238E27FC236}">
                      <a16:creationId xmlns:a16="http://schemas.microsoft.com/office/drawing/2014/main" id="{95DF1801-389F-9AA2-7D52-7857BECCE1BE}"/>
                    </a:ext>
                  </a:extLst>
                </p:cNvPr>
                <p:cNvSpPr/>
                <p:nvPr/>
              </p:nvSpPr>
              <p:spPr>
                <a:xfrm rot="18900000">
                  <a:off x="4825826" y="3369215"/>
                  <a:ext cx="258127" cy="258127"/>
                </a:xfrm>
                <a:custGeom>
                  <a:avLst/>
                  <a:gdLst>
                    <a:gd name="connsiteX0" fmla="*/ 258128 w 258127"/>
                    <a:gd name="connsiteY0" fmla="*/ 129064 h 258127"/>
                    <a:gd name="connsiteX1" fmla="*/ 129064 w 258127"/>
                    <a:gd name="connsiteY1" fmla="*/ 258128 h 258127"/>
                    <a:gd name="connsiteX2" fmla="*/ 0 w 258127"/>
                    <a:gd name="connsiteY2" fmla="*/ 129064 h 258127"/>
                    <a:gd name="connsiteX3" fmla="*/ 129064 w 258127"/>
                    <a:gd name="connsiteY3" fmla="*/ 0 h 258127"/>
                    <a:gd name="connsiteX4" fmla="*/ 258128 w 258127"/>
                    <a:gd name="connsiteY4" fmla="*/ 129064 h 2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7" h="258127">
                      <a:moveTo>
                        <a:pt x="258128" y="129064"/>
                      </a:moveTo>
                      <a:cubicBezTo>
                        <a:pt x="258128" y="200344"/>
                        <a:pt x="200344" y="258128"/>
                        <a:pt x="129064" y="258128"/>
                      </a:cubicBezTo>
                      <a:cubicBezTo>
                        <a:pt x="57784" y="258128"/>
                        <a:pt x="0" y="200344"/>
                        <a:pt x="0" y="129064"/>
                      </a:cubicBezTo>
                      <a:cubicBezTo>
                        <a:pt x="0" y="57784"/>
                        <a:pt x="57784" y="0"/>
                        <a:pt x="129064" y="0"/>
                      </a:cubicBezTo>
                      <a:cubicBezTo>
                        <a:pt x="200344" y="0"/>
                        <a:pt x="258128" y="57784"/>
                        <a:pt x="258128" y="129064"/>
                      </a:cubicBezTo>
                      <a:close/>
                    </a:path>
                  </a:pathLst>
                </a:custGeom>
                <a:solidFill>
                  <a:srgbClr val="93BADB"/>
                </a:solidFill>
                <a:ln w="19050" cap="rnd">
                  <a:solidFill>
                    <a:srgbClr val="124071"/>
                  </a:solidFill>
                  <a:prstDash val="solid"/>
                  <a:round/>
                </a:ln>
              </p:spPr>
              <p:txBody>
                <a:bodyPr rtlCol="0" anchor="ctr"/>
                <a:lstStyle/>
                <a:p>
                  <a:endParaRPr lang="es-ES"/>
                </a:p>
              </p:txBody>
            </p:sp>
            <p:sp>
              <p:nvSpPr>
                <p:cNvPr id="16" name="Forma libre: forma 15">
                  <a:extLst>
                    <a:ext uri="{FF2B5EF4-FFF2-40B4-BE49-F238E27FC236}">
                      <a16:creationId xmlns:a16="http://schemas.microsoft.com/office/drawing/2014/main" id="{06E3C351-9B2D-3891-FA78-0CF0E720032B}"/>
                    </a:ext>
                  </a:extLst>
                </p:cNvPr>
                <p:cNvSpPr/>
                <p:nvPr/>
              </p:nvSpPr>
              <p:spPr>
                <a:xfrm rot="17001601">
                  <a:off x="7122083" y="3369090"/>
                  <a:ext cx="258127" cy="258127"/>
                </a:xfrm>
                <a:custGeom>
                  <a:avLst/>
                  <a:gdLst>
                    <a:gd name="connsiteX0" fmla="*/ 258127 w 258127"/>
                    <a:gd name="connsiteY0" fmla="*/ 129064 h 258127"/>
                    <a:gd name="connsiteX1" fmla="*/ 129064 w 258127"/>
                    <a:gd name="connsiteY1" fmla="*/ 258127 h 258127"/>
                    <a:gd name="connsiteX2" fmla="*/ 0 w 258127"/>
                    <a:gd name="connsiteY2" fmla="*/ 129064 h 258127"/>
                    <a:gd name="connsiteX3" fmla="*/ 129064 w 258127"/>
                    <a:gd name="connsiteY3" fmla="*/ 0 h 258127"/>
                    <a:gd name="connsiteX4" fmla="*/ 258127 w 258127"/>
                    <a:gd name="connsiteY4" fmla="*/ 129064 h 2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7" h="258127">
                      <a:moveTo>
                        <a:pt x="258127" y="129064"/>
                      </a:moveTo>
                      <a:cubicBezTo>
                        <a:pt x="258127" y="200344"/>
                        <a:pt x="200344" y="258127"/>
                        <a:pt x="129064" y="258127"/>
                      </a:cubicBezTo>
                      <a:cubicBezTo>
                        <a:pt x="57784" y="258127"/>
                        <a:pt x="0" y="200344"/>
                        <a:pt x="0" y="129064"/>
                      </a:cubicBezTo>
                      <a:cubicBezTo>
                        <a:pt x="0" y="57784"/>
                        <a:pt x="57784" y="0"/>
                        <a:pt x="129064" y="0"/>
                      </a:cubicBezTo>
                      <a:cubicBezTo>
                        <a:pt x="200344" y="0"/>
                        <a:pt x="258127" y="57784"/>
                        <a:pt x="258127" y="129064"/>
                      </a:cubicBezTo>
                      <a:close/>
                    </a:path>
                  </a:pathLst>
                </a:custGeom>
                <a:solidFill>
                  <a:srgbClr val="93BADB"/>
                </a:solidFill>
                <a:ln w="19050" cap="rnd">
                  <a:solidFill>
                    <a:srgbClr val="124071"/>
                  </a:solidFill>
                  <a:prstDash val="solid"/>
                  <a:round/>
                </a:ln>
              </p:spPr>
              <p:txBody>
                <a:bodyPr rtlCol="0" anchor="ctr"/>
                <a:lstStyle/>
                <a:p>
                  <a:endParaRPr lang="es-ES"/>
                </a:p>
              </p:txBody>
            </p:sp>
            <p:sp>
              <p:nvSpPr>
                <p:cNvPr id="17" name="Forma libre: forma 16">
                  <a:extLst>
                    <a:ext uri="{FF2B5EF4-FFF2-40B4-BE49-F238E27FC236}">
                      <a16:creationId xmlns:a16="http://schemas.microsoft.com/office/drawing/2014/main" id="{E431DA68-0C61-2D9E-DDA3-BA1141FE615F}"/>
                    </a:ext>
                  </a:extLst>
                </p:cNvPr>
                <p:cNvSpPr/>
                <p:nvPr/>
              </p:nvSpPr>
              <p:spPr>
                <a:xfrm rot="20407800">
                  <a:off x="5965011" y="2940724"/>
                  <a:ext cx="258127" cy="258127"/>
                </a:xfrm>
                <a:custGeom>
                  <a:avLst/>
                  <a:gdLst>
                    <a:gd name="connsiteX0" fmla="*/ 258127 w 258127"/>
                    <a:gd name="connsiteY0" fmla="*/ 129064 h 258127"/>
                    <a:gd name="connsiteX1" fmla="*/ 129064 w 258127"/>
                    <a:gd name="connsiteY1" fmla="*/ 258127 h 258127"/>
                    <a:gd name="connsiteX2" fmla="*/ 0 w 258127"/>
                    <a:gd name="connsiteY2" fmla="*/ 129064 h 258127"/>
                    <a:gd name="connsiteX3" fmla="*/ 129064 w 258127"/>
                    <a:gd name="connsiteY3" fmla="*/ 0 h 258127"/>
                    <a:gd name="connsiteX4" fmla="*/ 258127 w 258127"/>
                    <a:gd name="connsiteY4" fmla="*/ 129064 h 2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7" h="258127">
                      <a:moveTo>
                        <a:pt x="258127" y="129064"/>
                      </a:moveTo>
                      <a:cubicBezTo>
                        <a:pt x="258127" y="200344"/>
                        <a:pt x="200344" y="258127"/>
                        <a:pt x="129064" y="258127"/>
                      </a:cubicBezTo>
                      <a:cubicBezTo>
                        <a:pt x="57784" y="258127"/>
                        <a:pt x="0" y="200344"/>
                        <a:pt x="0" y="129064"/>
                      </a:cubicBezTo>
                      <a:cubicBezTo>
                        <a:pt x="0" y="57784"/>
                        <a:pt x="57784" y="0"/>
                        <a:pt x="129064" y="0"/>
                      </a:cubicBezTo>
                      <a:cubicBezTo>
                        <a:pt x="200344" y="0"/>
                        <a:pt x="258127" y="57784"/>
                        <a:pt x="258127" y="129064"/>
                      </a:cubicBezTo>
                      <a:close/>
                    </a:path>
                  </a:pathLst>
                </a:custGeom>
                <a:solidFill>
                  <a:srgbClr val="93BADB"/>
                </a:solidFill>
                <a:ln w="19050" cap="rnd">
                  <a:solidFill>
                    <a:srgbClr val="124071"/>
                  </a:solidFill>
                  <a:prstDash val="solid"/>
                  <a:round/>
                </a:ln>
              </p:spPr>
              <p:txBody>
                <a:bodyPr rtlCol="0" anchor="ctr"/>
                <a:lstStyle/>
                <a:p>
                  <a:endParaRPr lang="es-ES"/>
                </a:p>
              </p:txBody>
            </p:sp>
            <p:sp>
              <p:nvSpPr>
                <p:cNvPr id="19" name="Forma libre: forma 18">
                  <a:extLst>
                    <a:ext uri="{FF2B5EF4-FFF2-40B4-BE49-F238E27FC236}">
                      <a16:creationId xmlns:a16="http://schemas.microsoft.com/office/drawing/2014/main" id="{D8079739-6032-A636-358A-E3B62742DE8F}"/>
                    </a:ext>
                  </a:extLst>
                </p:cNvPr>
                <p:cNvSpPr/>
                <p:nvPr/>
              </p:nvSpPr>
              <p:spPr>
                <a:xfrm rot="17112000">
                  <a:off x="7717846" y="4268263"/>
                  <a:ext cx="258127" cy="258127"/>
                </a:xfrm>
                <a:custGeom>
                  <a:avLst/>
                  <a:gdLst>
                    <a:gd name="connsiteX0" fmla="*/ 258127 w 258127"/>
                    <a:gd name="connsiteY0" fmla="*/ 129064 h 258127"/>
                    <a:gd name="connsiteX1" fmla="*/ 129064 w 258127"/>
                    <a:gd name="connsiteY1" fmla="*/ 258127 h 258127"/>
                    <a:gd name="connsiteX2" fmla="*/ 0 w 258127"/>
                    <a:gd name="connsiteY2" fmla="*/ 129064 h 258127"/>
                    <a:gd name="connsiteX3" fmla="*/ 129064 w 258127"/>
                    <a:gd name="connsiteY3" fmla="*/ 0 h 258127"/>
                    <a:gd name="connsiteX4" fmla="*/ 258127 w 258127"/>
                    <a:gd name="connsiteY4" fmla="*/ 129064 h 2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7" h="258127">
                      <a:moveTo>
                        <a:pt x="258127" y="129064"/>
                      </a:moveTo>
                      <a:cubicBezTo>
                        <a:pt x="258127" y="200344"/>
                        <a:pt x="200344" y="258127"/>
                        <a:pt x="129064" y="258127"/>
                      </a:cubicBezTo>
                      <a:cubicBezTo>
                        <a:pt x="57784" y="258127"/>
                        <a:pt x="0" y="200344"/>
                        <a:pt x="0" y="129064"/>
                      </a:cubicBezTo>
                      <a:cubicBezTo>
                        <a:pt x="0" y="57784"/>
                        <a:pt x="57784" y="0"/>
                        <a:pt x="129064" y="0"/>
                      </a:cubicBezTo>
                      <a:cubicBezTo>
                        <a:pt x="200344" y="0"/>
                        <a:pt x="258127" y="57784"/>
                        <a:pt x="258127" y="129064"/>
                      </a:cubicBezTo>
                      <a:close/>
                    </a:path>
                  </a:pathLst>
                </a:custGeom>
                <a:solidFill>
                  <a:srgbClr val="93BADB"/>
                </a:solidFill>
                <a:ln w="19050" cap="rnd">
                  <a:solidFill>
                    <a:srgbClr val="124071"/>
                  </a:solidFill>
                  <a:prstDash val="solid"/>
                  <a:round/>
                </a:ln>
              </p:spPr>
              <p:txBody>
                <a:bodyPr rtlCol="0" anchor="ctr"/>
                <a:lstStyle/>
                <a:p>
                  <a:endParaRPr lang="es-ES"/>
                </a:p>
              </p:txBody>
            </p:sp>
            <p:sp>
              <p:nvSpPr>
                <p:cNvPr id="20" name="Forma libre: forma 19">
                  <a:extLst>
                    <a:ext uri="{FF2B5EF4-FFF2-40B4-BE49-F238E27FC236}">
                      <a16:creationId xmlns:a16="http://schemas.microsoft.com/office/drawing/2014/main" id="{E9EA64CC-741B-2525-7195-803B052BFF78}"/>
                    </a:ext>
                  </a:extLst>
                </p:cNvPr>
                <p:cNvSpPr/>
                <p:nvPr/>
              </p:nvSpPr>
              <p:spPr>
                <a:xfrm>
                  <a:off x="6037516" y="3036665"/>
                  <a:ext cx="103917" cy="60483"/>
                </a:xfrm>
                <a:custGeom>
                  <a:avLst/>
                  <a:gdLst>
                    <a:gd name="connsiteX0" fmla="*/ 0 w 103917"/>
                    <a:gd name="connsiteY0" fmla="*/ 60484 h 60483"/>
                    <a:gd name="connsiteX1" fmla="*/ 52007 w 103917"/>
                    <a:gd name="connsiteY1" fmla="*/ 0 h 60483"/>
                    <a:gd name="connsiteX2" fmla="*/ 103918 w 103917"/>
                    <a:gd name="connsiteY2" fmla="*/ 60484 h 60483"/>
                  </a:gdLst>
                  <a:ahLst/>
                  <a:cxnLst>
                    <a:cxn ang="0">
                      <a:pos x="connsiteX0" y="connsiteY0"/>
                    </a:cxn>
                    <a:cxn ang="0">
                      <a:pos x="connsiteX1" y="connsiteY1"/>
                    </a:cxn>
                    <a:cxn ang="0">
                      <a:pos x="connsiteX2" y="connsiteY2"/>
                    </a:cxn>
                  </a:cxnLst>
                  <a:rect l="l" t="t" r="r" b="b"/>
                  <a:pathLst>
                    <a:path w="103917" h="60483">
                      <a:moveTo>
                        <a:pt x="0" y="60484"/>
                      </a:moveTo>
                      <a:lnTo>
                        <a:pt x="52007" y="0"/>
                      </a:lnTo>
                      <a:lnTo>
                        <a:pt x="103918" y="60484"/>
                      </a:lnTo>
                    </a:path>
                  </a:pathLst>
                </a:custGeom>
                <a:noFill/>
                <a:ln w="19050" cap="rnd">
                  <a:solidFill>
                    <a:srgbClr val="124071"/>
                  </a:solidFill>
                  <a:prstDash val="solid"/>
                  <a:round/>
                </a:ln>
              </p:spPr>
              <p:txBody>
                <a:bodyPr rtlCol="0" anchor="ctr"/>
                <a:lstStyle/>
                <a:p>
                  <a:endParaRPr lang="es-ES"/>
                </a:p>
              </p:txBody>
            </p:sp>
            <p:sp>
              <p:nvSpPr>
                <p:cNvPr id="21" name="Forma libre: forma 20">
                  <a:extLst>
                    <a:ext uri="{FF2B5EF4-FFF2-40B4-BE49-F238E27FC236}">
                      <a16:creationId xmlns:a16="http://schemas.microsoft.com/office/drawing/2014/main" id="{AAC7F747-DEC5-0D34-2B1B-3450EA87C22E}"/>
                    </a:ext>
                  </a:extLst>
                </p:cNvPr>
                <p:cNvSpPr/>
                <p:nvPr/>
              </p:nvSpPr>
              <p:spPr>
                <a:xfrm>
                  <a:off x="4915090" y="3458622"/>
                  <a:ext cx="79629" cy="79247"/>
                </a:xfrm>
                <a:custGeom>
                  <a:avLst/>
                  <a:gdLst>
                    <a:gd name="connsiteX0" fmla="*/ 8763 w 79629"/>
                    <a:gd name="connsiteY0" fmla="*/ 79248 h 79247"/>
                    <a:gd name="connsiteX1" fmla="*/ 0 w 79629"/>
                    <a:gd name="connsiteY1" fmla="*/ 0 h 79247"/>
                    <a:gd name="connsiteX2" fmla="*/ 79629 w 79629"/>
                    <a:gd name="connsiteY2" fmla="*/ 3238 h 79247"/>
                  </a:gdLst>
                  <a:ahLst/>
                  <a:cxnLst>
                    <a:cxn ang="0">
                      <a:pos x="connsiteX0" y="connsiteY0"/>
                    </a:cxn>
                    <a:cxn ang="0">
                      <a:pos x="connsiteX1" y="connsiteY1"/>
                    </a:cxn>
                    <a:cxn ang="0">
                      <a:pos x="connsiteX2" y="connsiteY2"/>
                    </a:cxn>
                  </a:cxnLst>
                  <a:rect l="l" t="t" r="r" b="b"/>
                  <a:pathLst>
                    <a:path w="79629" h="79247">
                      <a:moveTo>
                        <a:pt x="8763" y="79248"/>
                      </a:moveTo>
                      <a:lnTo>
                        <a:pt x="0" y="0"/>
                      </a:lnTo>
                      <a:lnTo>
                        <a:pt x="79629" y="3238"/>
                      </a:lnTo>
                    </a:path>
                  </a:pathLst>
                </a:custGeom>
                <a:noFill/>
                <a:ln w="19050" cap="rnd">
                  <a:solidFill>
                    <a:srgbClr val="124071"/>
                  </a:solidFill>
                  <a:prstDash val="solid"/>
                  <a:round/>
                </a:ln>
              </p:spPr>
              <p:txBody>
                <a:bodyPr rtlCol="0" anchor="ctr"/>
                <a:lstStyle/>
                <a:p>
                  <a:endParaRPr lang="es-ES"/>
                </a:p>
              </p:txBody>
            </p:sp>
            <p:sp>
              <p:nvSpPr>
                <p:cNvPr id="22" name="Forma libre: forma 21">
                  <a:extLst>
                    <a:ext uri="{FF2B5EF4-FFF2-40B4-BE49-F238E27FC236}">
                      <a16:creationId xmlns:a16="http://schemas.microsoft.com/office/drawing/2014/main" id="{B8D8E920-3439-AB7A-2C0F-CF1CB31C11D5}"/>
                    </a:ext>
                  </a:extLst>
                </p:cNvPr>
                <p:cNvSpPr/>
                <p:nvPr/>
              </p:nvSpPr>
              <p:spPr>
                <a:xfrm>
                  <a:off x="4307681" y="4349400"/>
                  <a:ext cx="75533" cy="96297"/>
                </a:xfrm>
                <a:custGeom>
                  <a:avLst/>
                  <a:gdLst>
                    <a:gd name="connsiteX0" fmla="*/ 36481 w 75533"/>
                    <a:gd name="connsiteY0" fmla="*/ 96298 h 96297"/>
                    <a:gd name="connsiteX1" fmla="*/ 0 w 75533"/>
                    <a:gd name="connsiteY1" fmla="*/ 25527 h 96297"/>
                    <a:gd name="connsiteX2" fmla="*/ 75533 w 75533"/>
                    <a:gd name="connsiteY2" fmla="*/ 0 h 96297"/>
                  </a:gdLst>
                  <a:ahLst/>
                  <a:cxnLst>
                    <a:cxn ang="0">
                      <a:pos x="connsiteX0" y="connsiteY0"/>
                    </a:cxn>
                    <a:cxn ang="0">
                      <a:pos x="connsiteX1" y="connsiteY1"/>
                    </a:cxn>
                    <a:cxn ang="0">
                      <a:pos x="connsiteX2" y="connsiteY2"/>
                    </a:cxn>
                  </a:cxnLst>
                  <a:rect l="l" t="t" r="r" b="b"/>
                  <a:pathLst>
                    <a:path w="75533" h="96297">
                      <a:moveTo>
                        <a:pt x="36481" y="96298"/>
                      </a:moveTo>
                      <a:lnTo>
                        <a:pt x="0" y="25527"/>
                      </a:lnTo>
                      <a:lnTo>
                        <a:pt x="75533" y="0"/>
                      </a:lnTo>
                    </a:path>
                  </a:pathLst>
                </a:custGeom>
                <a:noFill/>
                <a:ln w="19050" cap="rnd">
                  <a:solidFill>
                    <a:srgbClr val="124071"/>
                  </a:solidFill>
                  <a:prstDash val="solid"/>
                  <a:round/>
                </a:ln>
              </p:spPr>
              <p:txBody>
                <a:bodyPr rtlCol="0" anchor="ctr"/>
                <a:lstStyle/>
                <a:p>
                  <a:endParaRPr lang="es-ES"/>
                </a:p>
              </p:txBody>
            </p:sp>
            <p:sp>
              <p:nvSpPr>
                <p:cNvPr id="23" name="Forma libre: forma 22">
                  <a:extLst>
                    <a:ext uri="{FF2B5EF4-FFF2-40B4-BE49-F238E27FC236}">
                      <a16:creationId xmlns:a16="http://schemas.microsoft.com/office/drawing/2014/main" id="{E0C6A7A6-2192-E3B9-16D9-6BB559584682}"/>
                    </a:ext>
                  </a:extLst>
                </p:cNvPr>
                <p:cNvSpPr/>
                <p:nvPr/>
              </p:nvSpPr>
              <p:spPr>
                <a:xfrm>
                  <a:off x="7211472" y="3458622"/>
                  <a:ext cx="79629" cy="79247"/>
                </a:xfrm>
                <a:custGeom>
                  <a:avLst/>
                  <a:gdLst>
                    <a:gd name="connsiteX0" fmla="*/ 70771 w 79629"/>
                    <a:gd name="connsiteY0" fmla="*/ 79248 h 79247"/>
                    <a:gd name="connsiteX1" fmla="*/ 79629 w 79629"/>
                    <a:gd name="connsiteY1" fmla="*/ 0 h 79247"/>
                    <a:gd name="connsiteX2" fmla="*/ 0 w 79629"/>
                    <a:gd name="connsiteY2" fmla="*/ 3238 h 79247"/>
                  </a:gdLst>
                  <a:ahLst/>
                  <a:cxnLst>
                    <a:cxn ang="0">
                      <a:pos x="connsiteX0" y="connsiteY0"/>
                    </a:cxn>
                    <a:cxn ang="0">
                      <a:pos x="connsiteX1" y="connsiteY1"/>
                    </a:cxn>
                    <a:cxn ang="0">
                      <a:pos x="connsiteX2" y="connsiteY2"/>
                    </a:cxn>
                  </a:cxnLst>
                  <a:rect l="l" t="t" r="r" b="b"/>
                  <a:pathLst>
                    <a:path w="79629" h="79247">
                      <a:moveTo>
                        <a:pt x="70771" y="79248"/>
                      </a:moveTo>
                      <a:lnTo>
                        <a:pt x="79629" y="0"/>
                      </a:lnTo>
                      <a:lnTo>
                        <a:pt x="0" y="3238"/>
                      </a:lnTo>
                    </a:path>
                  </a:pathLst>
                </a:custGeom>
                <a:noFill/>
                <a:ln w="19050" cap="rnd">
                  <a:solidFill>
                    <a:srgbClr val="124071"/>
                  </a:solidFill>
                  <a:prstDash val="solid"/>
                  <a:round/>
                </a:ln>
              </p:spPr>
              <p:txBody>
                <a:bodyPr rtlCol="0" anchor="ctr"/>
                <a:lstStyle/>
                <a:p>
                  <a:endParaRPr lang="es-ES"/>
                </a:p>
              </p:txBody>
            </p:sp>
            <p:sp>
              <p:nvSpPr>
                <p:cNvPr id="24" name="Forma libre: forma 23">
                  <a:extLst>
                    <a:ext uri="{FF2B5EF4-FFF2-40B4-BE49-F238E27FC236}">
                      <a16:creationId xmlns:a16="http://schemas.microsoft.com/office/drawing/2014/main" id="{FE773680-6EAF-33A6-ED7D-2DB32D49D724}"/>
                    </a:ext>
                  </a:extLst>
                </p:cNvPr>
                <p:cNvSpPr/>
                <p:nvPr/>
              </p:nvSpPr>
              <p:spPr>
                <a:xfrm>
                  <a:off x="7809452" y="4351972"/>
                  <a:ext cx="75533" cy="96297"/>
                </a:xfrm>
                <a:custGeom>
                  <a:avLst/>
                  <a:gdLst>
                    <a:gd name="connsiteX0" fmla="*/ 38957 w 75533"/>
                    <a:gd name="connsiteY0" fmla="*/ 96298 h 96297"/>
                    <a:gd name="connsiteX1" fmla="*/ 75533 w 75533"/>
                    <a:gd name="connsiteY1" fmla="*/ 25527 h 96297"/>
                    <a:gd name="connsiteX2" fmla="*/ 0 w 75533"/>
                    <a:gd name="connsiteY2" fmla="*/ 0 h 96297"/>
                  </a:gdLst>
                  <a:ahLst/>
                  <a:cxnLst>
                    <a:cxn ang="0">
                      <a:pos x="connsiteX0" y="connsiteY0"/>
                    </a:cxn>
                    <a:cxn ang="0">
                      <a:pos x="connsiteX1" y="connsiteY1"/>
                    </a:cxn>
                    <a:cxn ang="0">
                      <a:pos x="connsiteX2" y="connsiteY2"/>
                    </a:cxn>
                  </a:cxnLst>
                  <a:rect l="l" t="t" r="r" b="b"/>
                  <a:pathLst>
                    <a:path w="75533" h="96297">
                      <a:moveTo>
                        <a:pt x="38957" y="96298"/>
                      </a:moveTo>
                      <a:lnTo>
                        <a:pt x="75533" y="25527"/>
                      </a:lnTo>
                      <a:lnTo>
                        <a:pt x="0" y="0"/>
                      </a:lnTo>
                    </a:path>
                  </a:pathLst>
                </a:custGeom>
                <a:noFill/>
                <a:ln w="19050" cap="rnd">
                  <a:solidFill>
                    <a:srgbClr val="124071"/>
                  </a:solidFill>
                  <a:prstDash val="solid"/>
                  <a:round/>
                </a:ln>
              </p:spPr>
              <p:txBody>
                <a:bodyPr rtlCol="0" anchor="ctr"/>
                <a:lstStyle/>
                <a:p>
                  <a:endParaRPr lang="es-ES"/>
                </a:p>
              </p:txBody>
            </p:sp>
          </p:grpSp>
          <p:sp>
            <p:nvSpPr>
              <p:cNvPr id="31" name="CuadroTexto 30">
                <a:extLst>
                  <a:ext uri="{FF2B5EF4-FFF2-40B4-BE49-F238E27FC236}">
                    <a16:creationId xmlns:a16="http://schemas.microsoft.com/office/drawing/2014/main" id="{29694D9C-3053-295D-2909-2C2A8A3D60DE}"/>
                  </a:ext>
                </a:extLst>
              </p:cNvPr>
              <p:cNvSpPr txBox="1"/>
              <p:nvPr/>
            </p:nvSpPr>
            <p:spPr>
              <a:xfrm>
                <a:off x="1330995" y="2818803"/>
                <a:ext cx="2345842" cy="954107"/>
              </a:xfrm>
              <a:prstGeom prst="rect">
                <a:avLst/>
              </a:prstGeom>
              <a:noFill/>
            </p:spPr>
            <p:txBody>
              <a:bodyPr wrap="square">
                <a:spAutoFit/>
              </a:bodyPr>
              <a:lstStyle/>
              <a:p>
                <a:pPr algn="r"/>
                <a:r>
                  <a:rPr lang="en-US" sz="1400" b="1" dirty="0">
                    <a:solidFill>
                      <a:srgbClr val="93BADB"/>
                    </a:solidFill>
                    <a:latin typeface="Tahoma-Bold"/>
                  </a:rPr>
                  <a:t>GOAL 02</a:t>
                </a:r>
              </a:p>
              <a:p>
                <a:pPr algn="r"/>
                <a:r>
                  <a:rPr lang="en-US" sz="1400" dirty="0">
                    <a:solidFill>
                      <a:schemeClr val="tx1">
                        <a:lumMod val="95000"/>
                        <a:lumOff val="5000"/>
                      </a:schemeClr>
                    </a:solidFill>
                    <a:latin typeface="Tahoma-Bold"/>
                  </a:rPr>
                  <a:t>Increase the adoption of advanced technologies in pilot SMEs</a:t>
                </a:r>
              </a:p>
            </p:txBody>
          </p:sp>
          <p:sp>
            <p:nvSpPr>
              <p:cNvPr id="37" name="CuadroTexto 36">
                <a:extLst>
                  <a:ext uri="{FF2B5EF4-FFF2-40B4-BE49-F238E27FC236}">
                    <a16:creationId xmlns:a16="http://schemas.microsoft.com/office/drawing/2014/main" id="{2943D465-4DFA-1760-2A97-19E244F8A1D4}"/>
                  </a:ext>
                </a:extLst>
              </p:cNvPr>
              <p:cNvSpPr txBox="1"/>
              <p:nvPr/>
            </p:nvSpPr>
            <p:spPr>
              <a:xfrm>
                <a:off x="586854" y="4371954"/>
                <a:ext cx="2157702" cy="1169551"/>
              </a:xfrm>
              <a:prstGeom prst="rect">
                <a:avLst/>
              </a:prstGeom>
              <a:noFill/>
            </p:spPr>
            <p:txBody>
              <a:bodyPr wrap="square">
                <a:spAutoFit/>
              </a:bodyPr>
              <a:lstStyle/>
              <a:p>
                <a:pPr algn="r"/>
                <a:r>
                  <a:rPr lang="en-US" sz="1400" b="1" dirty="0">
                    <a:solidFill>
                      <a:srgbClr val="93BADB"/>
                    </a:solidFill>
                    <a:latin typeface="Tahoma-Bold"/>
                  </a:rPr>
                  <a:t>GOAL 01</a:t>
                </a:r>
              </a:p>
              <a:p>
                <a:pPr algn="r"/>
                <a:r>
                  <a:rPr lang="en-US" sz="1400" dirty="0">
                    <a:solidFill>
                      <a:schemeClr val="tx1">
                        <a:lumMod val="95000"/>
                        <a:lumOff val="5000"/>
                      </a:schemeClr>
                    </a:solidFill>
                    <a:latin typeface="Tahoma-Bold"/>
                  </a:rPr>
                  <a:t>Create collaboration opportunities among pilot and tech-savvy SMEs and start-ups</a:t>
                </a:r>
                <a:endParaRPr lang="en-US" sz="1400" b="1" i="0" u="none" strike="noStrike" baseline="0" dirty="0">
                  <a:solidFill>
                    <a:schemeClr val="tx1">
                      <a:lumMod val="95000"/>
                      <a:lumOff val="5000"/>
                    </a:schemeClr>
                  </a:solidFill>
                  <a:latin typeface="Tahoma-Bold"/>
                </a:endParaRPr>
              </a:p>
            </p:txBody>
          </p:sp>
          <p:sp>
            <p:nvSpPr>
              <p:cNvPr id="38" name="CuadroTexto 37">
                <a:extLst>
                  <a:ext uri="{FF2B5EF4-FFF2-40B4-BE49-F238E27FC236}">
                    <a16:creationId xmlns:a16="http://schemas.microsoft.com/office/drawing/2014/main" id="{7A899E1E-29A3-5C9C-062C-903997D6369C}"/>
                  </a:ext>
                </a:extLst>
              </p:cNvPr>
              <p:cNvSpPr txBox="1"/>
              <p:nvPr/>
            </p:nvSpPr>
            <p:spPr>
              <a:xfrm>
                <a:off x="4369957" y="1626959"/>
                <a:ext cx="2345842" cy="1169551"/>
              </a:xfrm>
              <a:prstGeom prst="rect">
                <a:avLst/>
              </a:prstGeom>
              <a:noFill/>
            </p:spPr>
            <p:txBody>
              <a:bodyPr wrap="square">
                <a:spAutoFit/>
              </a:bodyPr>
              <a:lstStyle/>
              <a:p>
                <a:pPr algn="ctr"/>
                <a:r>
                  <a:rPr lang="en-US" sz="1400" b="1" dirty="0">
                    <a:solidFill>
                      <a:srgbClr val="93BADB"/>
                    </a:solidFill>
                    <a:latin typeface="Tahoma-Bold"/>
                  </a:rPr>
                  <a:t>GOAL 03</a:t>
                </a:r>
              </a:p>
              <a:p>
                <a:pPr algn="ctr"/>
                <a:r>
                  <a:rPr lang="en-US" sz="1400" dirty="0">
                    <a:solidFill>
                      <a:schemeClr val="tx1">
                        <a:lumMod val="95000"/>
                        <a:lumOff val="5000"/>
                      </a:schemeClr>
                    </a:solidFill>
                    <a:latin typeface="Tahoma-Bold"/>
                  </a:rPr>
                  <a:t>Support tech-savvy SMEs in market deployment of advanced technological solutions</a:t>
                </a:r>
              </a:p>
            </p:txBody>
          </p:sp>
          <p:sp>
            <p:nvSpPr>
              <p:cNvPr id="39" name="CuadroTexto 38">
                <a:extLst>
                  <a:ext uri="{FF2B5EF4-FFF2-40B4-BE49-F238E27FC236}">
                    <a16:creationId xmlns:a16="http://schemas.microsoft.com/office/drawing/2014/main" id="{84FCE314-D11F-4BAD-3CBD-C6A250ADEE6C}"/>
                  </a:ext>
                </a:extLst>
              </p:cNvPr>
              <p:cNvSpPr txBox="1"/>
              <p:nvPr/>
            </p:nvSpPr>
            <p:spPr>
              <a:xfrm>
                <a:off x="7520545" y="2804804"/>
                <a:ext cx="2727944" cy="1169551"/>
              </a:xfrm>
              <a:prstGeom prst="rect">
                <a:avLst/>
              </a:prstGeom>
              <a:noFill/>
            </p:spPr>
            <p:txBody>
              <a:bodyPr wrap="square">
                <a:spAutoFit/>
              </a:bodyPr>
              <a:lstStyle/>
              <a:p>
                <a:r>
                  <a:rPr lang="en-US" sz="1400" b="1" dirty="0">
                    <a:solidFill>
                      <a:srgbClr val="93BADB"/>
                    </a:solidFill>
                    <a:latin typeface="Tahoma-Bold"/>
                  </a:rPr>
                  <a:t>GOAL 04</a:t>
                </a:r>
              </a:p>
              <a:p>
                <a:r>
                  <a:rPr lang="en-US" sz="1400" dirty="0">
                    <a:solidFill>
                      <a:schemeClr val="tx1">
                        <a:lumMod val="95000"/>
                        <a:lumOff val="5000"/>
                      </a:schemeClr>
                    </a:solidFill>
                    <a:latin typeface="Tahoma-Bold"/>
                  </a:rPr>
                  <a:t>Collaboration among the partners for business opportunities, lessons learnt and policy recommendations</a:t>
                </a:r>
              </a:p>
            </p:txBody>
          </p:sp>
          <p:sp>
            <p:nvSpPr>
              <p:cNvPr id="40" name="CuadroTexto 39">
                <a:extLst>
                  <a:ext uri="{FF2B5EF4-FFF2-40B4-BE49-F238E27FC236}">
                    <a16:creationId xmlns:a16="http://schemas.microsoft.com/office/drawing/2014/main" id="{33C53863-5390-1746-5BD1-46D60F662421}"/>
                  </a:ext>
                </a:extLst>
              </p:cNvPr>
              <p:cNvSpPr txBox="1"/>
              <p:nvPr/>
            </p:nvSpPr>
            <p:spPr>
              <a:xfrm>
                <a:off x="8381937" y="4371953"/>
                <a:ext cx="2169128" cy="1169551"/>
              </a:xfrm>
              <a:prstGeom prst="rect">
                <a:avLst/>
              </a:prstGeom>
              <a:noFill/>
            </p:spPr>
            <p:txBody>
              <a:bodyPr wrap="square">
                <a:spAutoFit/>
              </a:bodyPr>
              <a:lstStyle/>
              <a:p>
                <a:r>
                  <a:rPr lang="en-US" sz="1400" b="1" dirty="0">
                    <a:solidFill>
                      <a:srgbClr val="93BADB"/>
                    </a:solidFill>
                    <a:latin typeface="Tahoma-Bold"/>
                  </a:rPr>
                  <a:t>GOAL 05</a:t>
                </a:r>
              </a:p>
              <a:p>
                <a:r>
                  <a:rPr lang="en-US" sz="1400" dirty="0">
                    <a:solidFill>
                      <a:schemeClr val="tx1">
                        <a:lumMod val="95000"/>
                        <a:lumOff val="5000"/>
                      </a:schemeClr>
                    </a:solidFill>
                    <a:latin typeface="Tahoma-Bold"/>
                  </a:rPr>
                  <a:t>Share the project knowledge to  foster technology uptake across Europe</a:t>
                </a:r>
              </a:p>
            </p:txBody>
          </p:sp>
        </p:grpSp>
        <p:pic>
          <p:nvPicPr>
            <p:cNvPr id="44" name="Gráfico 43">
              <a:extLst>
                <a:ext uri="{FF2B5EF4-FFF2-40B4-BE49-F238E27FC236}">
                  <a16:creationId xmlns:a16="http://schemas.microsoft.com/office/drawing/2014/main" id="{2891F85B-86A6-776F-4686-A1A697632368}"/>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9456" y="4541679"/>
              <a:ext cx="396000" cy="396000"/>
            </a:xfrm>
            <a:prstGeom prst="rect">
              <a:avLst/>
            </a:prstGeom>
          </p:spPr>
        </p:pic>
        <p:pic>
          <p:nvPicPr>
            <p:cNvPr id="46" name="Gráfico 45">
              <a:extLst>
                <a:ext uri="{FF2B5EF4-FFF2-40B4-BE49-F238E27FC236}">
                  <a16:creationId xmlns:a16="http://schemas.microsoft.com/office/drawing/2014/main" id="{33102F2B-B5FD-167C-F973-3D6E3765F0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54382" y="3108920"/>
              <a:ext cx="468000" cy="468000"/>
            </a:xfrm>
            <a:prstGeom prst="rect">
              <a:avLst/>
            </a:prstGeom>
          </p:spPr>
        </p:pic>
        <p:pic>
          <p:nvPicPr>
            <p:cNvPr id="48" name="Gráfico 47">
              <a:extLst>
                <a:ext uri="{FF2B5EF4-FFF2-40B4-BE49-F238E27FC236}">
                  <a16:creationId xmlns:a16="http://schemas.microsoft.com/office/drawing/2014/main" id="{7E7602A5-80A1-EC17-8ECB-A66469C9510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52843" y="3565737"/>
              <a:ext cx="451547" cy="468000"/>
            </a:xfrm>
            <a:prstGeom prst="rect">
              <a:avLst/>
            </a:prstGeom>
          </p:spPr>
        </p:pic>
        <p:pic>
          <p:nvPicPr>
            <p:cNvPr id="50" name="Gráfico 49">
              <a:extLst>
                <a:ext uri="{FF2B5EF4-FFF2-40B4-BE49-F238E27FC236}">
                  <a16:creationId xmlns:a16="http://schemas.microsoft.com/office/drawing/2014/main" id="{B312ACEB-ED11-DD9C-DC37-22B019F5986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15541" y="4537244"/>
              <a:ext cx="468000" cy="468000"/>
            </a:xfrm>
            <a:prstGeom prst="rect">
              <a:avLst/>
            </a:prstGeom>
          </p:spPr>
        </p:pic>
        <p:pic>
          <p:nvPicPr>
            <p:cNvPr id="52" name="Gráfico 51">
              <a:extLst>
                <a:ext uri="{FF2B5EF4-FFF2-40B4-BE49-F238E27FC236}">
                  <a16:creationId xmlns:a16="http://schemas.microsoft.com/office/drawing/2014/main" id="{3E18A2D0-2459-41DD-76FE-A4F0D37277CA}"/>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468906" y="3561896"/>
              <a:ext cx="515303" cy="468000"/>
            </a:xfrm>
            <a:prstGeom prst="rect">
              <a:avLst/>
            </a:prstGeom>
          </p:spPr>
        </p:pic>
      </p:grpSp>
      <p:pic>
        <p:nvPicPr>
          <p:cNvPr id="2" name="Imagen 1">
            <a:extLst>
              <a:ext uri="{FF2B5EF4-FFF2-40B4-BE49-F238E27FC236}">
                <a16:creationId xmlns:a16="http://schemas.microsoft.com/office/drawing/2014/main" id="{F17E603D-825F-7CDF-CC4E-C2498F1D821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rot="16200000">
            <a:off x="-2306337" y="2306337"/>
            <a:ext cx="6858000" cy="2245326"/>
          </a:xfrm>
          <a:prstGeom prst="rect">
            <a:avLst/>
          </a:prstGeom>
        </p:spPr>
      </p:pic>
      <p:grpSp>
        <p:nvGrpSpPr>
          <p:cNvPr id="4" name="Grupo 3">
            <a:extLst>
              <a:ext uri="{FF2B5EF4-FFF2-40B4-BE49-F238E27FC236}">
                <a16:creationId xmlns:a16="http://schemas.microsoft.com/office/drawing/2014/main" id="{BBC1C06D-2885-DAC8-ECFA-AB308AEA40DA}"/>
              </a:ext>
            </a:extLst>
          </p:cNvPr>
          <p:cNvGrpSpPr/>
          <p:nvPr/>
        </p:nvGrpSpPr>
        <p:grpSpPr>
          <a:xfrm>
            <a:off x="10065523" y="6249349"/>
            <a:ext cx="1814367" cy="415498"/>
            <a:chOff x="8429082" y="5829496"/>
            <a:chExt cx="2149221" cy="492181"/>
          </a:xfrm>
        </p:grpSpPr>
        <p:pic>
          <p:nvPicPr>
            <p:cNvPr id="10" name="Imagen 9">
              <a:extLst>
                <a:ext uri="{FF2B5EF4-FFF2-40B4-BE49-F238E27FC236}">
                  <a16:creationId xmlns:a16="http://schemas.microsoft.com/office/drawing/2014/main" id="{ED05541F-9452-D568-C070-CECC81CD7B9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429082" y="5845925"/>
              <a:ext cx="703281" cy="472793"/>
            </a:xfrm>
            <a:prstGeom prst="rect">
              <a:avLst/>
            </a:prstGeom>
          </p:spPr>
        </p:pic>
        <p:sp>
          <p:nvSpPr>
            <p:cNvPr id="11" name="CuadroTexto 10">
              <a:extLst>
                <a:ext uri="{FF2B5EF4-FFF2-40B4-BE49-F238E27FC236}">
                  <a16:creationId xmlns:a16="http://schemas.microsoft.com/office/drawing/2014/main" id="{736C7FA7-FDB9-D95C-A589-AC36C96400C1}"/>
                </a:ext>
              </a:extLst>
            </p:cNvPr>
            <p:cNvSpPr txBox="1"/>
            <p:nvPr/>
          </p:nvSpPr>
          <p:spPr>
            <a:xfrm>
              <a:off x="9131001" y="5829496"/>
              <a:ext cx="1447302" cy="492181"/>
            </a:xfrm>
            <a:prstGeom prst="rect">
              <a:avLst/>
            </a:prstGeom>
            <a:noFill/>
          </p:spPr>
          <p:txBody>
            <a:bodyPr wrap="none" rtlCol="0">
              <a:spAutoFit/>
            </a:bodyPr>
            <a:lstStyle/>
            <a:p>
              <a:r>
                <a:rPr lang="es-ES" sz="1050" b="1" dirty="0" err="1">
                  <a:solidFill>
                    <a:srgbClr val="1F3B88"/>
                  </a:solidFill>
                  <a:latin typeface="Arial" panose="020B0604020202020204" pitchFamily="34" charset="0"/>
                  <a:cs typeface="Arial" panose="020B0604020202020204" pitchFamily="34" charset="0"/>
                </a:rPr>
                <a:t>Funded</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by</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the</a:t>
              </a:r>
              <a:endParaRPr lang="es-ES" sz="1050" b="1" dirty="0">
                <a:solidFill>
                  <a:srgbClr val="1F3B88"/>
                </a:solidFill>
                <a:latin typeface="Arial" panose="020B0604020202020204" pitchFamily="34" charset="0"/>
                <a:cs typeface="Arial" panose="020B0604020202020204" pitchFamily="34" charset="0"/>
              </a:endParaRPr>
            </a:p>
            <a:p>
              <a:r>
                <a:rPr lang="es-ES" sz="1050" b="1" dirty="0" err="1">
                  <a:solidFill>
                    <a:srgbClr val="1F3B88"/>
                  </a:solidFill>
                  <a:latin typeface="Arial" panose="020B0604020202020204" pitchFamily="34" charset="0"/>
                  <a:cs typeface="Arial" panose="020B0604020202020204" pitchFamily="34" charset="0"/>
                </a:rPr>
                <a:t>European</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Union</a:t>
              </a:r>
              <a:endParaRPr lang="es-ES" sz="1050" b="1" dirty="0">
                <a:solidFill>
                  <a:srgbClr val="1F3B88"/>
                </a:solidFill>
                <a:latin typeface="Arial" panose="020B0604020202020204" pitchFamily="34" charset="0"/>
                <a:cs typeface="Arial" panose="020B0604020202020204" pitchFamily="34" charset="0"/>
              </a:endParaRPr>
            </a:p>
          </p:txBody>
        </p:sp>
      </p:grpSp>
      <p:sp>
        <p:nvSpPr>
          <p:cNvPr id="12" name="CuadroTexto 11">
            <a:extLst>
              <a:ext uri="{FF2B5EF4-FFF2-40B4-BE49-F238E27FC236}">
                <a16:creationId xmlns:a16="http://schemas.microsoft.com/office/drawing/2014/main" id="{0A9EC4CE-9E91-6CFB-2238-F8E7E94DF720}"/>
              </a:ext>
            </a:extLst>
          </p:cNvPr>
          <p:cNvSpPr txBox="1"/>
          <p:nvPr/>
        </p:nvSpPr>
        <p:spPr>
          <a:xfrm>
            <a:off x="1941740" y="961896"/>
            <a:ext cx="6315363" cy="1015663"/>
          </a:xfrm>
          <a:prstGeom prst="rect">
            <a:avLst/>
          </a:prstGeom>
          <a:noFill/>
        </p:spPr>
        <p:txBody>
          <a:bodyPr wrap="square" rtlCol="0">
            <a:spAutoFit/>
          </a:bodyPr>
          <a:lstStyle/>
          <a:p>
            <a:r>
              <a:rPr lang="es-ES" sz="6000" b="1" dirty="0">
                <a:solidFill>
                  <a:srgbClr val="124071"/>
                </a:solidFill>
              </a:rPr>
              <a:t>OUR GOALS</a:t>
            </a:r>
          </a:p>
        </p:txBody>
      </p:sp>
      <p:pic>
        <p:nvPicPr>
          <p:cNvPr id="18" name="Imagen 17" descr="Logotipo, nombre de la empresa&#10;&#10;Descripción generada automáticamente">
            <a:extLst>
              <a:ext uri="{FF2B5EF4-FFF2-40B4-BE49-F238E27FC236}">
                <a16:creationId xmlns:a16="http://schemas.microsoft.com/office/drawing/2014/main" id="{B1D4933D-41F4-CEF3-BA0D-3F6A34A3E46D}"/>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829800" y="117481"/>
            <a:ext cx="2122248" cy="851316"/>
          </a:xfrm>
          <a:prstGeom prst="rect">
            <a:avLst/>
          </a:prstGeom>
        </p:spPr>
      </p:pic>
    </p:spTree>
    <p:extLst>
      <p:ext uri="{BB962C8B-B14F-4D97-AF65-F5344CB8AC3E}">
        <p14:creationId xmlns:p14="http://schemas.microsoft.com/office/powerpoint/2010/main" val="3240393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 name="Grupo 304">
            <a:extLst>
              <a:ext uri="{FF2B5EF4-FFF2-40B4-BE49-F238E27FC236}">
                <a16:creationId xmlns:a16="http://schemas.microsoft.com/office/drawing/2014/main" id="{0429782E-EFE9-6D39-9A55-6CC303CD6C1C}"/>
              </a:ext>
            </a:extLst>
          </p:cNvPr>
          <p:cNvGrpSpPr/>
          <p:nvPr/>
        </p:nvGrpSpPr>
        <p:grpSpPr>
          <a:xfrm>
            <a:off x="2123406" y="2942597"/>
            <a:ext cx="9017035" cy="3351568"/>
            <a:chOff x="2245326" y="2934129"/>
            <a:chExt cx="9017035" cy="3351568"/>
          </a:xfrm>
        </p:grpSpPr>
        <p:grpSp>
          <p:nvGrpSpPr>
            <p:cNvPr id="300" name="Grupo 299">
              <a:extLst>
                <a:ext uri="{FF2B5EF4-FFF2-40B4-BE49-F238E27FC236}">
                  <a16:creationId xmlns:a16="http://schemas.microsoft.com/office/drawing/2014/main" id="{717D33DD-1A18-7C67-8E92-7307943DBB69}"/>
                </a:ext>
              </a:extLst>
            </p:cNvPr>
            <p:cNvGrpSpPr/>
            <p:nvPr/>
          </p:nvGrpSpPr>
          <p:grpSpPr>
            <a:xfrm>
              <a:off x="2245326" y="2966258"/>
              <a:ext cx="2543957" cy="3319439"/>
              <a:chOff x="2245326" y="2856190"/>
              <a:chExt cx="2543957" cy="3319439"/>
            </a:xfrm>
          </p:grpSpPr>
          <p:sp>
            <p:nvSpPr>
              <p:cNvPr id="9" name="Elipse 8">
                <a:extLst>
                  <a:ext uri="{FF2B5EF4-FFF2-40B4-BE49-F238E27FC236}">
                    <a16:creationId xmlns:a16="http://schemas.microsoft.com/office/drawing/2014/main" id="{9D55D4A4-EE89-F76C-4E3B-F2F1EFF0EB55}"/>
                  </a:ext>
                </a:extLst>
              </p:cNvPr>
              <p:cNvSpPr/>
              <p:nvPr/>
            </p:nvSpPr>
            <p:spPr>
              <a:xfrm>
                <a:off x="2605106" y="2856190"/>
                <a:ext cx="1824396" cy="1824398"/>
              </a:xfrm>
              <a:prstGeom prst="ellipse">
                <a:avLst/>
              </a:prstGeom>
              <a:solidFill>
                <a:schemeClr val="bg1"/>
              </a:solidFill>
              <a:ln w="19050">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ctángulo: esquinas redondeadas 9">
                <a:extLst>
                  <a:ext uri="{FF2B5EF4-FFF2-40B4-BE49-F238E27FC236}">
                    <a16:creationId xmlns:a16="http://schemas.microsoft.com/office/drawing/2014/main" id="{2E4446EB-735E-FC55-ADC2-5C0903064443}"/>
                  </a:ext>
                </a:extLst>
              </p:cNvPr>
              <p:cNvSpPr/>
              <p:nvPr/>
            </p:nvSpPr>
            <p:spPr>
              <a:xfrm>
                <a:off x="2279142" y="4524283"/>
                <a:ext cx="2510141" cy="405278"/>
              </a:xfrm>
              <a:prstGeom prst="roundRect">
                <a:avLst/>
              </a:prstGeom>
              <a:solidFill>
                <a:srgbClr val="93BA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b="1" dirty="0">
                    <a:solidFill>
                      <a:schemeClr val="bg1"/>
                    </a:solidFill>
                  </a:rPr>
                  <a:t>SUSTAINABILITY</a:t>
                </a:r>
              </a:p>
            </p:txBody>
          </p:sp>
          <p:sp>
            <p:nvSpPr>
              <p:cNvPr id="170" name="CuadroTexto 169">
                <a:extLst>
                  <a:ext uri="{FF2B5EF4-FFF2-40B4-BE49-F238E27FC236}">
                    <a16:creationId xmlns:a16="http://schemas.microsoft.com/office/drawing/2014/main" id="{4B0707F5-84AC-0E20-1C2D-14B3193B0FA8}"/>
                  </a:ext>
                </a:extLst>
              </p:cNvPr>
              <p:cNvSpPr txBox="1"/>
              <p:nvPr/>
            </p:nvSpPr>
            <p:spPr>
              <a:xfrm>
                <a:off x="2245326" y="4975300"/>
                <a:ext cx="2510141" cy="1200329"/>
              </a:xfrm>
              <a:prstGeom prst="rect">
                <a:avLst/>
              </a:prstGeom>
              <a:noFill/>
            </p:spPr>
            <p:txBody>
              <a:bodyPr wrap="square">
                <a:spAutoFit/>
              </a:bodyPr>
              <a:lstStyle/>
              <a:p>
                <a:r>
                  <a:rPr lang="en-US" sz="1200" b="1" i="0" u="none" strike="noStrike" baseline="0" dirty="0">
                    <a:solidFill>
                      <a:srgbClr val="124071"/>
                    </a:solidFill>
                    <a:latin typeface="Tahoma-Bold"/>
                  </a:rPr>
                  <a:t>Sustainability - circular and low carbon economy</a:t>
                </a:r>
                <a:r>
                  <a:rPr lang="en-US" sz="1200" i="0" u="none" strike="noStrike" baseline="0" dirty="0">
                    <a:solidFill>
                      <a:srgbClr val="124071"/>
                    </a:solidFill>
                    <a:latin typeface="Tahoma-Bold"/>
                  </a:rPr>
                  <a:t>: use of material resources that can no longer be treated as waste but must be oriented towards end of cycle regeneration</a:t>
                </a:r>
                <a:endParaRPr lang="es-ES" sz="1200" dirty="0">
                  <a:solidFill>
                    <a:srgbClr val="124071"/>
                  </a:solidFill>
                </a:endParaRPr>
              </a:p>
            </p:txBody>
          </p:sp>
          <p:grpSp>
            <p:nvGrpSpPr>
              <p:cNvPr id="250" name="Gráfico 248">
                <a:extLst>
                  <a:ext uri="{FF2B5EF4-FFF2-40B4-BE49-F238E27FC236}">
                    <a16:creationId xmlns:a16="http://schemas.microsoft.com/office/drawing/2014/main" id="{256A7546-1C97-E8AD-A6E5-FDAD2AB0629A}"/>
                  </a:ext>
                </a:extLst>
              </p:cNvPr>
              <p:cNvGrpSpPr/>
              <p:nvPr/>
            </p:nvGrpSpPr>
            <p:grpSpPr>
              <a:xfrm>
                <a:off x="3137764" y="3135239"/>
                <a:ext cx="854567" cy="1252483"/>
                <a:chOff x="3137764" y="3135239"/>
                <a:chExt cx="854567" cy="1252483"/>
              </a:xfrm>
            </p:grpSpPr>
            <p:grpSp>
              <p:nvGrpSpPr>
                <p:cNvPr id="251" name="Gráfico 248">
                  <a:extLst>
                    <a:ext uri="{FF2B5EF4-FFF2-40B4-BE49-F238E27FC236}">
                      <a16:creationId xmlns:a16="http://schemas.microsoft.com/office/drawing/2014/main" id="{41E481CE-7F80-9790-4AA2-5A418BD1A983}"/>
                    </a:ext>
                  </a:extLst>
                </p:cNvPr>
                <p:cNvGrpSpPr/>
                <p:nvPr/>
              </p:nvGrpSpPr>
              <p:grpSpPr>
                <a:xfrm>
                  <a:off x="3137764" y="3135239"/>
                  <a:ext cx="854567" cy="1059724"/>
                  <a:chOff x="3137764" y="3135239"/>
                  <a:chExt cx="854567" cy="1059724"/>
                </a:xfrm>
              </p:grpSpPr>
              <p:grpSp>
                <p:nvGrpSpPr>
                  <p:cNvPr id="252" name="Gráfico 248">
                    <a:extLst>
                      <a:ext uri="{FF2B5EF4-FFF2-40B4-BE49-F238E27FC236}">
                        <a16:creationId xmlns:a16="http://schemas.microsoft.com/office/drawing/2014/main" id="{6BCD0851-7648-5381-FC2B-D2B825B4F1D8}"/>
                      </a:ext>
                    </a:extLst>
                  </p:cNvPr>
                  <p:cNvGrpSpPr/>
                  <p:nvPr/>
                </p:nvGrpSpPr>
                <p:grpSpPr>
                  <a:xfrm>
                    <a:off x="3137764" y="3135239"/>
                    <a:ext cx="854567" cy="966568"/>
                    <a:chOff x="3137764" y="3135239"/>
                    <a:chExt cx="854567" cy="966568"/>
                  </a:xfrm>
                </p:grpSpPr>
                <p:grpSp>
                  <p:nvGrpSpPr>
                    <p:cNvPr id="253" name="Gráfico 248">
                      <a:extLst>
                        <a:ext uri="{FF2B5EF4-FFF2-40B4-BE49-F238E27FC236}">
                          <a16:creationId xmlns:a16="http://schemas.microsoft.com/office/drawing/2014/main" id="{728976B5-CAB7-C5F2-8A03-03D3EA85135B}"/>
                        </a:ext>
                      </a:extLst>
                    </p:cNvPr>
                    <p:cNvGrpSpPr/>
                    <p:nvPr/>
                  </p:nvGrpSpPr>
                  <p:grpSpPr>
                    <a:xfrm>
                      <a:off x="3293235" y="3135239"/>
                      <a:ext cx="294234" cy="594458"/>
                      <a:chOff x="3293235" y="3135239"/>
                      <a:chExt cx="294234" cy="594458"/>
                    </a:xfrm>
                  </p:grpSpPr>
                  <p:sp>
                    <p:nvSpPr>
                      <p:cNvPr id="254" name="Forma libre: forma 253">
                        <a:extLst>
                          <a:ext uri="{FF2B5EF4-FFF2-40B4-BE49-F238E27FC236}">
                            <a16:creationId xmlns:a16="http://schemas.microsoft.com/office/drawing/2014/main" id="{C320C379-4913-D50D-5766-51E73ABFC5E7}"/>
                          </a:ext>
                        </a:extLst>
                      </p:cNvPr>
                      <p:cNvSpPr/>
                      <p:nvPr/>
                    </p:nvSpPr>
                    <p:spPr>
                      <a:xfrm>
                        <a:off x="3293235" y="3135273"/>
                        <a:ext cx="294234" cy="479585"/>
                      </a:xfrm>
                      <a:custGeom>
                        <a:avLst/>
                        <a:gdLst>
                          <a:gd name="connsiteX0" fmla="*/ 19827 w 294234"/>
                          <a:gd name="connsiteY0" fmla="*/ 301856 h 479585"/>
                          <a:gd name="connsiteX1" fmla="*/ 202251 w 294234"/>
                          <a:gd name="connsiteY1" fmla="*/ 479586 h 479585"/>
                          <a:gd name="connsiteX2" fmla="*/ 291825 w 294234"/>
                          <a:gd name="connsiteY2" fmla="*/ 254030 h 479585"/>
                          <a:gd name="connsiteX3" fmla="*/ 0 w 294234"/>
                          <a:gd name="connsiteY3" fmla="*/ 0 h 479585"/>
                          <a:gd name="connsiteX4" fmla="*/ 19827 w 294234"/>
                          <a:gd name="connsiteY4" fmla="*/ 301856 h 4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34" h="479585">
                            <a:moveTo>
                              <a:pt x="19827" y="301856"/>
                            </a:moveTo>
                            <a:cubicBezTo>
                              <a:pt x="38944" y="410649"/>
                              <a:pt x="202251" y="479586"/>
                              <a:pt x="202251" y="479586"/>
                            </a:cubicBezTo>
                            <a:cubicBezTo>
                              <a:pt x="202251" y="479586"/>
                              <a:pt x="311685" y="366875"/>
                              <a:pt x="291825" y="254030"/>
                            </a:cubicBezTo>
                            <a:cubicBezTo>
                              <a:pt x="264906" y="100889"/>
                              <a:pt x="163307" y="19083"/>
                              <a:pt x="0" y="0"/>
                            </a:cubicBezTo>
                            <a:cubicBezTo>
                              <a:pt x="57993" y="128991"/>
                              <a:pt x="709" y="193064"/>
                              <a:pt x="19827" y="301856"/>
                            </a:cubicBezTo>
                            <a:close/>
                          </a:path>
                        </a:pathLst>
                      </a:custGeom>
                      <a:solidFill>
                        <a:srgbClr val="93BADB"/>
                      </a:solidFill>
                      <a:ln w="0" cap="flat">
                        <a:noFill/>
                        <a:prstDash val="solid"/>
                        <a:miter/>
                      </a:ln>
                    </p:spPr>
                    <p:txBody>
                      <a:bodyPr rtlCol="0" anchor="ctr"/>
                      <a:lstStyle/>
                      <a:p>
                        <a:endParaRPr lang="es-ES"/>
                      </a:p>
                    </p:txBody>
                  </p:sp>
                  <p:sp>
                    <p:nvSpPr>
                      <p:cNvPr id="255" name="Forma libre: forma 254">
                        <a:extLst>
                          <a:ext uri="{FF2B5EF4-FFF2-40B4-BE49-F238E27FC236}">
                            <a16:creationId xmlns:a16="http://schemas.microsoft.com/office/drawing/2014/main" id="{EC5F7960-AEE8-E092-AA52-E48E077FD62A}"/>
                          </a:ext>
                        </a:extLst>
                      </p:cNvPr>
                      <p:cNvSpPr/>
                      <p:nvPr/>
                    </p:nvSpPr>
                    <p:spPr>
                      <a:xfrm>
                        <a:off x="3308976" y="3263216"/>
                        <a:ext cx="278493" cy="351676"/>
                      </a:xfrm>
                      <a:custGeom>
                        <a:avLst/>
                        <a:gdLst>
                          <a:gd name="connsiteX0" fmla="*/ 43502 w 278493"/>
                          <a:gd name="connsiteY0" fmla="*/ 185667 h 351676"/>
                          <a:gd name="connsiteX1" fmla="*/ 158678 w 278493"/>
                          <a:gd name="connsiteY1" fmla="*/ 249774 h 351676"/>
                          <a:gd name="connsiteX2" fmla="*/ 188029 w 278493"/>
                          <a:gd name="connsiteY2" fmla="*/ 226806 h 351676"/>
                          <a:gd name="connsiteX3" fmla="*/ 212112 w 278493"/>
                          <a:gd name="connsiteY3" fmla="*/ 118385 h 351676"/>
                          <a:gd name="connsiteX4" fmla="*/ 228594 w 278493"/>
                          <a:gd name="connsiteY4" fmla="*/ 11551 h 351676"/>
                          <a:gd name="connsiteX5" fmla="*/ 227142 w 278493"/>
                          <a:gd name="connsiteY5" fmla="*/ 0 h 351676"/>
                          <a:gd name="connsiteX6" fmla="*/ 276084 w 278493"/>
                          <a:gd name="connsiteY6" fmla="*/ 126120 h 351676"/>
                          <a:gd name="connsiteX7" fmla="*/ 186510 w 278493"/>
                          <a:gd name="connsiteY7" fmla="*/ 351676 h 351676"/>
                          <a:gd name="connsiteX8" fmla="*/ 4085 w 278493"/>
                          <a:gd name="connsiteY8" fmla="*/ 173947 h 351676"/>
                          <a:gd name="connsiteX9" fmla="*/ 1552 w 278493"/>
                          <a:gd name="connsiteY9" fmla="*/ 93357 h 351676"/>
                          <a:gd name="connsiteX10" fmla="*/ 43502 w 278493"/>
                          <a:gd name="connsiteY10" fmla="*/ 185701 h 35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493" h="351676">
                            <a:moveTo>
                              <a:pt x="43502" y="185667"/>
                            </a:moveTo>
                            <a:cubicBezTo>
                              <a:pt x="64747" y="219443"/>
                              <a:pt x="113925" y="262946"/>
                              <a:pt x="158678" y="249774"/>
                            </a:cubicBezTo>
                            <a:cubicBezTo>
                              <a:pt x="171614" y="245957"/>
                              <a:pt x="185057" y="241769"/>
                              <a:pt x="188029" y="226806"/>
                            </a:cubicBezTo>
                            <a:cubicBezTo>
                              <a:pt x="195325" y="190294"/>
                              <a:pt x="202621" y="154458"/>
                              <a:pt x="212112" y="118385"/>
                            </a:cubicBezTo>
                            <a:cubicBezTo>
                              <a:pt x="221096" y="84237"/>
                              <a:pt x="232073" y="47151"/>
                              <a:pt x="228594" y="11551"/>
                            </a:cubicBezTo>
                            <a:cubicBezTo>
                              <a:pt x="228223" y="7667"/>
                              <a:pt x="227683" y="3850"/>
                              <a:pt x="227142" y="0"/>
                            </a:cubicBezTo>
                            <a:cubicBezTo>
                              <a:pt x="250920" y="34823"/>
                              <a:pt x="267403" y="76739"/>
                              <a:pt x="276084" y="126120"/>
                            </a:cubicBezTo>
                            <a:cubicBezTo>
                              <a:pt x="295944" y="238965"/>
                              <a:pt x="186510" y="351676"/>
                              <a:pt x="186510" y="351676"/>
                            </a:cubicBezTo>
                            <a:cubicBezTo>
                              <a:pt x="186510" y="351676"/>
                              <a:pt x="23202" y="282739"/>
                              <a:pt x="4085" y="173947"/>
                            </a:cubicBezTo>
                            <a:cubicBezTo>
                              <a:pt x="-1083" y="144528"/>
                              <a:pt x="-644" y="118419"/>
                              <a:pt x="1552" y="93357"/>
                            </a:cubicBezTo>
                            <a:cubicBezTo>
                              <a:pt x="13070" y="125208"/>
                              <a:pt x="25296" y="156721"/>
                              <a:pt x="43502" y="185701"/>
                            </a:cubicBezTo>
                            <a:close/>
                          </a:path>
                        </a:pathLst>
                      </a:custGeom>
                      <a:solidFill>
                        <a:srgbClr val="AECCE4"/>
                      </a:solidFill>
                      <a:ln w="0" cap="flat">
                        <a:noFill/>
                        <a:prstDash val="solid"/>
                        <a:miter/>
                      </a:ln>
                    </p:spPr>
                    <p:txBody>
                      <a:bodyPr rtlCol="0" anchor="ctr"/>
                      <a:lstStyle/>
                      <a:p>
                        <a:endParaRPr lang="es-ES"/>
                      </a:p>
                    </p:txBody>
                  </p:sp>
                  <p:sp>
                    <p:nvSpPr>
                      <p:cNvPr id="256" name="Forma libre: forma 255">
                        <a:extLst>
                          <a:ext uri="{FF2B5EF4-FFF2-40B4-BE49-F238E27FC236}">
                            <a16:creationId xmlns:a16="http://schemas.microsoft.com/office/drawing/2014/main" id="{129A8CAB-EDE2-785E-D42A-AF22957721BE}"/>
                          </a:ext>
                        </a:extLst>
                      </p:cNvPr>
                      <p:cNvSpPr/>
                      <p:nvPr/>
                    </p:nvSpPr>
                    <p:spPr>
                      <a:xfrm>
                        <a:off x="3293235" y="3135239"/>
                        <a:ext cx="179992" cy="162766"/>
                      </a:xfrm>
                      <a:custGeom>
                        <a:avLst/>
                        <a:gdLst>
                          <a:gd name="connsiteX0" fmla="*/ 179959 w 179992"/>
                          <a:gd name="connsiteY0" fmla="*/ 63431 h 162766"/>
                          <a:gd name="connsiteX1" fmla="*/ 50293 w 179992"/>
                          <a:gd name="connsiteY1" fmla="*/ 28338 h 162766"/>
                          <a:gd name="connsiteX2" fmla="*/ 40396 w 179992"/>
                          <a:gd name="connsiteY2" fmla="*/ 34553 h 162766"/>
                          <a:gd name="connsiteX3" fmla="*/ 48469 w 179992"/>
                          <a:gd name="connsiteY3" fmla="*/ 126322 h 162766"/>
                          <a:gd name="connsiteX4" fmla="*/ 24015 w 179992"/>
                          <a:gd name="connsiteY4" fmla="*/ 162767 h 162766"/>
                          <a:gd name="connsiteX5" fmla="*/ 0 w 179992"/>
                          <a:gd name="connsiteY5" fmla="*/ 0 h 162766"/>
                          <a:gd name="connsiteX6" fmla="*/ 179993 w 179992"/>
                          <a:gd name="connsiteY6" fmla="*/ 63398 h 16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92" h="162766">
                            <a:moveTo>
                              <a:pt x="179959" y="63431"/>
                            </a:moveTo>
                            <a:cubicBezTo>
                              <a:pt x="141251" y="66877"/>
                              <a:pt x="73666" y="36242"/>
                              <a:pt x="50293" y="28338"/>
                            </a:cubicBezTo>
                            <a:cubicBezTo>
                              <a:pt x="45767" y="26818"/>
                              <a:pt x="40869" y="29723"/>
                              <a:pt x="40396" y="34553"/>
                            </a:cubicBezTo>
                            <a:cubicBezTo>
                              <a:pt x="37390" y="64782"/>
                              <a:pt x="54852" y="97241"/>
                              <a:pt x="48469" y="126322"/>
                            </a:cubicBezTo>
                            <a:cubicBezTo>
                              <a:pt x="44652" y="143649"/>
                              <a:pt x="35701" y="154964"/>
                              <a:pt x="24015" y="162767"/>
                            </a:cubicBezTo>
                            <a:cubicBezTo>
                              <a:pt x="29115" y="115750"/>
                              <a:pt x="29892" y="66505"/>
                              <a:pt x="0" y="0"/>
                            </a:cubicBezTo>
                            <a:cubicBezTo>
                              <a:pt x="72585" y="8478"/>
                              <a:pt x="132909" y="29385"/>
                              <a:pt x="179993" y="63398"/>
                            </a:cubicBezTo>
                            <a:close/>
                          </a:path>
                        </a:pathLst>
                      </a:custGeom>
                      <a:solidFill>
                        <a:srgbClr val="124071">
                          <a:alpha val="30000"/>
                        </a:srgbClr>
                      </a:solidFill>
                      <a:ln w="0" cap="flat">
                        <a:noFill/>
                        <a:prstDash val="solid"/>
                        <a:miter/>
                      </a:ln>
                    </p:spPr>
                    <p:txBody>
                      <a:bodyPr rtlCol="0" anchor="ctr"/>
                      <a:lstStyle/>
                      <a:p>
                        <a:endParaRPr lang="es-ES"/>
                      </a:p>
                    </p:txBody>
                  </p:sp>
                  <p:sp>
                    <p:nvSpPr>
                      <p:cNvPr id="257" name="Forma libre: forma 256">
                        <a:extLst>
                          <a:ext uri="{FF2B5EF4-FFF2-40B4-BE49-F238E27FC236}">
                            <a16:creationId xmlns:a16="http://schemas.microsoft.com/office/drawing/2014/main" id="{69AFEB51-89D5-5C28-E66B-41ED8D1143D5}"/>
                          </a:ext>
                        </a:extLst>
                      </p:cNvPr>
                      <p:cNvSpPr/>
                      <p:nvPr/>
                    </p:nvSpPr>
                    <p:spPr>
                      <a:xfrm>
                        <a:off x="3321269" y="3153140"/>
                        <a:ext cx="198603" cy="576556"/>
                      </a:xfrm>
                      <a:custGeom>
                        <a:avLst/>
                        <a:gdLst>
                          <a:gd name="connsiteX0" fmla="*/ 168272 w 198603"/>
                          <a:gd name="connsiteY0" fmla="*/ 576185 h 576556"/>
                          <a:gd name="connsiteX1" fmla="*/ 168542 w 198603"/>
                          <a:gd name="connsiteY1" fmla="*/ 569261 h 576556"/>
                          <a:gd name="connsiteX2" fmla="*/ 168846 w 198603"/>
                          <a:gd name="connsiteY2" fmla="*/ 560952 h 576556"/>
                          <a:gd name="connsiteX3" fmla="*/ 168982 w 198603"/>
                          <a:gd name="connsiteY3" fmla="*/ 550110 h 576556"/>
                          <a:gd name="connsiteX4" fmla="*/ 168982 w 198603"/>
                          <a:gd name="connsiteY4" fmla="*/ 536499 h 576556"/>
                          <a:gd name="connsiteX5" fmla="*/ 168610 w 198603"/>
                          <a:gd name="connsiteY5" fmla="*/ 520387 h 576556"/>
                          <a:gd name="connsiteX6" fmla="*/ 166448 w 198603"/>
                          <a:gd name="connsiteY6" fmla="*/ 481646 h 576556"/>
                          <a:gd name="connsiteX7" fmla="*/ 164489 w 198603"/>
                          <a:gd name="connsiteY7" fmla="*/ 459489 h 576556"/>
                          <a:gd name="connsiteX8" fmla="*/ 161787 w 198603"/>
                          <a:gd name="connsiteY8" fmla="*/ 435812 h 576556"/>
                          <a:gd name="connsiteX9" fmla="*/ 154289 w 198603"/>
                          <a:gd name="connsiteY9" fmla="*/ 384844 h 576556"/>
                          <a:gd name="connsiteX10" fmla="*/ 143650 w 198603"/>
                          <a:gd name="connsiteY10" fmla="*/ 330701 h 576556"/>
                          <a:gd name="connsiteX11" fmla="*/ 130004 w 198603"/>
                          <a:gd name="connsiteY11" fmla="*/ 275342 h 576556"/>
                          <a:gd name="connsiteX12" fmla="*/ 113521 w 198603"/>
                          <a:gd name="connsiteY12" fmla="*/ 220693 h 576556"/>
                          <a:gd name="connsiteX13" fmla="*/ 94708 w 198603"/>
                          <a:gd name="connsiteY13" fmla="*/ 168678 h 576556"/>
                          <a:gd name="connsiteX14" fmla="*/ 74172 w 198603"/>
                          <a:gd name="connsiteY14" fmla="*/ 121188 h 576556"/>
                          <a:gd name="connsiteX15" fmla="*/ 53163 w 198603"/>
                          <a:gd name="connsiteY15" fmla="*/ 79813 h 576556"/>
                          <a:gd name="connsiteX16" fmla="*/ 42929 w 198603"/>
                          <a:gd name="connsiteY16" fmla="*/ 61878 h 576556"/>
                          <a:gd name="connsiteX17" fmla="*/ 33134 w 198603"/>
                          <a:gd name="connsiteY17" fmla="*/ 46037 h 576556"/>
                          <a:gd name="connsiteX18" fmla="*/ 16044 w 198603"/>
                          <a:gd name="connsiteY18" fmla="*/ 21009 h 576556"/>
                          <a:gd name="connsiteX19" fmla="*/ 4256 w 198603"/>
                          <a:gd name="connsiteY19" fmla="*/ 5438 h 576556"/>
                          <a:gd name="connsiteX20" fmla="*/ 0 w 198603"/>
                          <a:gd name="connsiteY20" fmla="*/ 0 h 576556"/>
                          <a:gd name="connsiteX21" fmla="*/ 4526 w 198603"/>
                          <a:gd name="connsiteY21" fmla="*/ 5235 h 576556"/>
                          <a:gd name="connsiteX22" fmla="*/ 17091 w 198603"/>
                          <a:gd name="connsiteY22" fmla="*/ 20232 h 576556"/>
                          <a:gd name="connsiteX23" fmla="*/ 35465 w 198603"/>
                          <a:gd name="connsiteY23" fmla="*/ 44483 h 576556"/>
                          <a:gd name="connsiteX24" fmla="*/ 46071 w 198603"/>
                          <a:gd name="connsiteY24" fmla="*/ 59919 h 576556"/>
                          <a:gd name="connsiteX25" fmla="*/ 57250 w 198603"/>
                          <a:gd name="connsiteY25" fmla="*/ 77415 h 576556"/>
                          <a:gd name="connsiteX26" fmla="*/ 80455 w 198603"/>
                          <a:gd name="connsiteY26" fmla="*/ 118047 h 576556"/>
                          <a:gd name="connsiteX27" fmla="*/ 103557 w 198603"/>
                          <a:gd name="connsiteY27" fmla="*/ 164928 h 576556"/>
                          <a:gd name="connsiteX28" fmla="*/ 125140 w 198603"/>
                          <a:gd name="connsiteY28" fmla="*/ 216538 h 576556"/>
                          <a:gd name="connsiteX29" fmla="*/ 144528 w 198603"/>
                          <a:gd name="connsiteY29" fmla="*/ 270985 h 576556"/>
                          <a:gd name="connsiteX30" fmla="*/ 161146 w 198603"/>
                          <a:gd name="connsiteY30" fmla="*/ 326378 h 576556"/>
                          <a:gd name="connsiteX31" fmla="*/ 174656 w 198603"/>
                          <a:gd name="connsiteY31" fmla="*/ 380825 h 576556"/>
                          <a:gd name="connsiteX32" fmla="*/ 184856 w 198603"/>
                          <a:gd name="connsiteY32" fmla="*/ 432367 h 576556"/>
                          <a:gd name="connsiteX33" fmla="*/ 188808 w 198603"/>
                          <a:gd name="connsiteY33" fmla="*/ 456416 h 576556"/>
                          <a:gd name="connsiteX34" fmla="*/ 191916 w 198603"/>
                          <a:gd name="connsiteY34" fmla="*/ 479012 h 576556"/>
                          <a:gd name="connsiteX35" fmla="*/ 196104 w 198603"/>
                          <a:gd name="connsiteY35" fmla="*/ 518766 h 576556"/>
                          <a:gd name="connsiteX36" fmla="*/ 197286 w 198603"/>
                          <a:gd name="connsiteY36" fmla="*/ 535452 h 576556"/>
                          <a:gd name="connsiteX37" fmla="*/ 198029 w 198603"/>
                          <a:gd name="connsiteY37" fmla="*/ 549705 h 576556"/>
                          <a:gd name="connsiteX38" fmla="*/ 198434 w 198603"/>
                          <a:gd name="connsiteY38" fmla="*/ 561324 h 576556"/>
                          <a:gd name="connsiteX39" fmla="*/ 198536 w 198603"/>
                          <a:gd name="connsiteY39" fmla="*/ 569633 h 576556"/>
                          <a:gd name="connsiteX40" fmla="*/ 198603 w 198603"/>
                          <a:gd name="connsiteY40" fmla="*/ 576557 h 576556"/>
                          <a:gd name="connsiteX41" fmla="*/ 168306 w 198603"/>
                          <a:gd name="connsiteY41" fmla="*/ 576118 h 57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8603" h="576556">
                            <a:moveTo>
                              <a:pt x="168272" y="576185"/>
                            </a:moveTo>
                            <a:cubicBezTo>
                              <a:pt x="168272" y="576185"/>
                              <a:pt x="168374" y="573787"/>
                              <a:pt x="168542" y="569261"/>
                            </a:cubicBezTo>
                            <a:cubicBezTo>
                              <a:pt x="168644" y="566998"/>
                              <a:pt x="168745" y="564229"/>
                              <a:pt x="168846" y="560952"/>
                            </a:cubicBezTo>
                            <a:cubicBezTo>
                              <a:pt x="168880" y="557811"/>
                              <a:pt x="168948" y="554163"/>
                              <a:pt x="168982" y="550110"/>
                            </a:cubicBezTo>
                            <a:cubicBezTo>
                              <a:pt x="169083" y="546057"/>
                              <a:pt x="168982" y="541464"/>
                              <a:pt x="168982" y="536499"/>
                            </a:cubicBezTo>
                            <a:cubicBezTo>
                              <a:pt x="168982" y="531534"/>
                              <a:pt x="168813" y="526129"/>
                              <a:pt x="168610" y="520387"/>
                            </a:cubicBezTo>
                            <a:cubicBezTo>
                              <a:pt x="168306" y="508870"/>
                              <a:pt x="167529" y="495866"/>
                              <a:pt x="166448" y="481646"/>
                            </a:cubicBezTo>
                            <a:cubicBezTo>
                              <a:pt x="165942" y="474553"/>
                              <a:pt x="165165" y="467156"/>
                              <a:pt x="164489" y="459489"/>
                            </a:cubicBezTo>
                            <a:cubicBezTo>
                              <a:pt x="163611" y="451856"/>
                              <a:pt x="162902" y="443918"/>
                              <a:pt x="161787" y="435812"/>
                            </a:cubicBezTo>
                            <a:cubicBezTo>
                              <a:pt x="159862" y="419566"/>
                              <a:pt x="157194" y="402509"/>
                              <a:pt x="154289" y="384844"/>
                            </a:cubicBezTo>
                            <a:cubicBezTo>
                              <a:pt x="151148" y="367247"/>
                              <a:pt x="147770" y="349042"/>
                              <a:pt x="143650" y="330701"/>
                            </a:cubicBezTo>
                            <a:cubicBezTo>
                              <a:pt x="139563" y="312361"/>
                              <a:pt x="135104" y="293750"/>
                              <a:pt x="130004" y="275342"/>
                            </a:cubicBezTo>
                            <a:cubicBezTo>
                              <a:pt x="125005" y="256901"/>
                              <a:pt x="119432" y="238594"/>
                              <a:pt x="113521" y="220693"/>
                            </a:cubicBezTo>
                            <a:cubicBezTo>
                              <a:pt x="107712" y="202791"/>
                              <a:pt x="101193" y="185430"/>
                              <a:pt x="94708" y="168678"/>
                            </a:cubicBezTo>
                            <a:cubicBezTo>
                              <a:pt x="87953" y="152060"/>
                              <a:pt x="81265" y="136016"/>
                              <a:pt x="74172" y="121188"/>
                            </a:cubicBezTo>
                            <a:cubicBezTo>
                              <a:pt x="67248" y="106226"/>
                              <a:pt x="60020" y="92445"/>
                              <a:pt x="53163" y="79813"/>
                            </a:cubicBezTo>
                            <a:cubicBezTo>
                              <a:pt x="49685" y="73530"/>
                              <a:pt x="46172" y="67586"/>
                              <a:pt x="42929" y="61878"/>
                            </a:cubicBezTo>
                            <a:cubicBezTo>
                              <a:pt x="39484" y="56305"/>
                              <a:pt x="36208" y="51002"/>
                              <a:pt x="33134" y="46037"/>
                            </a:cubicBezTo>
                            <a:cubicBezTo>
                              <a:pt x="26717" y="36242"/>
                              <a:pt x="21076" y="27764"/>
                              <a:pt x="16044" y="21009"/>
                            </a:cubicBezTo>
                            <a:cubicBezTo>
                              <a:pt x="11214" y="14118"/>
                              <a:pt x="7025" y="8984"/>
                              <a:pt x="4256" y="5438"/>
                            </a:cubicBezTo>
                            <a:cubicBezTo>
                              <a:pt x="1486" y="1891"/>
                              <a:pt x="0" y="0"/>
                              <a:pt x="0" y="0"/>
                            </a:cubicBezTo>
                            <a:cubicBezTo>
                              <a:pt x="0" y="0"/>
                              <a:pt x="1587" y="1824"/>
                              <a:pt x="4526" y="5235"/>
                            </a:cubicBezTo>
                            <a:cubicBezTo>
                              <a:pt x="7465" y="8680"/>
                              <a:pt x="11923" y="13578"/>
                              <a:pt x="17091" y="20232"/>
                            </a:cubicBezTo>
                            <a:cubicBezTo>
                              <a:pt x="22461" y="26751"/>
                              <a:pt x="28541" y="34992"/>
                              <a:pt x="35465" y="44483"/>
                            </a:cubicBezTo>
                            <a:cubicBezTo>
                              <a:pt x="38809" y="49347"/>
                              <a:pt x="42321" y="54481"/>
                              <a:pt x="46071" y="59919"/>
                            </a:cubicBezTo>
                            <a:cubicBezTo>
                              <a:pt x="49617" y="65492"/>
                              <a:pt x="53434" y="71267"/>
                              <a:pt x="57250" y="77415"/>
                            </a:cubicBezTo>
                            <a:cubicBezTo>
                              <a:pt x="64782" y="89777"/>
                              <a:pt x="72754" y="103321"/>
                              <a:pt x="80455" y="118047"/>
                            </a:cubicBezTo>
                            <a:cubicBezTo>
                              <a:pt x="88358" y="132672"/>
                              <a:pt x="95890" y="148479"/>
                              <a:pt x="103557" y="164928"/>
                            </a:cubicBezTo>
                            <a:cubicBezTo>
                              <a:pt x="110921" y="181512"/>
                              <a:pt x="118385" y="198704"/>
                              <a:pt x="125140" y="216538"/>
                            </a:cubicBezTo>
                            <a:cubicBezTo>
                              <a:pt x="131997" y="234304"/>
                              <a:pt x="138549" y="252543"/>
                              <a:pt x="144528" y="270985"/>
                            </a:cubicBezTo>
                            <a:cubicBezTo>
                              <a:pt x="150607" y="289393"/>
                              <a:pt x="156079" y="307970"/>
                              <a:pt x="161146" y="326378"/>
                            </a:cubicBezTo>
                            <a:cubicBezTo>
                              <a:pt x="166246" y="344786"/>
                              <a:pt x="170603" y="363059"/>
                              <a:pt x="174656" y="380825"/>
                            </a:cubicBezTo>
                            <a:cubicBezTo>
                              <a:pt x="178506" y="398625"/>
                              <a:pt x="182053" y="415884"/>
                              <a:pt x="184856" y="432367"/>
                            </a:cubicBezTo>
                            <a:cubicBezTo>
                              <a:pt x="186376" y="440575"/>
                              <a:pt x="187525" y="448647"/>
                              <a:pt x="188808" y="456416"/>
                            </a:cubicBezTo>
                            <a:cubicBezTo>
                              <a:pt x="189889" y="464218"/>
                              <a:pt x="191037" y="471750"/>
                              <a:pt x="191916" y="479012"/>
                            </a:cubicBezTo>
                            <a:cubicBezTo>
                              <a:pt x="193739" y="493535"/>
                              <a:pt x="195158" y="506877"/>
                              <a:pt x="196104" y="518766"/>
                            </a:cubicBezTo>
                            <a:cubicBezTo>
                              <a:pt x="196610" y="524711"/>
                              <a:pt x="197049" y="530284"/>
                              <a:pt x="197286" y="535452"/>
                            </a:cubicBezTo>
                            <a:cubicBezTo>
                              <a:pt x="197590" y="540619"/>
                              <a:pt x="197894" y="545348"/>
                              <a:pt x="198029" y="549705"/>
                            </a:cubicBezTo>
                            <a:cubicBezTo>
                              <a:pt x="198164" y="554062"/>
                              <a:pt x="198299" y="557946"/>
                              <a:pt x="198434" y="561324"/>
                            </a:cubicBezTo>
                            <a:cubicBezTo>
                              <a:pt x="198468" y="564600"/>
                              <a:pt x="198502" y="567370"/>
                              <a:pt x="198536" y="569633"/>
                            </a:cubicBezTo>
                            <a:cubicBezTo>
                              <a:pt x="198569" y="574159"/>
                              <a:pt x="198603" y="576557"/>
                              <a:pt x="198603" y="576557"/>
                            </a:cubicBezTo>
                            <a:lnTo>
                              <a:pt x="168306" y="576118"/>
                            </a:lnTo>
                            <a:close/>
                          </a:path>
                        </a:pathLst>
                      </a:custGeom>
                      <a:solidFill>
                        <a:srgbClr val="124071"/>
                      </a:solidFill>
                      <a:ln w="0" cap="flat">
                        <a:noFill/>
                        <a:prstDash val="solid"/>
                        <a:miter/>
                      </a:ln>
                    </p:spPr>
                    <p:txBody>
                      <a:bodyPr rtlCol="0" anchor="ctr"/>
                      <a:lstStyle/>
                      <a:p>
                        <a:endParaRPr lang="es-ES"/>
                      </a:p>
                    </p:txBody>
                  </p:sp>
                </p:grpSp>
                <p:grpSp>
                  <p:nvGrpSpPr>
                    <p:cNvPr id="258" name="Gráfico 248">
                      <a:extLst>
                        <a:ext uri="{FF2B5EF4-FFF2-40B4-BE49-F238E27FC236}">
                          <a16:creationId xmlns:a16="http://schemas.microsoft.com/office/drawing/2014/main" id="{ABC9298F-2F05-0D04-A075-C40D84CF7071}"/>
                        </a:ext>
                      </a:extLst>
                    </p:cNvPr>
                    <p:cNvGrpSpPr/>
                    <p:nvPr/>
                  </p:nvGrpSpPr>
                  <p:grpSpPr>
                    <a:xfrm>
                      <a:off x="3494675" y="3376711"/>
                      <a:ext cx="497656" cy="445633"/>
                      <a:chOff x="3494675" y="3376711"/>
                      <a:chExt cx="497656" cy="445633"/>
                    </a:xfrm>
                  </p:grpSpPr>
                  <p:sp>
                    <p:nvSpPr>
                      <p:cNvPr id="259" name="Forma libre: forma 258">
                        <a:extLst>
                          <a:ext uri="{FF2B5EF4-FFF2-40B4-BE49-F238E27FC236}">
                            <a16:creationId xmlns:a16="http://schemas.microsoft.com/office/drawing/2014/main" id="{FBFEC7BC-5CF3-A967-1E61-5A53F76865D3}"/>
                          </a:ext>
                        </a:extLst>
                      </p:cNvPr>
                      <p:cNvSpPr/>
                      <p:nvPr/>
                    </p:nvSpPr>
                    <p:spPr>
                      <a:xfrm>
                        <a:off x="3563763" y="3376711"/>
                        <a:ext cx="428568" cy="349430"/>
                      </a:xfrm>
                      <a:custGeom>
                        <a:avLst/>
                        <a:gdLst>
                          <a:gd name="connsiteX0" fmla="*/ 256142 w 428568"/>
                          <a:gd name="connsiteY0" fmla="*/ 287663 h 349430"/>
                          <a:gd name="connsiteX1" fmla="*/ 8462 w 428568"/>
                          <a:gd name="connsiteY1" fmla="*/ 345893 h 349430"/>
                          <a:gd name="connsiteX2" fmla="*/ 47913 w 428568"/>
                          <a:gd name="connsiteY2" fmla="*/ 106657 h 349430"/>
                          <a:gd name="connsiteX3" fmla="*/ 428569 w 428568"/>
                          <a:gd name="connsiteY3" fmla="*/ 39443 h 349430"/>
                          <a:gd name="connsiteX4" fmla="*/ 256142 w 428568"/>
                          <a:gd name="connsiteY4" fmla="*/ 287663 h 34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568" h="349430">
                            <a:moveTo>
                              <a:pt x="256142" y="287663"/>
                            </a:moveTo>
                            <a:cubicBezTo>
                              <a:pt x="183760" y="370955"/>
                              <a:pt x="8462" y="345893"/>
                              <a:pt x="8462" y="345893"/>
                            </a:cubicBezTo>
                            <a:cubicBezTo>
                              <a:pt x="8462" y="345893"/>
                              <a:pt x="-27205" y="193056"/>
                              <a:pt x="47913" y="106657"/>
                            </a:cubicBezTo>
                            <a:cubicBezTo>
                              <a:pt x="149815" y="-10579"/>
                              <a:pt x="278975" y="-28312"/>
                              <a:pt x="428569" y="39443"/>
                            </a:cubicBezTo>
                            <a:cubicBezTo>
                              <a:pt x="312514" y="119999"/>
                              <a:pt x="328558" y="204371"/>
                              <a:pt x="256142" y="287663"/>
                            </a:cubicBezTo>
                            <a:close/>
                          </a:path>
                        </a:pathLst>
                      </a:custGeom>
                      <a:solidFill>
                        <a:srgbClr val="93BADB"/>
                      </a:solidFill>
                      <a:ln w="0" cap="flat">
                        <a:noFill/>
                        <a:prstDash val="solid"/>
                        <a:miter/>
                      </a:ln>
                    </p:spPr>
                    <p:txBody>
                      <a:bodyPr rtlCol="0" anchor="ctr"/>
                      <a:lstStyle/>
                      <a:p>
                        <a:endParaRPr lang="es-ES"/>
                      </a:p>
                    </p:txBody>
                  </p:sp>
                  <p:sp>
                    <p:nvSpPr>
                      <p:cNvPr id="260" name="Forma libre: forma 259">
                        <a:extLst>
                          <a:ext uri="{FF2B5EF4-FFF2-40B4-BE49-F238E27FC236}">
                            <a16:creationId xmlns:a16="http://schemas.microsoft.com/office/drawing/2014/main" id="{66CDD715-111E-A236-2B31-FA7C60F172E6}"/>
                          </a:ext>
                        </a:extLst>
                      </p:cNvPr>
                      <p:cNvSpPr/>
                      <p:nvPr/>
                    </p:nvSpPr>
                    <p:spPr>
                      <a:xfrm>
                        <a:off x="3563809" y="3400583"/>
                        <a:ext cx="299802" cy="325533"/>
                      </a:xfrm>
                      <a:custGeom>
                        <a:avLst/>
                        <a:gdLst>
                          <a:gd name="connsiteX0" fmla="*/ 216308 w 299802"/>
                          <a:gd name="connsiteY0" fmla="*/ 253557 h 325533"/>
                          <a:gd name="connsiteX1" fmla="*/ 84716 w 299802"/>
                          <a:gd name="connsiteY1" fmla="*/ 249132 h 325533"/>
                          <a:gd name="connsiteX2" fmla="*/ 71408 w 299802"/>
                          <a:gd name="connsiteY2" fmla="*/ 214343 h 325533"/>
                          <a:gd name="connsiteX3" fmla="*/ 106637 w 299802"/>
                          <a:gd name="connsiteY3" fmla="*/ 109097 h 325533"/>
                          <a:gd name="connsiteX4" fmla="*/ 147540 w 299802"/>
                          <a:gd name="connsiteY4" fmla="*/ 9153 h 325533"/>
                          <a:gd name="connsiteX5" fmla="*/ 154734 w 299802"/>
                          <a:gd name="connsiteY5" fmla="*/ 0 h 325533"/>
                          <a:gd name="connsiteX6" fmla="*/ 47900 w 299802"/>
                          <a:gd name="connsiteY6" fmla="*/ 82751 h 325533"/>
                          <a:gd name="connsiteX7" fmla="*/ 8450 w 299802"/>
                          <a:gd name="connsiteY7" fmla="*/ 321987 h 325533"/>
                          <a:gd name="connsiteX8" fmla="*/ 256130 w 299802"/>
                          <a:gd name="connsiteY8" fmla="*/ 263757 h 325533"/>
                          <a:gd name="connsiteX9" fmla="*/ 299802 w 299802"/>
                          <a:gd name="connsiteY9" fmla="*/ 196070 h 325533"/>
                          <a:gd name="connsiteX10" fmla="*/ 216341 w 299802"/>
                          <a:gd name="connsiteY10" fmla="*/ 253523 h 32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802" h="325533">
                            <a:moveTo>
                              <a:pt x="216308" y="253557"/>
                            </a:moveTo>
                            <a:cubicBezTo>
                              <a:pt x="180741" y="271526"/>
                              <a:pt x="116229" y="283482"/>
                              <a:pt x="84716" y="249132"/>
                            </a:cubicBezTo>
                            <a:cubicBezTo>
                              <a:pt x="75597" y="239202"/>
                              <a:pt x="66274" y="228698"/>
                              <a:pt x="71408" y="214343"/>
                            </a:cubicBezTo>
                            <a:cubicBezTo>
                              <a:pt x="83939" y="179317"/>
                              <a:pt x="96200" y="144899"/>
                              <a:pt x="106637" y="109097"/>
                            </a:cubicBezTo>
                            <a:cubicBezTo>
                              <a:pt x="116533" y="75253"/>
                              <a:pt x="126227" y="37795"/>
                              <a:pt x="147540" y="9153"/>
                            </a:cubicBezTo>
                            <a:cubicBezTo>
                              <a:pt x="149870" y="6012"/>
                              <a:pt x="152268" y="3006"/>
                              <a:pt x="154734" y="0"/>
                            </a:cubicBezTo>
                            <a:cubicBezTo>
                              <a:pt x="116432" y="17597"/>
                              <a:pt x="80764" y="44990"/>
                              <a:pt x="47900" y="82751"/>
                            </a:cubicBezTo>
                            <a:cubicBezTo>
                              <a:pt x="-27184" y="169117"/>
                              <a:pt x="8450" y="321987"/>
                              <a:pt x="8450" y="321987"/>
                            </a:cubicBezTo>
                            <a:cubicBezTo>
                              <a:pt x="8450" y="321987"/>
                              <a:pt x="183748" y="347083"/>
                              <a:pt x="256130" y="263757"/>
                            </a:cubicBezTo>
                            <a:cubicBezTo>
                              <a:pt x="275720" y="241228"/>
                              <a:pt x="288791" y="218632"/>
                              <a:pt x="299802" y="196070"/>
                            </a:cubicBezTo>
                            <a:cubicBezTo>
                              <a:pt x="273524" y="217383"/>
                              <a:pt x="246841" y="238087"/>
                              <a:pt x="216341" y="253523"/>
                            </a:cubicBezTo>
                            <a:close/>
                          </a:path>
                        </a:pathLst>
                      </a:custGeom>
                      <a:solidFill>
                        <a:srgbClr val="AECCE4"/>
                      </a:solidFill>
                      <a:ln w="0" cap="flat">
                        <a:noFill/>
                        <a:prstDash val="solid"/>
                        <a:miter/>
                      </a:ln>
                    </p:spPr>
                    <p:txBody>
                      <a:bodyPr rtlCol="0" anchor="ctr"/>
                      <a:lstStyle/>
                      <a:p>
                        <a:endParaRPr lang="es-ES"/>
                      </a:p>
                    </p:txBody>
                  </p:sp>
                  <p:sp>
                    <p:nvSpPr>
                      <p:cNvPr id="261" name="Forma libre: forma 260">
                        <a:extLst>
                          <a:ext uri="{FF2B5EF4-FFF2-40B4-BE49-F238E27FC236}">
                            <a16:creationId xmlns:a16="http://schemas.microsoft.com/office/drawing/2014/main" id="{B6677BD4-2CCA-FC90-A784-56EAC9700F47}"/>
                          </a:ext>
                        </a:extLst>
                      </p:cNvPr>
                      <p:cNvSpPr/>
                      <p:nvPr/>
                    </p:nvSpPr>
                    <p:spPr>
                      <a:xfrm>
                        <a:off x="3805584" y="3376784"/>
                        <a:ext cx="186747" cy="166333"/>
                      </a:xfrm>
                      <a:custGeom>
                        <a:avLst/>
                        <a:gdLst>
                          <a:gd name="connsiteX0" fmla="*/ 0 w 186747"/>
                          <a:gd name="connsiteY0" fmla="*/ 1000 h 166333"/>
                          <a:gd name="connsiteX1" fmla="*/ 129092 w 186747"/>
                          <a:gd name="connsiteY1" fmla="*/ 37715 h 166333"/>
                          <a:gd name="connsiteX2" fmla="*/ 134361 w 186747"/>
                          <a:gd name="connsiteY2" fmla="*/ 48118 h 166333"/>
                          <a:gd name="connsiteX3" fmla="*/ 80218 w 186747"/>
                          <a:gd name="connsiteY3" fmla="*/ 122526 h 166333"/>
                          <a:gd name="connsiteX4" fmla="*/ 82380 w 186747"/>
                          <a:gd name="connsiteY4" fmla="*/ 166334 h 166333"/>
                          <a:gd name="connsiteX5" fmla="*/ 186748 w 186747"/>
                          <a:gd name="connsiteY5" fmla="*/ 39370 h 166333"/>
                          <a:gd name="connsiteX6" fmla="*/ 0 w 186747"/>
                          <a:gd name="connsiteY6" fmla="*/ 1000 h 1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747" h="166333">
                            <a:moveTo>
                              <a:pt x="0" y="1000"/>
                            </a:moveTo>
                            <a:cubicBezTo>
                              <a:pt x="31378" y="23900"/>
                              <a:pt x="105010" y="32446"/>
                              <a:pt x="129092" y="37715"/>
                            </a:cubicBezTo>
                            <a:cubicBezTo>
                              <a:pt x="133753" y="38728"/>
                              <a:pt x="136455" y="43727"/>
                              <a:pt x="134361" y="48118"/>
                            </a:cubicBezTo>
                            <a:cubicBezTo>
                              <a:pt x="121357" y="75544"/>
                              <a:pt x="89709" y="94323"/>
                              <a:pt x="80218" y="122526"/>
                            </a:cubicBezTo>
                            <a:cubicBezTo>
                              <a:pt x="74577" y="139313"/>
                              <a:pt x="76401" y="153634"/>
                              <a:pt x="82380" y="166334"/>
                            </a:cubicBezTo>
                            <a:cubicBezTo>
                              <a:pt x="102206" y="123438"/>
                              <a:pt x="126930" y="80914"/>
                              <a:pt x="186748" y="39370"/>
                            </a:cubicBezTo>
                            <a:cubicBezTo>
                              <a:pt x="120243" y="9241"/>
                              <a:pt x="57825" y="-3898"/>
                              <a:pt x="0" y="1000"/>
                            </a:cubicBezTo>
                            <a:close/>
                          </a:path>
                        </a:pathLst>
                      </a:custGeom>
                      <a:solidFill>
                        <a:srgbClr val="124071">
                          <a:alpha val="30000"/>
                        </a:srgbClr>
                      </a:solidFill>
                      <a:ln w="0" cap="flat">
                        <a:noFill/>
                        <a:prstDash val="solid"/>
                        <a:miter/>
                      </a:ln>
                    </p:spPr>
                    <p:txBody>
                      <a:bodyPr rtlCol="0" anchor="ctr"/>
                      <a:lstStyle/>
                      <a:p>
                        <a:endParaRPr lang="es-ES"/>
                      </a:p>
                    </p:txBody>
                  </p:sp>
                  <p:sp>
                    <p:nvSpPr>
                      <p:cNvPr id="262" name="Forma libre: forma 261">
                        <a:extLst>
                          <a:ext uri="{FF2B5EF4-FFF2-40B4-BE49-F238E27FC236}">
                            <a16:creationId xmlns:a16="http://schemas.microsoft.com/office/drawing/2014/main" id="{24F47AA7-7D88-D16A-F70A-51F470C6DA06}"/>
                          </a:ext>
                        </a:extLst>
                      </p:cNvPr>
                      <p:cNvSpPr/>
                      <p:nvPr/>
                    </p:nvSpPr>
                    <p:spPr>
                      <a:xfrm>
                        <a:off x="3494675" y="3417066"/>
                        <a:ext cx="464386" cy="405278"/>
                      </a:xfrm>
                      <a:custGeom>
                        <a:avLst/>
                        <a:gdLst>
                          <a:gd name="connsiteX0" fmla="*/ 0 w 464386"/>
                          <a:gd name="connsiteY0" fmla="*/ 392815 h 405278"/>
                          <a:gd name="connsiteX1" fmla="*/ 3580 w 464386"/>
                          <a:gd name="connsiteY1" fmla="*/ 386905 h 405278"/>
                          <a:gd name="connsiteX2" fmla="*/ 7904 w 464386"/>
                          <a:gd name="connsiteY2" fmla="*/ 379812 h 405278"/>
                          <a:gd name="connsiteX3" fmla="*/ 14152 w 464386"/>
                          <a:gd name="connsiteY3" fmla="*/ 370118 h 405278"/>
                          <a:gd name="connsiteX4" fmla="*/ 22022 w 464386"/>
                          <a:gd name="connsiteY4" fmla="*/ 358296 h 405278"/>
                          <a:gd name="connsiteX5" fmla="*/ 31547 w 464386"/>
                          <a:gd name="connsiteY5" fmla="*/ 344651 h 405278"/>
                          <a:gd name="connsiteX6" fmla="*/ 55393 w 464386"/>
                          <a:gd name="connsiteY6" fmla="*/ 312732 h 405278"/>
                          <a:gd name="connsiteX7" fmla="*/ 69579 w 464386"/>
                          <a:gd name="connsiteY7" fmla="*/ 295000 h 405278"/>
                          <a:gd name="connsiteX8" fmla="*/ 85217 w 464386"/>
                          <a:gd name="connsiteY8" fmla="*/ 276423 h 405278"/>
                          <a:gd name="connsiteX9" fmla="*/ 120243 w 464386"/>
                          <a:gd name="connsiteY9" fmla="*/ 237479 h 405278"/>
                          <a:gd name="connsiteX10" fmla="*/ 159592 w 464386"/>
                          <a:gd name="connsiteY10" fmla="*/ 197725 h 405278"/>
                          <a:gd name="connsiteX11" fmla="*/ 202082 w 464386"/>
                          <a:gd name="connsiteY11" fmla="*/ 158714 h 405278"/>
                          <a:gd name="connsiteX12" fmla="*/ 246498 w 464386"/>
                          <a:gd name="connsiteY12" fmla="*/ 121931 h 405278"/>
                          <a:gd name="connsiteX13" fmla="*/ 291352 w 464386"/>
                          <a:gd name="connsiteY13" fmla="*/ 88696 h 405278"/>
                          <a:gd name="connsiteX14" fmla="*/ 335092 w 464386"/>
                          <a:gd name="connsiteY14" fmla="*/ 60256 h 405278"/>
                          <a:gd name="connsiteX15" fmla="*/ 375725 w 464386"/>
                          <a:gd name="connsiteY15" fmla="*/ 37255 h 405278"/>
                          <a:gd name="connsiteX16" fmla="*/ 394268 w 464386"/>
                          <a:gd name="connsiteY16" fmla="*/ 27933 h 405278"/>
                          <a:gd name="connsiteX17" fmla="*/ 411257 w 464386"/>
                          <a:gd name="connsiteY17" fmla="*/ 20097 h 405278"/>
                          <a:gd name="connsiteX18" fmla="*/ 439393 w 464386"/>
                          <a:gd name="connsiteY18" fmla="*/ 8680 h 405278"/>
                          <a:gd name="connsiteX19" fmla="*/ 457834 w 464386"/>
                          <a:gd name="connsiteY19" fmla="*/ 2195 h 405278"/>
                          <a:gd name="connsiteX20" fmla="*/ 464387 w 464386"/>
                          <a:gd name="connsiteY20" fmla="*/ 0 h 405278"/>
                          <a:gd name="connsiteX21" fmla="*/ 457936 w 464386"/>
                          <a:gd name="connsiteY21" fmla="*/ 2432 h 405278"/>
                          <a:gd name="connsiteX22" fmla="*/ 439798 w 464386"/>
                          <a:gd name="connsiteY22" fmla="*/ 9626 h 405278"/>
                          <a:gd name="connsiteX23" fmla="*/ 412203 w 464386"/>
                          <a:gd name="connsiteY23" fmla="*/ 22123 h 405278"/>
                          <a:gd name="connsiteX24" fmla="*/ 395619 w 464386"/>
                          <a:gd name="connsiteY24" fmla="*/ 30601 h 405278"/>
                          <a:gd name="connsiteX25" fmla="*/ 377582 w 464386"/>
                          <a:gd name="connsiteY25" fmla="*/ 40599 h 405278"/>
                          <a:gd name="connsiteX26" fmla="*/ 338132 w 464386"/>
                          <a:gd name="connsiteY26" fmla="*/ 65053 h 405278"/>
                          <a:gd name="connsiteX27" fmla="*/ 295912 w 464386"/>
                          <a:gd name="connsiteY27" fmla="*/ 94978 h 405278"/>
                          <a:gd name="connsiteX28" fmla="*/ 252814 w 464386"/>
                          <a:gd name="connsiteY28" fmla="*/ 129666 h 405278"/>
                          <a:gd name="connsiteX29" fmla="*/ 210357 w 464386"/>
                          <a:gd name="connsiteY29" fmla="*/ 167799 h 405278"/>
                          <a:gd name="connsiteX30" fmla="*/ 169927 w 464386"/>
                          <a:gd name="connsiteY30" fmla="*/ 208027 h 405278"/>
                          <a:gd name="connsiteX31" fmla="*/ 132706 w 464386"/>
                          <a:gd name="connsiteY31" fmla="*/ 248794 h 405278"/>
                          <a:gd name="connsiteX32" fmla="*/ 99808 w 464386"/>
                          <a:gd name="connsiteY32" fmla="*/ 288481 h 405278"/>
                          <a:gd name="connsiteX33" fmla="*/ 85183 w 464386"/>
                          <a:gd name="connsiteY33" fmla="*/ 307328 h 405278"/>
                          <a:gd name="connsiteX34" fmla="*/ 71977 w 464386"/>
                          <a:gd name="connsiteY34" fmla="*/ 325263 h 405278"/>
                          <a:gd name="connsiteX35" fmla="*/ 49989 w 464386"/>
                          <a:gd name="connsiteY35" fmla="*/ 357317 h 405278"/>
                          <a:gd name="connsiteX36" fmla="*/ 41274 w 464386"/>
                          <a:gd name="connsiteY36" fmla="*/ 370928 h 405278"/>
                          <a:gd name="connsiteX37" fmla="*/ 34148 w 464386"/>
                          <a:gd name="connsiteY37" fmla="*/ 382581 h 405278"/>
                          <a:gd name="connsiteX38" fmla="*/ 28608 w 464386"/>
                          <a:gd name="connsiteY38" fmla="*/ 391971 h 405278"/>
                          <a:gd name="connsiteX39" fmla="*/ 24589 w 464386"/>
                          <a:gd name="connsiteY39" fmla="*/ 399233 h 405278"/>
                          <a:gd name="connsiteX40" fmla="*/ 21245 w 464386"/>
                          <a:gd name="connsiteY40" fmla="*/ 405279 h 405278"/>
                          <a:gd name="connsiteX41" fmla="*/ 68 w 464386"/>
                          <a:gd name="connsiteY41" fmla="*/ 392917 h 40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4386" h="405278">
                            <a:moveTo>
                              <a:pt x="0" y="392815"/>
                            </a:moveTo>
                            <a:cubicBezTo>
                              <a:pt x="0" y="392815"/>
                              <a:pt x="1250" y="390755"/>
                              <a:pt x="3580" y="386905"/>
                            </a:cubicBezTo>
                            <a:cubicBezTo>
                              <a:pt x="4762" y="384979"/>
                              <a:pt x="6215" y="382615"/>
                              <a:pt x="7904" y="379812"/>
                            </a:cubicBezTo>
                            <a:cubicBezTo>
                              <a:pt x="9727" y="376974"/>
                              <a:pt x="11822" y="373732"/>
                              <a:pt x="14152" y="370118"/>
                            </a:cubicBezTo>
                            <a:cubicBezTo>
                              <a:pt x="16483" y="366436"/>
                              <a:pt x="19151" y="362552"/>
                              <a:pt x="22022" y="358296"/>
                            </a:cubicBezTo>
                            <a:cubicBezTo>
                              <a:pt x="24893" y="354007"/>
                              <a:pt x="28068" y="349447"/>
                              <a:pt x="31547" y="344651"/>
                            </a:cubicBezTo>
                            <a:cubicBezTo>
                              <a:pt x="38403" y="334923"/>
                              <a:pt x="46442" y="324250"/>
                              <a:pt x="55393" y="312732"/>
                            </a:cubicBezTo>
                            <a:cubicBezTo>
                              <a:pt x="59851" y="306957"/>
                              <a:pt x="64681" y="301113"/>
                              <a:pt x="69579" y="295000"/>
                            </a:cubicBezTo>
                            <a:cubicBezTo>
                              <a:pt x="74645" y="288988"/>
                              <a:pt x="79711" y="282672"/>
                              <a:pt x="85217" y="276423"/>
                            </a:cubicBezTo>
                            <a:cubicBezTo>
                              <a:pt x="96025" y="263723"/>
                              <a:pt x="107847" y="250753"/>
                              <a:pt x="120243" y="237479"/>
                            </a:cubicBezTo>
                            <a:cubicBezTo>
                              <a:pt x="132774" y="224340"/>
                              <a:pt x="145811" y="210898"/>
                              <a:pt x="159592" y="197725"/>
                            </a:cubicBezTo>
                            <a:cubicBezTo>
                              <a:pt x="173305" y="184518"/>
                              <a:pt x="187491" y="171380"/>
                              <a:pt x="202082" y="158714"/>
                            </a:cubicBezTo>
                            <a:cubicBezTo>
                              <a:pt x="216606" y="145946"/>
                              <a:pt x="231535" y="133652"/>
                              <a:pt x="246498" y="121931"/>
                            </a:cubicBezTo>
                            <a:cubicBezTo>
                              <a:pt x="261393" y="110110"/>
                              <a:pt x="276592" y="99166"/>
                              <a:pt x="291352" y="88696"/>
                            </a:cubicBezTo>
                            <a:cubicBezTo>
                              <a:pt x="306315" y="78496"/>
                              <a:pt x="320839" y="68768"/>
                              <a:pt x="335092" y="60256"/>
                            </a:cubicBezTo>
                            <a:cubicBezTo>
                              <a:pt x="349211" y="51576"/>
                              <a:pt x="362957" y="44010"/>
                              <a:pt x="375725" y="37255"/>
                            </a:cubicBezTo>
                            <a:cubicBezTo>
                              <a:pt x="382142" y="33911"/>
                              <a:pt x="388391" y="30905"/>
                              <a:pt x="394268" y="27933"/>
                            </a:cubicBezTo>
                            <a:cubicBezTo>
                              <a:pt x="400246" y="25163"/>
                              <a:pt x="405921" y="22562"/>
                              <a:pt x="411257" y="20097"/>
                            </a:cubicBezTo>
                            <a:cubicBezTo>
                              <a:pt x="422065" y="15469"/>
                              <a:pt x="431489" y="11518"/>
                              <a:pt x="439393" y="8680"/>
                            </a:cubicBezTo>
                            <a:cubicBezTo>
                              <a:pt x="447229" y="5607"/>
                              <a:pt x="453545" y="3648"/>
                              <a:pt x="457834" y="2195"/>
                            </a:cubicBezTo>
                            <a:cubicBezTo>
                              <a:pt x="462124" y="777"/>
                              <a:pt x="464387" y="0"/>
                              <a:pt x="464387" y="0"/>
                            </a:cubicBezTo>
                            <a:cubicBezTo>
                              <a:pt x="464387" y="0"/>
                              <a:pt x="462124" y="844"/>
                              <a:pt x="457936" y="2432"/>
                            </a:cubicBezTo>
                            <a:cubicBezTo>
                              <a:pt x="453714" y="4053"/>
                              <a:pt x="447499" y="6249"/>
                              <a:pt x="439798" y="9626"/>
                            </a:cubicBezTo>
                            <a:cubicBezTo>
                              <a:pt x="431996" y="12767"/>
                              <a:pt x="422775" y="17091"/>
                              <a:pt x="412203" y="22123"/>
                            </a:cubicBezTo>
                            <a:cubicBezTo>
                              <a:pt x="407001" y="24792"/>
                              <a:pt x="401462" y="27595"/>
                              <a:pt x="395619" y="30601"/>
                            </a:cubicBezTo>
                            <a:cubicBezTo>
                              <a:pt x="389877" y="33776"/>
                              <a:pt x="383797" y="37019"/>
                              <a:pt x="377582" y="40599"/>
                            </a:cubicBezTo>
                            <a:cubicBezTo>
                              <a:pt x="365153" y="47827"/>
                              <a:pt x="351811" y="55866"/>
                              <a:pt x="338132" y="65053"/>
                            </a:cubicBezTo>
                            <a:cubicBezTo>
                              <a:pt x="324351" y="74037"/>
                              <a:pt x="310301" y="84271"/>
                              <a:pt x="295912" y="94978"/>
                            </a:cubicBezTo>
                            <a:cubicBezTo>
                              <a:pt x="281692" y="105922"/>
                              <a:pt x="267101" y="117372"/>
                              <a:pt x="252814" y="129666"/>
                            </a:cubicBezTo>
                            <a:cubicBezTo>
                              <a:pt x="238459" y="141859"/>
                              <a:pt x="224205" y="154627"/>
                              <a:pt x="210357" y="167799"/>
                            </a:cubicBezTo>
                            <a:cubicBezTo>
                              <a:pt x="196442" y="180904"/>
                              <a:pt x="182931" y="194449"/>
                              <a:pt x="169927" y="208027"/>
                            </a:cubicBezTo>
                            <a:cubicBezTo>
                              <a:pt x="156856" y="221571"/>
                              <a:pt x="144528" y="235351"/>
                              <a:pt x="132706" y="248794"/>
                            </a:cubicBezTo>
                            <a:cubicBezTo>
                              <a:pt x="121053" y="262372"/>
                              <a:pt x="109907" y="275579"/>
                              <a:pt x="99808" y="288481"/>
                            </a:cubicBezTo>
                            <a:cubicBezTo>
                              <a:pt x="94640" y="294831"/>
                              <a:pt x="89912" y="301248"/>
                              <a:pt x="85183" y="307328"/>
                            </a:cubicBezTo>
                            <a:cubicBezTo>
                              <a:pt x="80623" y="313509"/>
                              <a:pt x="76131" y="319454"/>
                              <a:pt x="71977" y="325263"/>
                            </a:cubicBezTo>
                            <a:cubicBezTo>
                              <a:pt x="63668" y="336848"/>
                              <a:pt x="56237" y="347589"/>
                              <a:pt x="49989" y="357317"/>
                            </a:cubicBezTo>
                            <a:cubicBezTo>
                              <a:pt x="46814" y="362147"/>
                              <a:pt x="43875" y="366673"/>
                              <a:pt x="41274" y="370928"/>
                            </a:cubicBezTo>
                            <a:cubicBezTo>
                              <a:pt x="38640" y="375150"/>
                              <a:pt x="36174" y="379068"/>
                              <a:pt x="34148" y="382581"/>
                            </a:cubicBezTo>
                            <a:cubicBezTo>
                              <a:pt x="32087" y="386094"/>
                              <a:pt x="30230" y="389235"/>
                              <a:pt x="28608" y="391971"/>
                            </a:cubicBezTo>
                            <a:cubicBezTo>
                              <a:pt x="27021" y="394842"/>
                              <a:pt x="25670" y="397240"/>
                              <a:pt x="24589" y="399233"/>
                            </a:cubicBezTo>
                            <a:cubicBezTo>
                              <a:pt x="22394" y="403185"/>
                              <a:pt x="21245" y="405279"/>
                              <a:pt x="21245" y="405279"/>
                            </a:cubicBezTo>
                            <a:lnTo>
                              <a:pt x="68" y="392917"/>
                            </a:lnTo>
                            <a:close/>
                          </a:path>
                        </a:pathLst>
                      </a:custGeom>
                      <a:solidFill>
                        <a:srgbClr val="124071"/>
                      </a:solidFill>
                      <a:ln w="0" cap="flat">
                        <a:noFill/>
                        <a:prstDash val="solid"/>
                        <a:miter/>
                      </a:ln>
                    </p:spPr>
                    <p:txBody>
                      <a:bodyPr rtlCol="0" anchor="ctr"/>
                      <a:lstStyle/>
                      <a:p>
                        <a:endParaRPr lang="es-ES"/>
                      </a:p>
                    </p:txBody>
                  </p:sp>
                </p:grpSp>
                <p:grpSp>
                  <p:nvGrpSpPr>
                    <p:cNvPr id="263" name="Gráfico 248">
                      <a:extLst>
                        <a:ext uri="{FF2B5EF4-FFF2-40B4-BE49-F238E27FC236}">
                          <a16:creationId xmlns:a16="http://schemas.microsoft.com/office/drawing/2014/main" id="{6BD707F7-E2F7-CC62-5B28-15E3E3AC83E4}"/>
                        </a:ext>
                      </a:extLst>
                    </p:cNvPr>
                    <p:cNvGrpSpPr/>
                    <p:nvPr/>
                  </p:nvGrpSpPr>
                  <p:grpSpPr>
                    <a:xfrm>
                      <a:off x="3137764" y="3435322"/>
                      <a:ext cx="377177" cy="442651"/>
                      <a:chOff x="3137764" y="3435322"/>
                      <a:chExt cx="377177" cy="442651"/>
                    </a:xfrm>
                  </p:grpSpPr>
                  <p:sp>
                    <p:nvSpPr>
                      <p:cNvPr id="264" name="Forma libre: forma 263">
                        <a:extLst>
                          <a:ext uri="{FF2B5EF4-FFF2-40B4-BE49-F238E27FC236}">
                            <a16:creationId xmlns:a16="http://schemas.microsoft.com/office/drawing/2014/main" id="{02616C37-A932-8258-23B3-2458FD252C7F}"/>
                          </a:ext>
                        </a:extLst>
                      </p:cNvPr>
                      <p:cNvSpPr/>
                      <p:nvPr/>
                    </p:nvSpPr>
                    <p:spPr>
                      <a:xfrm>
                        <a:off x="3137798" y="3435322"/>
                        <a:ext cx="347053" cy="346558"/>
                      </a:xfrm>
                      <a:custGeom>
                        <a:avLst/>
                        <a:gdLst>
                          <a:gd name="connsiteX0" fmla="*/ 113792 w 347053"/>
                          <a:gd name="connsiteY0" fmla="*/ 257964 h 346558"/>
                          <a:gd name="connsiteX1" fmla="*/ 322392 w 347053"/>
                          <a:gd name="connsiteY1" fmla="*/ 346559 h 346558"/>
                          <a:gd name="connsiteX2" fmla="*/ 323980 w 347053"/>
                          <a:gd name="connsiteY2" fmla="*/ 130595 h 346558"/>
                          <a:gd name="connsiteX3" fmla="*/ 0 w 347053"/>
                          <a:gd name="connsiteY3" fmla="*/ 13966 h 346558"/>
                          <a:gd name="connsiteX4" fmla="*/ 113792 w 347053"/>
                          <a:gd name="connsiteY4" fmla="*/ 257930 h 34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53" h="346558">
                            <a:moveTo>
                              <a:pt x="113792" y="257964"/>
                            </a:moveTo>
                            <a:cubicBezTo>
                              <a:pt x="164726" y="342033"/>
                              <a:pt x="322392" y="346559"/>
                              <a:pt x="322392" y="346559"/>
                            </a:cubicBezTo>
                            <a:cubicBezTo>
                              <a:pt x="322392" y="346559"/>
                              <a:pt x="376806" y="217771"/>
                              <a:pt x="323980" y="130595"/>
                            </a:cubicBezTo>
                            <a:cubicBezTo>
                              <a:pt x="252273" y="12244"/>
                              <a:pt x="141589" y="-22884"/>
                              <a:pt x="0" y="13966"/>
                            </a:cubicBezTo>
                            <a:cubicBezTo>
                              <a:pt x="89675" y="102257"/>
                              <a:pt x="62823" y="173862"/>
                              <a:pt x="113792" y="257930"/>
                            </a:cubicBezTo>
                            <a:close/>
                          </a:path>
                        </a:pathLst>
                      </a:custGeom>
                      <a:solidFill>
                        <a:srgbClr val="93BADB"/>
                      </a:solidFill>
                      <a:ln w="0" cap="flat">
                        <a:noFill/>
                        <a:prstDash val="solid"/>
                        <a:miter/>
                      </a:ln>
                    </p:spPr>
                    <p:txBody>
                      <a:bodyPr rtlCol="0" anchor="ctr"/>
                      <a:lstStyle/>
                      <a:p>
                        <a:endParaRPr lang="es-ES"/>
                      </a:p>
                    </p:txBody>
                  </p:sp>
                  <p:sp>
                    <p:nvSpPr>
                      <p:cNvPr id="265" name="Forma libre: forma 264">
                        <a:extLst>
                          <a:ext uri="{FF2B5EF4-FFF2-40B4-BE49-F238E27FC236}">
                            <a16:creationId xmlns:a16="http://schemas.microsoft.com/office/drawing/2014/main" id="{45F5C2A5-69DD-B864-705C-2FFDD51EACEB}"/>
                          </a:ext>
                        </a:extLst>
                      </p:cNvPr>
                      <p:cNvSpPr/>
                      <p:nvPr/>
                    </p:nvSpPr>
                    <p:spPr>
                      <a:xfrm>
                        <a:off x="3223487" y="3477086"/>
                        <a:ext cx="261378" cy="304794"/>
                      </a:xfrm>
                      <a:custGeom>
                        <a:avLst/>
                        <a:gdLst>
                          <a:gd name="connsiteX0" fmla="*/ 64580 w 261378"/>
                          <a:gd name="connsiteY0" fmla="*/ 213228 h 304794"/>
                          <a:gd name="connsiteX1" fmla="*/ 180769 w 261378"/>
                          <a:gd name="connsiteY1" fmla="*/ 229272 h 304794"/>
                          <a:gd name="connsiteX2" fmla="*/ 197725 w 261378"/>
                          <a:gd name="connsiteY2" fmla="*/ 200765 h 304794"/>
                          <a:gd name="connsiteX3" fmla="*/ 182728 w 261378"/>
                          <a:gd name="connsiteY3" fmla="*/ 103051 h 304794"/>
                          <a:gd name="connsiteX4" fmla="*/ 161956 w 261378"/>
                          <a:gd name="connsiteY4" fmla="*/ 9120 h 304794"/>
                          <a:gd name="connsiteX5" fmla="*/ 157025 w 261378"/>
                          <a:gd name="connsiteY5" fmla="*/ 0 h 304794"/>
                          <a:gd name="connsiteX6" fmla="*/ 238290 w 261378"/>
                          <a:gd name="connsiteY6" fmla="*/ 88831 h 304794"/>
                          <a:gd name="connsiteX7" fmla="*/ 236703 w 261378"/>
                          <a:gd name="connsiteY7" fmla="*/ 304795 h 304794"/>
                          <a:gd name="connsiteX8" fmla="*/ 28102 w 261378"/>
                          <a:gd name="connsiteY8" fmla="*/ 216200 h 304794"/>
                          <a:gd name="connsiteX9" fmla="*/ 0 w 261378"/>
                          <a:gd name="connsiteY9" fmla="*/ 150168 h 304794"/>
                          <a:gd name="connsiteX10" fmla="*/ 64580 w 261378"/>
                          <a:gd name="connsiteY10" fmla="*/ 213228 h 30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378" h="304794">
                            <a:moveTo>
                              <a:pt x="64580" y="213228"/>
                            </a:moveTo>
                            <a:cubicBezTo>
                              <a:pt x="93087" y="234372"/>
                              <a:pt x="147905" y="254638"/>
                              <a:pt x="180769" y="229272"/>
                            </a:cubicBezTo>
                            <a:cubicBezTo>
                              <a:pt x="190260" y="221942"/>
                              <a:pt x="200056" y="214140"/>
                              <a:pt x="197725" y="200765"/>
                            </a:cubicBezTo>
                            <a:cubicBezTo>
                              <a:pt x="192017" y="168137"/>
                              <a:pt x="186478" y="136050"/>
                              <a:pt x="182728" y="103051"/>
                            </a:cubicBezTo>
                            <a:cubicBezTo>
                              <a:pt x="179182" y="71842"/>
                              <a:pt x="176311" y="37525"/>
                              <a:pt x="161956" y="9120"/>
                            </a:cubicBezTo>
                            <a:cubicBezTo>
                              <a:pt x="160402" y="6012"/>
                              <a:pt x="158714" y="3006"/>
                              <a:pt x="157025" y="0"/>
                            </a:cubicBezTo>
                            <a:cubicBezTo>
                              <a:pt x="187964" y="21245"/>
                              <a:pt x="215153" y="50664"/>
                              <a:pt x="238290" y="88831"/>
                            </a:cubicBezTo>
                            <a:cubicBezTo>
                              <a:pt x="291150" y="176007"/>
                              <a:pt x="236703" y="304795"/>
                              <a:pt x="236703" y="304795"/>
                            </a:cubicBezTo>
                            <a:cubicBezTo>
                              <a:pt x="236703" y="304795"/>
                              <a:pt x="79036" y="300269"/>
                              <a:pt x="28102" y="216200"/>
                            </a:cubicBezTo>
                            <a:cubicBezTo>
                              <a:pt x="14321" y="193469"/>
                              <a:pt x="6249" y="171650"/>
                              <a:pt x="0" y="150168"/>
                            </a:cubicBezTo>
                            <a:cubicBezTo>
                              <a:pt x="19827" y="172866"/>
                              <a:pt x="40126" y="195090"/>
                              <a:pt x="64580" y="213228"/>
                            </a:cubicBezTo>
                            <a:close/>
                          </a:path>
                        </a:pathLst>
                      </a:custGeom>
                      <a:solidFill>
                        <a:srgbClr val="AECCE4"/>
                      </a:solidFill>
                      <a:ln w="0" cap="flat">
                        <a:noFill/>
                        <a:prstDash val="solid"/>
                        <a:miter/>
                      </a:ln>
                    </p:spPr>
                    <p:txBody>
                      <a:bodyPr rtlCol="0" anchor="ctr"/>
                      <a:lstStyle/>
                      <a:p>
                        <a:endParaRPr lang="es-ES"/>
                      </a:p>
                    </p:txBody>
                  </p:sp>
                  <p:sp>
                    <p:nvSpPr>
                      <p:cNvPr id="266" name="Forma libre: forma 265">
                        <a:extLst>
                          <a:ext uri="{FF2B5EF4-FFF2-40B4-BE49-F238E27FC236}">
                            <a16:creationId xmlns:a16="http://schemas.microsoft.com/office/drawing/2014/main" id="{A4928A40-0FBB-E210-A6B1-FA47311CAEDD}"/>
                          </a:ext>
                        </a:extLst>
                      </p:cNvPr>
                      <p:cNvSpPr/>
                      <p:nvPr/>
                    </p:nvSpPr>
                    <p:spPr>
                      <a:xfrm>
                        <a:off x="3137764" y="3435390"/>
                        <a:ext cx="169758" cy="141165"/>
                      </a:xfrm>
                      <a:custGeom>
                        <a:avLst/>
                        <a:gdLst>
                          <a:gd name="connsiteX0" fmla="*/ 169758 w 169758"/>
                          <a:gd name="connsiteY0" fmla="*/ 8460 h 141165"/>
                          <a:gd name="connsiteX1" fmla="*/ 50867 w 169758"/>
                          <a:gd name="connsiteY1" fmla="*/ 21160 h 141165"/>
                          <a:gd name="connsiteX2" fmla="*/ 44652 w 169758"/>
                          <a:gd name="connsiteY2" fmla="*/ 29502 h 141165"/>
                          <a:gd name="connsiteX3" fmla="*/ 80927 w 169758"/>
                          <a:gd name="connsiteY3" fmla="*/ 103033 h 141165"/>
                          <a:gd name="connsiteX4" fmla="*/ 72416 w 169758"/>
                          <a:gd name="connsiteY4" fmla="*/ 141166 h 141165"/>
                          <a:gd name="connsiteX5" fmla="*/ 0 w 169758"/>
                          <a:gd name="connsiteY5" fmla="*/ 13932 h 141165"/>
                          <a:gd name="connsiteX6" fmla="*/ 169725 w 169758"/>
                          <a:gd name="connsiteY6" fmla="*/ 8494 h 14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58" h="141165">
                            <a:moveTo>
                              <a:pt x="169758" y="8460"/>
                            </a:moveTo>
                            <a:cubicBezTo>
                              <a:pt x="138752" y="23828"/>
                              <a:pt x="72821" y="20180"/>
                              <a:pt x="50867" y="21160"/>
                            </a:cubicBezTo>
                            <a:cubicBezTo>
                              <a:pt x="46645" y="21362"/>
                              <a:pt x="43504" y="25348"/>
                              <a:pt x="44652" y="29502"/>
                            </a:cubicBezTo>
                            <a:cubicBezTo>
                              <a:pt x="51914" y="55544"/>
                              <a:pt x="76874" y="76823"/>
                              <a:pt x="80927" y="103033"/>
                            </a:cubicBezTo>
                            <a:cubicBezTo>
                              <a:pt x="83359" y="118637"/>
                              <a:pt x="79576" y="130932"/>
                              <a:pt x="72416" y="141166"/>
                            </a:cubicBezTo>
                            <a:cubicBezTo>
                              <a:pt x="61506" y="100533"/>
                              <a:pt x="46239" y="59428"/>
                              <a:pt x="0" y="13932"/>
                            </a:cubicBezTo>
                            <a:cubicBezTo>
                              <a:pt x="62925" y="-2450"/>
                              <a:pt x="119736" y="-4544"/>
                              <a:pt x="169725" y="8494"/>
                            </a:cubicBezTo>
                            <a:close/>
                          </a:path>
                        </a:pathLst>
                      </a:custGeom>
                      <a:solidFill>
                        <a:srgbClr val="124071">
                          <a:alpha val="30000"/>
                        </a:srgbClr>
                      </a:solidFill>
                      <a:ln w="0" cap="flat">
                        <a:noFill/>
                        <a:prstDash val="solid"/>
                        <a:miter/>
                      </a:ln>
                    </p:spPr>
                    <p:txBody>
                      <a:bodyPr rtlCol="0" anchor="ctr"/>
                      <a:lstStyle/>
                      <a:p>
                        <a:endParaRPr lang="es-ES"/>
                      </a:p>
                    </p:txBody>
                  </p:sp>
                  <p:sp>
                    <p:nvSpPr>
                      <p:cNvPr id="267" name="Forma libre: forma 266">
                        <a:extLst>
                          <a:ext uri="{FF2B5EF4-FFF2-40B4-BE49-F238E27FC236}">
                            <a16:creationId xmlns:a16="http://schemas.microsoft.com/office/drawing/2014/main" id="{0DDB1817-AA2F-2D94-5EDA-E98CFA52A062}"/>
                          </a:ext>
                        </a:extLst>
                      </p:cNvPr>
                      <p:cNvSpPr/>
                      <p:nvPr/>
                    </p:nvSpPr>
                    <p:spPr>
                      <a:xfrm>
                        <a:off x="3166811" y="3455030"/>
                        <a:ext cx="348129" cy="422943"/>
                      </a:xfrm>
                      <a:custGeom>
                        <a:avLst/>
                        <a:gdLst>
                          <a:gd name="connsiteX0" fmla="*/ 327830 w 348129"/>
                          <a:gd name="connsiteY0" fmla="*/ 422944 h 422943"/>
                          <a:gd name="connsiteX1" fmla="*/ 319758 w 348129"/>
                          <a:gd name="connsiteY1" fmla="*/ 400820 h 422943"/>
                          <a:gd name="connsiteX2" fmla="*/ 315232 w 348129"/>
                          <a:gd name="connsiteY2" fmla="*/ 389505 h 422943"/>
                          <a:gd name="connsiteX3" fmla="*/ 309726 w 348129"/>
                          <a:gd name="connsiteY3" fmla="*/ 376333 h 422943"/>
                          <a:gd name="connsiteX4" fmla="*/ 303039 w 348129"/>
                          <a:gd name="connsiteY4" fmla="*/ 361404 h 422943"/>
                          <a:gd name="connsiteX5" fmla="*/ 295304 w 348129"/>
                          <a:gd name="connsiteY5" fmla="*/ 344921 h 422943"/>
                          <a:gd name="connsiteX6" fmla="*/ 286320 w 348129"/>
                          <a:gd name="connsiteY6" fmla="*/ 327256 h 422943"/>
                          <a:gd name="connsiteX7" fmla="*/ 276423 w 348129"/>
                          <a:gd name="connsiteY7" fmla="*/ 308443 h 422943"/>
                          <a:gd name="connsiteX8" fmla="*/ 253455 w 348129"/>
                          <a:gd name="connsiteY8" fmla="*/ 268688 h 422943"/>
                          <a:gd name="connsiteX9" fmla="*/ 240688 w 348129"/>
                          <a:gd name="connsiteY9" fmla="*/ 248051 h 422943"/>
                          <a:gd name="connsiteX10" fmla="*/ 227043 w 348129"/>
                          <a:gd name="connsiteY10" fmla="*/ 227245 h 422943"/>
                          <a:gd name="connsiteX11" fmla="*/ 212586 w 348129"/>
                          <a:gd name="connsiteY11" fmla="*/ 206473 h 422943"/>
                          <a:gd name="connsiteX12" fmla="*/ 197590 w 348129"/>
                          <a:gd name="connsiteY12" fmla="*/ 185836 h 422943"/>
                          <a:gd name="connsiteX13" fmla="*/ 182120 w 348129"/>
                          <a:gd name="connsiteY13" fmla="*/ 165536 h 422943"/>
                          <a:gd name="connsiteX14" fmla="*/ 166043 w 348129"/>
                          <a:gd name="connsiteY14" fmla="*/ 145946 h 422943"/>
                          <a:gd name="connsiteX15" fmla="*/ 158072 w 348129"/>
                          <a:gd name="connsiteY15" fmla="*/ 136286 h 422943"/>
                          <a:gd name="connsiteX16" fmla="*/ 149797 w 348129"/>
                          <a:gd name="connsiteY16" fmla="*/ 127032 h 422943"/>
                          <a:gd name="connsiteX17" fmla="*/ 133551 w 348129"/>
                          <a:gd name="connsiteY17" fmla="*/ 108894 h 422943"/>
                          <a:gd name="connsiteX18" fmla="*/ 117068 w 348129"/>
                          <a:gd name="connsiteY18" fmla="*/ 92073 h 422943"/>
                          <a:gd name="connsiteX19" fmla="*/ 109063 w 348129"/>
                          <a:gd name="connsiteY19" fmla="*/ 83933 h 422943"/>
                          <a:gd name="connsiteX20" fmla="*/ 100923 w 348129"/>
                          <a:gd name="connsiteY20" fmla="*/ 76334 h 422943"/>
                          <a:gd name="connsiteX21" fmla="*/ 85217 w 348129"/>
                          <a:gd name="connsiteY21" fmla="*/ 61844 h 422943"/>
                          <a:gd name="connsiteX22" fmla="*/ 77516 w 348129"/>
                          <a:gd name="connsiteY22" fmla="*/ 55190 h 422943"/>
                          <a:gd name="connsiteX23" fmla="*/ 69950 w 348129"/>
                          <a:gd name="connsiteY23" fmla="*/ 48975 h 422943"/>
                          <a:gd name="connsiteX24" fmla="*/ 55764 w 348129"/>
                          <a:gd name="connsiteY24" fmla="*/ 37289 h 422943"/>
                          <a:gd name="connsiteX25" fmla="*/ 42355 w 348129"/>
                          <a:gd name="connsiteY25" fmla="*/ 27561 h 422943"/>
                          <a:gd name="connsiteX26" fmla="*/ 30500 w 348129"/>
                          <a:gd name="connsiteY26" fmla="*/ 19016 h 422943"/>
                          <a:gd name="connsiteX27" fmla="*/ 27798 w 348129"/>
                          <a:gd name="connsiteY27" fmla="*/ 17091 h 422943"/>
                          <a:gd name="connsiteX28" fmla="*/ 25096 w 348129"/>
                          <a:gd name="connsiteY28" fmla="*/ 15436 h 422943"/>
                          <a:gd name="connsiteX29" fmla="*/ 20063 w 348129"/>
                          <a:gd name="connsiteY29" fmla="*/ 12328 h 422943"/>
                          <a:gd name="connsiteX30" fmla="*/ 0 w 348129"/>
                          <a:gd name="connsiteY30" fmla="*/ 0 h 422943"/>
                          <a:gd name="connsiteX31" fmla="*/ 20536 w 348129"/>
                          <a:gd name="connsiteY31" fmla="*/ 11518 h 422943"/>
                          <a:gd name="connsiteX32" fmla="*/ 25704 w 348129"/>
                          <a:gd name="connsiteY32" fmla="*/ 14422 h 422943"/>
                          <a:gd name="connsiteX33" fmla="*/ 28473 w 348129"/>
                          <a:gd name="connsiteY33" fmla="*/ 15976 h 422943"/>
                          <a:gd name="connsiteX34" fmla="*/ 31243 w 348129"/>
                          <a:gd name="connsiteY34" fmla="*/ 17800 h 422943"/>
                          <a:gd name="connsiteX35" fmla="*/ 43436 w 348129"/>
                          <a:gd name="connsiteY35" fmla="*/ 25872 h 422943"/>
                          <a:gd name="connsiteX36" fmla="*/ 57318 w 348129"/>
                          <a:gd name="connsiteY36" fmla="*/ 35093 h 422943"/>
                          <a:gd name="connsiteX37" fmla="*/ 72044 w 348129"/>
                          <a:gd name="connsiteY37" fmla="*/ 46239 h 422943"/>
                          <a:gd name="connsiteX38" fmla="*/ 79914 w 348129"/>
                          <a:gd name="connsiteY38" fmla="*/ 52184 h 422943"/>
                          <a:gd name="connsiteX39" fmla="*/ 87919 w 348129"/>
                          <a:gd name="connsiteY39" fmla="*/ 58568 h 422943"/>
                          <a:gd name="connsiteX40" fmla="*/ 104300 w 348129"/>
                          <a:gd name="connsiteY40" fmla="*/ 72483 h 422943"/>
                          <a:gd name="connsiteX41" fmla="*/ 112812 w 348129"/>
                          <a:gd name="connsiteY41" fmla="*/ 79813 h 422943"/>
                          <a:gd name="connsiteX42" fmla="*/ 121188 w 348129"/>
                          <a:gd name="connsiteY42" fmla="*/ 87683 h 422943"/>
                          <a:gd name="connsiteX43" fmla="*/ 138482 w 348129"/>
                          <a:gd name="connsiteY43" fmla="*/ 103963 h 422943"/>
                          <a:gd name="connsiteX44" fmla="*/ 155572 w 348129"/>
                          <a:gd name="connsiteY44" fmla="*/ 121560 h 422943"/>
                          <a:gd name="connsiteX45" fmla="*/ 164287 w 348129"/>
                          <a:gd name="connsiteY45" fmla="*/ 130544 h 422943"/>
                          <a:gd name="connsiteX46" fmla="*/ 172731 w 348129"/>
                          <a:gd name="connsiteY46" fmla="*/ 139968 h 422943"/>
                          <a:gd name="connsiteX47" fmla="*/ 189720 w 348129"/>
                          <a:gd name="connsiteY47" fmla="*/ 159085 h 422943"/>
                          <a:gd name="connsiteX48" fmla="*/ 206169 w 348129"/>
                          <a:gd name="connsiteY48" fmla="*/ 178945 h 422943"/>
                          <a:gd name="connsiteX49" fmla="*/ 222145 w 348129"/>
                          <a:gd name="connsiteY49" fmla="*/ 199177 h 422943"/>
                          <a:gd name="connsiteX50" fmla="*/ 237615 w 348129"/>
                          <a:gd name="connsiteY50" fmla="*/ 219578 h 422943"/>
                          <a:gd name="connsiteX51" fmla="*/ 252273 w 348129"/>
                          <a:gd name="connsiteY51" fmla="*/ 240114 h 422943"/>
                          <a:gd name="connsiteX52" fmla="*/ 266054 w 348129"/>
                          <a:gd name="connsiteY52" fmla="*/ 260515 h 422943"/>
                          <a:gd name="connsiteX53" fmla="*/ 290981 w 348129"/>
                          <a:gd name="connsiteY53" fmla="*/ 299931 h 422943"/>
                          <a:gd name="connsiteX54" fmla="*/ 301789 w 348129"/>
                          <a:gd name="connsiteY54" fmla="*/ 318677 h 422943"/>
                          <a:gd name="connsiteX55" fmla="*/ 311652 w 348129"/>
                          <a:gd name="connsiteY55" fmla="*/ 336342 h 422943"/>
                          <a:gd name="connsiteX56" fmla="*/ 320231 w 348129"/>
                          <a:gd name="connsiteY56" fmla="*/ 352892 h 422943"/>
                          <a:gd name="connsiteX57" fmla="*/ 327729 w 348129"/>
                          <a:gd name="connsiteY57" fmla="*/ 368024 h 422943"/>
                          <a:gd name="connsiteX58" fmla="*/ 334045 w 348129"/>
                          <a:gd name="connsiteY58" fmla="*/ 381602 h 422943"/>
                          <a:gd name="connsiteX59" fmla="*/ 339179 w 348129"/>
                          <a:gd name="connsiteY59" fmla="*/ 393119 h 422943"/>
                          <a:gd name="connsiteX60" fmla="*/ 348130 w 348129"/>
                          <a:gd name="connsiteY60" fmla="*/ 414905 h 422943"/>
                          <a:gd name="connsiteX61" fmla="*/ 327763 w 348129"/>
                          <a:gd name="connsiteY61" fmla="*/ 422775 h 42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48129" h="422943">
                            <a:moveTo>
                              <a:pt x="327830" y="422944"/>
                            </a:moveTo>
                            <a:cubicBezTo>
                              <a:pt x="327830" y="422944"/>
                              <a:pt x="324892" y="414905"/>
                              <a:pt x="319758" y="400820"/>
                            </a:cubicBezTo>
                            <a:cubicBezTo>
                              <a:pt x="318542" y="397240"/>
                              <a:pt x="316921" y="393558"/>
                              <a:pt x="315232" y="389505"/>
                            </a:cubicBezTo>
                            <a:cubicBezTo>
                              <a:pt x="313543" y="385452"/>
                              <a:pt x="311685" y="381027"/>
                              <a:pt x="309726" y="376333"/>
                            </a:cubicBezTo>
                            <a:cubicBezTo>
                              <a:pt x="307835" y="371604"/>
                              <a:pt x="305538" y="366639"/>
                              <a:pt x="303039" y="361404"/>
                            </a:cubicBezTo>
                            <a:cubicBezTo>
                              <a:pt x="300573" y="356168"/>
                              <a:pt x="298006" y="350663"/>
                              <a:pt x="295304" y="344921"/>
                            </a:cubicBezTo>
                            <a:cubicBezTo>
                              <a:pt x="292602" y="339179"/>
                              <a:pt x="289427" y="333369"/>
                              <a:pt x="286320" y="327256"/>
                            </a:cubicBezTo>
                            <a:cubicBezTo>
                              <a:pt x="283111" y="321210"/>
                              <a:pt x="280105" y="314759"/>
                              <a:pt x="276423" y="308443"/>
                            </a:cubicBezTo>
                            <a:cubicBezTo>
                              <a:pt x="269263" y="295743"/>
                              <a:pt x="261933" y="282199"/>
                              <a:pt x="253455" y="268688"/>
                            </a:cubicBezTo>
                            <a:cubicBezTo>
                              <a:pt x="249233" y="261933"/>
                              <a:pt x="245282" y="254840"/>
                              <a:pt x="240688" y="248051"/>
                            </a:cubicBezTo>
                            <a:cubicBezTo>
                              <a:pt x="236196" y="241195"/>
                              <a:pt x="231636" y="234237"/>
                              <a:pt x="227043" y="227245"/>
                            </a:cubicBezTo>
                            <a:cubicBezTo>
                              <a:pt x="222483" y="220220"/>
                              <a:pt x="217416" y="213465"/>
                              <a:pt x="212586" y="206473"/>
                            </a:cubicBezTo>
                            <a:cubicBezTo>
                              <a:pt x="207689" y="199549"/>
                              <a:pt x="202859" y="192523"/>
                              <a:pt x="197590" y="185836"/>
                            </a:cubicBezTo>
                            <a:cubicBezTo>
                              <a:pt x="192422" y="179047"/>
                              <a:pt x="187254" y="172292"/>
                              <a:pt x="182120" y="165536"/>
                            </a:cubicBezTo>
                            <a:cubicBezTo>
                              <a:pt x="176818" y="158916"/>
                              <a:pt x="171380" y="152465"/>
                              <a:pt x="166043" y="145946"/>
                            </a:cubicBezTo>
                            <a:cubicBezTo>
                              <a:pt x="163375" y="142704"/>
                              <a:pt x="160706" y="139495"/>
                              <a:pt x="158072" y="136286"/>
                            </a:cubicBezTo>
                            <a:cubicBezTo>
                              <a:pt x="155302" y="133179"/>
                              <a:pt x="152533" y="130105"/>
                              <a:pt x="149797" y="127032"/>
                            </a:cubicBezTo>
                            <a:cubicBezTo>
                              <a:pt x="144291" y="120918"/>
                              <a:pt x="138887" y="114872"/>
                              <a:pt x="133551" y="108894"/>
                            </a:cubicBezTo>
                            <a:cubicBezTo>
                              <a:pt x="127944" y="103186"/>
                              <a:pt x="122438" y="97579"/>
                              <a:pt x="117068" y="92073"/>
                            </a:cubicBezTo>
                            <a:cubicBezTo>
                              <a:pt x="114366" y="89338"/>
                              <a:pt x="111697" y="86602"/>
                              <a:pt x="109063" y="83933"/>
                            </a:cubicBezTo>
                            <a:cubicBezTo>
                              <a:pt x="106395" y="81265"/>
                              <a:pt x="103591" y="78833"/>
                              <a:pt x="100923" y="76334"/>
                            </a:cubicBezTo>
                            <a:cubicBezTo>
                              <a:pt x="95519" y="71369"/>
                              <a:pt x="90283" y="66539"/>
                              <a:pt x="85217" y="61844"/>
                            </a:cubicBezTo>
                            <a:cubicBezTo>
                              <a:pt x="82718" y="59446"/>
                              <a:pt x="80117" y="57284"/>
                              <a:pt x="77516" y="55190"/>
                            </a:cubicBezTo>
                            <a:cubicBezTo>
                              <a:pt x="74949" y="53062"/>
                              <a:pt x="72416" y="51002"/>
                              <a:pt x="69950" y="48975"/>
                            </a:cubicBezTo>
                            <a:cubicBezTo>
                              <a:pt x="65019" y="44922"/>
                              <a:pt x="60256" y="41004"/>
                              <a:pt x="55764" y="37289"/>
                            </a:cubicBezTo>
                            <a:cubicBezTo>
                              <a:pt x="51069" y="33810"/>
                              <a:pt x="46543" y="30635"/>
                              <a:pt x="42355" y="27561"/>
                            </a:cubicBezTo>
                            <a:cubicBezTo>
                              <a:pt x="38133" y="24521"/>
                              <a:pt x="34181" y="21650"/>
                              <a:pt x="30500" y="19016"/>
                            </a:cubicBezTo>
                            <a:cubicBezTo>
                              <a:pt x="29588" y="18374"/>
                              <a:pt x="28676" y="17699"/>
                              <a:pt x="27798" y="17091"/>
                            </a:cubicBezTo>
                            <a:cubicBezTo>
                              <a:pt x="26886" y="16516"/>
                              <a:pt x="25974" y="15976"/>
                              <a:pt x="25096" y="15436"/>
                            </a:cubicBezTo>
                            <a:cubicBezTo>
                              <a:pt x="23339" y="14355"/>
                              <a:pt x="21650" y="13308"/>
                              <a:pt x="20063" y="12328"/>
                            </a:cubicBezTo>
                            <a:cubicBezTo>
                              <a:pt x="7296" y="4492"/>
                              <a:pt x="0" y="0"/>
                              <a:pt x="0" y="0"/>
                            </a:cubicBezTo>
                            <a:cubicBezTo>
                              <a:pt x="0" y="0"/>
                              <a:pt x="7465" y="4188"/>
                              <a:pt x="20536" y="11518"/>
                            </a:cubicBezTo>
                            <a:cubicBezTo>
                              <a:pt x="22157" y="12430"/>
                              <a:pt x="23913" y="13409"/>
                              <a:pt x="25704" y="14422"/>
                            </a:cubicBezTo>
                            <a:cubicBezTo>
                              <a:pt x="26616" y="14929"/>
                              <a:pt x="27527" y="15436"/>
                              <a:pt x="28473" y="15976"/>
                            </a:cubicBezTo>
                            <a:cubicBezTo>
                              <a:pt x="29385" y="16584"/>
                              <a:pt x="30297" y="17192"/>
                              <a:pt x="31243" y="17800"/>
                            </a:cubicBezTo>
                            <a:cubicBezTo>
                              <a:pt x="35026" y="20299"/>
                              <a:pt x="39079" y="23002"/>
                              <a:pt x="43436" y="25872"/>
                            </a:cubicBezTo>
                            <a:cubicBezTo>
                              <a:pt x="47793" y="28777"/>
                              <a:pt x="52454" y="31783"/>
                              <a:pt x="57318" y="35093"/>
                            </a:cubicBezTo>
                            <a:cubicBezTo>
                              <a:pt x="61979" y="38640"/>
                              <a:pt x="66910" y="42355"/>
                              <a:pt x="72044" y="46239"/>
                            </a:cubicBezTo>
                            <a:cubicBezTo>
                              <a:pt x="74611" y="48198"/>
                              <a:pt x="77246" y="50157"/>
                              <a:pt x="79914" y="52184"/>
                            </a:cubicBezTo>
                            <a:cubicBezTo>
                              <a:pt x="82616" y="54177"/>
                              <a:pt x="85318" y="56271"/>
                              <a:pt x="87919" y="58568"/>
                            </a:cubicBezTo>
                            <a:cubicBezTo>
                              <a:pt x="93222" y="63060"/>
                              <a:pt x="98694" y="67721"/>
                              <a:pt x="104300" y="72483"/>
                            </a:cubicBezTo>
                            <a:cubicBezTo>
                              <a:pt x="107104" y="74881"/>
                              <a:pt x="110009" y="77246"/>
                              <a:pt x="112812" y="79813"/>
                            </a:cubicBezTo>
                            <a:cubicBezTo>
                              <a:pt x="115582" y="82414"/>
                              <a:pt x="118351" y="85048"/>
                              <a:pt x="121188" y="87683"/>
                            </a:cubicBezTo>
                            <a:cubicBezTo>
                              <a:pt x="126829" y="93019"/>
                              <a:pt x="132605" y="98423"/>
                              <a:pt x="138482" y="103963"/>
                            </a:cubicBezTo>
                            <a:cubicBezTo>
                              <a:pt x="144089" y="109738"/>
                              <a:pt x="149797" y="115615"/>
                              <a:pt x="155572" y="121560"/>
                            </a:cubicBezTo>
                            <a:cubicBezTo>
                              <a:pt x="158443" y="124532"/>
                              <a:pt x="161348" y="127538"/>
                              <a:pt x="164287" y="130544"/>
                            </a:cubicBezTo>
                            <a:cubicBezTo>
                              <a:pt x="167090" y="133686"/>
                              <a:pt x="169894" y="136827"/>
                              <a:pt x="172731" y="139968"/>
                            </a:cubicBezTo>
                            <a:cubicBezTo>
                              <a:pt x="178338" y="146284"/>
                              <a:pt x="184113" y="152600"/>
                              <a:pt x="189720" y="159085"/>
                            </a:cubicBezTo>
                            <a:cubicBezTo>
                              <a:pt x="195192" y="165705"/>
                              <a:pt x="200664" y="172325"/>
                              <a:pt x="206169" y="178945"/>
                            </a:cubicBezTo>
                            <a:cubicBezTo>
                              <a:pt x="211776" y="185498"/>
                              <a:pt x="216944" y="192388"/>
                              <a:pt x="222145" y="199177"/>
                            </a:cubicBezTo>
                            <a:cubicBezTo>
                              <a:pt x="227313" y="206034"/>
                              <a:pt x="232717" y="212654"/>
                              <a:pt x="237615" y="219578"/>
                            </a:cubicBezTo>
                            <a:cubicBezTo>
                              <a:pt x="242546" y="226468"/>
                              <a:pt x="247443" y="233325"/>
                              <a:pt x="252273" y="240114"/>
                            </a:cubicBezTo>
                            <a:cubicBezTo>
                              <a:pt x="257205" y="246802"/>
                              <a:pt x="261494" y="253827"/>
                              <a:pt x="266054" y="260515"/>
                            </a:cubicBezTo>
                            <a:cubicBezTo>
                              <a:pt x="275173" y="273856"/>
                              <a:pt x="283178" y="287299"/>
                              <a:pt x="290981" y="299931"/>
                            </a:cubicBezTo>
                            <a:cubicBezTo>
                              <a:pt x="294966" y="306214"/>
                              <a:pt x="298276" y="312631"/>
                              <a:pt x="301789" y="318677"/>
                            </a:cubicBezTo>
                            <a:cubicBezTo>
                              <a:pt x="305200" y="324790"/>
                              <a:pt x="308679" y="330566"/>
                              <a:pt x="311652" y="336342"/>
                            </a:cubicBezTo>
                            <a:cubicBezTo>
                              <a:pt x="314624" y="342118"/>
                              <a:pt x="317495" y="347623"/>
                              <a:pt x="320231" y="352892"/>
                            </a:cubicBezTo>
                            <a:cubicBezTo>
                              <a:pt x="322967" y="358127"/>
                              <a:pt x="325567" y="363126"/>
                              <a:pt x="327729" y="368024"/>
                            </a:cubicBezTo>
                            <a:cubicBezTo>
                              <a:pt x="329992" y="372854"/>
                              <a:pt x="332086" y="377380"/>
                              <a:pt x="334045" y="381602"/>
                            </a:cubicBezTo>
                            <a:cubicBezTo>
                              <a:pt x="335970" y="385790"/>
                              <a:pt x="337862" y="389640"/>
                              <a:pt x="339179" y="393119"/>
                            </a:cubicBezTo>
                            <a:cubicBezTo>
                              <a:pt x="344887" y="406968"/>
                              <a:pt x="348130" y="414905"/>
                              <a:pt x="348130" y="414905"/>
                            </a:cubicBezTo>
                            <a:lnTo>
                              <a:pt x="327763" y="422775"/>
                            </a:lnTo>
                            <a:close/>
                          </a:path>
                        </a:pathLst>
                      </a:custGeom>
                      <a:solidFill>
                        <a:srgbClr val="124071"/>
                      </a:solidFill>
                      <a:ln w="0" cap="flat">
                        <a:noFill/>
                        <a:prstDash val="solid"/>
                        <a:miter/>
                      </a:ln>
                    </p:spPr>
                    <p:txBody>
                      <a:bodyPr rtlCol="0" anchor="ctr"/>
                      <a:lstStyle/>
                      <a:p>
                        <a:endParaRPr lang="es-ES"/>
                      </a:p>
                    </p:txBody>
                  </p:sp>
                </p:grpSp>
                <p:sp>
                  <p:nvSpPr>
                    <p:cNvPr id="268" name="Forma libre: forma 267">
                      <a:extLst>
                        <a:ext uri="{FF2B5EF4-FFF2-40B4-BE49-F238E27FC236}">
                          <a16:creationId xmlns:a16="http://schemas.microsoft.com/office/drawing/2014/main" id="{3FE1F006-6A98-6E91-B783-79B7DD30BF89}"/>
                        </a:ext>
                      </a:extLst>
                    </p:cNvPr>
                    <p:cNvSpPr/>
                    <p:nvPr/>
                  </p:nvSpPr>
                  <p:spPr>
                    <a:xfrm>
                      <a:off x="3505281" y="3719497"/>
                      <a:ext cx="3377" cy="382310"/>
                    </a:xfrm>
                    <a:custGeom>
                      <a:avLst/>
                      <a:gdLst>
                        <a:gd name="connsiteX0" fmla="*/ 0 w 3377"/>
                        <a:gd name="connsiteY0" fmla="*/ 382311 h 382310"/>
                        <a:gd name="connsiteX1" fmla="*/ 0 w 3377"/>
                        <a:gd name="connsiteY1" fmla="*/ 0 h 382310"/>
                      </a:gdLst>
                      <a:ahLst/>
                      <a:cxnLst>
                        <a:cxn ang="0">
                          <a:pos x="connsiteX0" y="connsiteY0"/>
                        </a:cxn>
                        <a:cxn ang="0">
                          <a:pos x="connsiteX1" y="connsiteY1"/>
                        </a:cxn>
                      </a:cxnLst>
                      <a:rect l="l" t="t" r="r" b="b"/>
                      <a:pathLst>
                        <a:path w="3377" h="382310">
                          <a:moveTo>
                            <a:pt x="0" y="382311"/>
                          </a:moveTo>
                          <a:lnTo>
                            <a:pt x="0" y="0"/>
                          </a:lnTo>
                        </a:path>
                      </a:pathLst>
                    </a:custGeom>
                    <a:ln w="30056" cap="flat">
                      <a:solidFill>
                        <a:srgbClr val="124071"/>
                      </a:solidFill>
                      <a:prstDash val="solid"/>
                      <a:miter/>
                    </a:ln>
                  </p:spPr>
                  <p:txBody>
                    <a:bodyPr rtlCol="0" anchor="ctr"/>
                    <a:lstStyle/>
                    <a:p>
                      <a:endParaRPr lang="es-ES"/>
                    </a:p>
                  </p:txBody>
                </p:sp>
              </p:grpSp>
              <p:grpSp>
                <p:nvGrpSpPr>
                  <p:cNvPr id="269" name="Gráfico 248">
                    <a:extLst>
                      <a:ext uri="{FF2B5EF4-FFF2-40B4-BE49-F238E27FC236}">
                        <a16:creationId xmlns:a16="http://schemas.microsoft.com/office/drawing/2014/main" id="{CB2928B3-818E-6470-788F-0050F4A34209}"/>
                      </a:ext>
                    </a:extLst>
                  </p:cNvPr>
                  <p:cNvGrpSpPr/>
                  <p:nvPr/>
                </p:nvGrpSpPr>
                <p:grpSpPr>
                  <a:xfrm>
                    <a:off x="3223471" y="3944468"/>
                    <a:ext cx="587356" cy="250495"/>
                    <a:chOff x="3223471" y="3944468"/>
                    <a:chExt cx="587356" cy="250495"/>
                  </a:xfrm>
                </p:grpSpPr>
                <p:sp>
                  <p:nvSpPr>
                    <p:cNvPr id="270" name="Forma libre: forma 269">
                      <a:extLst>
                        <a:ext uri="{FF2B5EF4-FFF2-40B4-BE49-F238E27FC236}">
                          <a16:creationId xmlns:a16="http://schemas.microsoft.com/office/drawing/2014/main" id="{5CE9AFD8-B71F-0543-E789-95FBBBBA68E7}"/>
                        </a:ext>
                      </a:extLst>
                    </p:cNvPr>
                    <p:cNvSpPr/>
                    <p:nvPr/>
                  </p:nvSpPr>
                  <p:spPr>
                    <a:xfrm>
                      <a:off x="3223538" y="3944468"/>
                      <a:ext cx="587289" cy="250427"/>
                    </a:xfrm>
                    <a:custGeom>
                      <a:avLst/>
                      <a:gdLst>
                        <a:gd name="connsiteX0" fmla="*/ 586977 w 587289"/>
                        <a:gd name="connsiteY0" fmla="*/ 178788 h 250427"/>
                        <a:gd name="connsiteX1" fmla="*/ 554754 w 587289"/>
                        <a:gd name="connsiteY1" fmla="*/ 106507 h 250427"/>
                        <a:gd name="connsiteX2" fmla="*/ 521046 w 587289"/>
                        <a:gd name="connsiteY2" fmla="*/ 89923 h 250427"/>
                        <a:gd name="connsiteX3" fmla="*/ 463525 w 587289"/>
                        <a:gd name="connsiteY3" fmla="*/ 59220 h 250427"/>
                        <a:gd name="connsiteX4" fmla="*/ 432924 w 587289"/>
                        <a:gd name="connsiteY4" fmla="*/ 45609 h 250427"/>
                        <a:gd name="connsiteX5" fmla="*/ 377700 w 587289"/>
                        <a:gd name="connsiteY5" fmla="*/ 26964 h 250427"/>
                        <a:gd name="connsiteX6" fmla="*/ 342371 w 587289"/>
                        <a:gd name="connsiteY6" fmla="*/ 16156 h 250427"/>
                        <a:gd name="connsiteX7" fmla="*/ 305487 w 587289"/>
                        <a:gd name="connsiteY7" fmla="*/ 2375 h 250427"/>
                        <a:gd name="connsiteX8" fmla="*/ 266408 w 587289"/>
                        <a:gd name="connsiteY8" fmla="*/ 6395 h 250427"/>
                        <a:gd name="connsiteX9" fmla="*/ 213245 w 587289"/>
                        <a:gd name="connsiteY9" fmla="*/ 13015 h 250427"/>
                        <a:gd name="connsiteX10" fmla="*/ 142855 w 587289"/>
                        <a:gd name="connsiteY10" fmla="*/ 35847 h 250427"/>
                        <a:gd name="connsiteX11" fmla="*/ 90638 w 587289"/>
                        <a:gd name="connsiteY11" fmla="*/ 51857 h 250427"/>
                        <a:gd name="connsiteX12" fmla="*/ 26970 w 587289"/>
                        <a:gd name="connsiteY12" fmla="*/ 100360 h 250427"/>
                        <a:gd name="connsiteX13" fmla="*/ 4103 w 587289"/>
                        <a:gd name="connsiteY13" fmla="*/ 128056 h 250427"/>
                        <a:gd name="connsiteX14" fmla="*/ 9541 w 587289"/>
                        <a:gd name="connsiteY14" fmla="*/ 177369 h 250427"/>
                        <a:gd name="connsiteX15" fmla="*/ 36900 w 587289"/>
                        <a:gd name="connsiteY15" fmla="*/ 191521 h 250427"/>
                        <a:gd name="connsiteX16" fmla="*/ 69798 w 587289"/>
                        <a:gd name="connsiteY16" fmla="*/ 219724 h 250427"/>
                        <a:gd name="connsiteX17" fmla="*/ 181022 w 587289"/>
                        <a:gd name="connsiteY17" fmla="*/ 223879 h 250427"/>
                        <a:gd name="connsiteX18" fmla="*/ 245400 w 587289"/>
                        <a:gd name="connsiteY18" fmla="*/ 235430 h 250427"/>
                        <a:gd name="connsiteX19" fmla="*/ 316160 w 587289"/>
                        <a:gd name="connsiteY19" fmla="*/ 241104 h 250427"/>
                        <a:gd name="connsiteX20" fmla="*/ 362636 w 587289"/>
                        <a:gd name="connsiteY20" fmla="*/ 248805 h 250427"/>
                        <a:gd name="connsiteX21" fmla="*/ 416880 w 587289"/>
                        <a:gd name="connsiteY21" fmla="*/ 225736 h 250427"/>
                        <a:gd name="connsiteX22" fmla="*/ 477644 w 587289"/>
                        <a:gd name="connsiteY22" fmla="*/ 212361 h 250427"/>
                        <a:gd name="connsiteX23" fmla="*/ 543169 w 587289"/>
                        <a:gd name="connsiteY23" fmla="*/ 213847 h 250427"/>
                        <a:gd name="connsiteX24" fmla="*/ 587044 w 587289"/>
                        <a:gd name="connsiteY24" fmla="*/ 178754 h 2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7289" h="250427">
                          <a:moveTo>
                            <a:pt x="586977" y="178788"/>
                          </a:moveTo>
                          <a:cubicBezTo>
                            <a:pt x="583667" y="152915"/>
                            <a:pt x="572926" y="125658"/>
                            <a:pt x="554754" y="106507"/>
                          </a:cubicBezTo>
                          <a:cubicBezTo>
                            <a:pt x="546310" y="97658"/>
                            <a:pt x="533205" y="91206"/>
                            <a:pt x="521046" y="89923"/>
                          </a:cubicBezTo>
                          <a:cubicBezTo>
                            <a:pt x="493383" y="87018"/>
                            <a:pt x="483183" y="78000"/>
                            <a:pt x="463525" y="59220"/>
                          </a:cubicBezTo>
                          <a:cubicBezTo>
                            <a:pt x="453426" y="49594"/>
                            <a:pt x="448157" y="45609"/>
                            <a:pt x="432924" y="45609"/>
                          </a:cubicBezTo>
                          <a:cubicBezTo>
                            <a:pt x="397426" y="45609"/>
                            <a:pt x="399283" y="40610"/>
                            <a:pt x="377700" y="26964"/>
                          </a:cubicBezTo>
                          <a:cubicBezTo>
                            <a:pt x="364832" y="18824"/>
                            <a:pt x="357468" y="15953"/>
                            <a:pt x="342371" y="16156"/>
                          </a:cubicBezTo>
                          <a:cubicBezTo>
                            <a:pt x="325685" y="16359"/>
                            <a:pt x="319538" y="6327"/>
                            <a:pt x="305487" y="2375"/>
                          </a:cubicBezTo>
                          <a:cubicBezTo>
                            <a:pt x="289781" y="-2049"/>
                            <a:pt x="282114" y="-57"/>
                            <a:pt x="266408" y="6395"/>
                          </a:cubicBezTo>
                          <a:cubicBezTo>
                            <a:pt x="246311" y="14602"/>
                            <a:pt x="231078" y="8117"/>
                            <a:pt x="213245" y="13015"/>
                          </a:cubicBezTo>
                          <a:cubicBezTo>
                            <a:pt x="187845" y="20006"/>
                            <a:pt x="171396" y="33517"/>
                            <a:pt x="142855" y="35847"/>
                          </a:cubicBezTo>
                          <a:cubicBezTo>
                            <a:pt x="125697" y="37232"/>
                            <a:pt x="106749" y="46149"/>
                            <a:pt x="90638" y="51857"/>
                          </a:cubicBezTo>
                          <a:cubicBezTo>
                            <a:pt x="60813" y="62395"/>
                            <a:pt x="54362" y="85600"/>
                            <a:pt x="26970" y="100360"/>
                          </a:cubicBezTo>
                          <a:cubicBezTo>
                            <a:pt x="13257" y="107757"/>
                            <a:pt x="6434" y="116842"/>
                            <a:pt x="4103" y="128056"/>
                          </a:cubicBezTo>
                          <a:cubicBezTo>
                            <a:pt x="-2246" y="141634"/>
                            <a:pt x="-1807" y="158826"/>
                            <a:pt x="9541" y="177369"/>
                          </a:cubicBezTo>
                          <a:cubicBezTo>
                            <a:pt x="15182" y="186624"/>
                            <a:pt x="27308" y="188887"/>
                            <a:pt x="36900" y="191521"/>
                          </a:cubicBezTo>
                          <a:cubicBezTo>
                            <a:pt x="52808" y="195878"/>
                            <a:pt x="55240" y="211213"/>
                            <a:pt x="69798" y="219724"/>
                          </a:cubicBezTo>
                          <a:cubicBezTo>
                            <a:pt x="96920" y="235633"/>
                            <a:pt x="150117" y="218137"/>
                            <a:pt x="181022" y="223879"/>
                          </a:cubicBezTo>
                          <a:cubicBezTo>
                            <a:pt x="202977" y="227966"/>
                            <a:pt x="222905" y="234856"/>
                            <a:pt x="245400" y="235430"/>
                          </a:cubicBezTo>
                          <a:cubicBezTo>
                            <a:pt x="271812" y="236106"/>
                            <a:pt x="290187" y="230228"/>
                            <a:pt x="316160" y="241104"/>
                          </a:cubicBezTo>
                          <a:cubicBezTo>
                            <a:pt x="328657" y="246340"/>
                            <a:pt x="348754" y="253737"/>
                            <a:pt x="362636" y="248805"/>
                          </a:cubicBezTo>
                          <a:cubicBezTo>
                            <a:pt x="381078" y="242253"/>
                            <a:pt x="396210" y="226074"/>
                            <a:pt x="416880" y="225736"/>
                          </a:cubicBezTo>
                          <a:cubicBezTo>
                            <a:pt x="438767" y="225365"/>
                            <a:pt x="457040" y="220231"/>
                            <a:pt x="477644" y="212361"/>
                          </a:cubicBezTo>
                          <a:cubicBezTo>
                            <a:pt x="502570" y="202802"/>
                            <a:pt x="519357" y="213813"/>
                            <a:pt x="543169" y="213847"/>
                          </a:cubicBezTo>
                          <a:cubicBezTo>
                            <a:pt x="561847" y="213847"/>
                            <a:pt x="590219" y="203613"/>
                            <a:pt x="587044" y="178754"/>
                          </a:cubicBezTo>
                          <a:close/>
                        </a:path>
                      </a:pathLst>
                    </a:custGeom>
                    <a:solidFill>
                      <a:schemeClr val="bg1">
                        <a:lumMod val="85000"/>
                      </a:schemeClr>
                    </a:solidFill>
                    <a:ln w="0" cap="flat">
                      <a:noFill/>
                      <a:prstDash val="solid"/>
                      <a:miter/>
                    </a:ln>
                  </p:spPr>
                  <p:txBody>
                    <a:bodyPr rtlCol="0" anchor="ctr"/>
                    <a:lstStyle/>
                    <a:p>
                      <a:endParaRPr lang="es-ES"/>
                    </a:p>
                  </p:txBody>
                </p:sp>
                <p:sp>
                  <p:nvSpPr>
                    <p:cNvPr id="271" name="Forma libre: forma 270">
                      <a:extLst>
                        <a:ext uri="{FF2B5EF4-FFF2-40B4-BE49-F238E27FC236}">
                          <a16:creationId xmlns:a16="http://schemas.microsoft.com/office/drawing/2014/main" id="{01F90364-D595-E795-F707-52B268AD6F86}"/>
                        </a:ext>
                      </a:extLst>
                    </p:cNvPr>
                    <p:cNvSpPr/>
                    <p:nvPr/>
                  </p:nvSpPr>
                  <p:spPr>
                    <a:xfrm>
                      <a:off x="3223471" y="4069822"/>
                      <a:ext cx="587289" cy="125141"/>
                    </a:xfrm>
                    <a:custGeom>
                      <a:avLst/>
                      <a:gdLst>
                        <a:gd name="connsiteX0" fmla="*/ 586099 w 587289"/>
                        <a:gd name="connsiteY0" fmla="*/ 47590 h 125141"/>
                        <a:gd name="connsiteX1" fmla="*/ 580863 w 587289"/>
                        <a:gd name="connsiteY1" fmla="*/ 53839 h 125141"/>
                        <a:gd name="connsiteX2" fmla="*/ 533644 w 587289"/>
                        <a:gd name="connsiteY2" fmla="*/ 55730 h 125141"/>
                        <a:gd name="connsiteX3" fmla="*/ 414314 w 587289"/>
                        <a:gd name="connsiteY3" fmla="*/ 81941 h 125141"/>
                        <a:gd name="connsiteX4" fmla="*/ 310351 w 587289"/>
                        <a:gd name="connsiteY4" fmla="*/ 97241 h 125141"/>
                        <a:gd name="connsiteX5" fmla="*/ 183150 w 587289"/>
                        <a:gd name="connsiteY5" fmla="*/ 91026 h 125141"/>
                        <a:gd name="connsiteX6" fmla="*/ 64427 w 587289"/>
                        <a:gd name="connsiteY6" fmla="*/ 60088 h 125141"/>
                        <a:gd name="connsiteX7" fmla="*/ 4846 w 587289"/>
                        <a:gd name="connsiteY7" fmla="*/ 0 h 125141"/>
                        <a:gd name="connsiteX8" fmla="*/ 4103 w 587289"/>
                        <a:gd name="connsiteY8" fmla="*/ 2770 h 125141"/>
                        <a:gd name="connsiteX9" fmla="*/ 9541 w 587289"/>
                        <a:gd name="connsiteY9" fmla="*/ 52083 h 125141"/>
                        <a:gd name="connsiteX10" fmla="*/ 36900 w 587289"/>
                        <a:gd name="connsiteY10" fmla="*/ 66235 h 125141"/>
                        <a:gd name="connsiteX11" fmla="*/ 69798 w 587289"/>
                        <a:gd name="connsiteY11" fmla="*/ 94438 h 125141"/>
                        <a:gd name="connsiteX12" fmla="*/ 181022 w 587289"/>
                        <a:gd name="connsiteY12" fmla="*/ 98592 h 125141"/>
                        <a:gd name="connsiteX13" fmla="*/ 245399 w 587289"/>
                        <a:gd name="connsiteY13" fmla="*/ 110144 h 125141"/>
                        <a:gd name="connsiteX14" fmla="*/ 316160 w 587289"/>
                        <a:gd name="connsiteY14" fmla="*/ 115818 h 125141"/>
                        <a:gd name="connsiteX15" fmla="*/ 362636 w 587289"/>
                        <a:gd name="connsiteY15" fmla="*/ 123519 h 125141"/>
                        <a:gd name="connsiteX16" fmla="*/ 416880 w 587289"/>
                        <a:gd name="connsiteY16" fmla="*/ 100450 h 125141"/>
                        <a:gd name="connsiteX17" fmla="*/ 477644 w 587289"/>
                        <a:gd name="connsiteY17" fmla="*/ 87075 h 125141"/>
                        <a:gd name="connsiteX18" fmla="*/ 543169 w 587289"/>
                        <a:gd name="connsiteY18" fmla="*/ 88561 h 125141"/>
                        <a:gd name="connsiteX19" fmla="*/ 587044 w 587289"/>
                        <a:gd name="connsiteY19" fmla="*/ 53467 h 125141"/>
                        <a:gd name="connsiteX20" fmla="*/ 586099 w 587289"/>
                        <a:gd name="connsiteY20" fmla="*/ 47624 h 1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289" h="125141">
                          <a:moveTo>
                            <a:pt x="586099" y="47590"/>
                          </a:moveTo>
                          <a:cubicBezTo>
                            <a:pt x="584410" y="49718"/>
                            <a:pt x="582755" y="51846"/>
                            <a:pt x="580863" y="53839"/>
                          </a:cubicBezTo>
                          <a:cubicBezTo>
                            <a:pt x="565292" y="70524"/>
                            <a:pt x="550600" y="53434"/>
                            <a:pt x="533644" y="55730"/>
                          </a:cubicBezTo>
                          <a:cubicBezTo>
                            <a:pt x="491931" y="61371"/>
                            <a:pt x="454710" y="70355"/>
                            <a:pt x="414314" y="81941"/>
                          </a:cubicBezTo>
                          <a:cubicBezTo>
                            <a:pt x="379355" y="91972"/>
                            <a:pt x="346897" y="101328"/>
                            <a:pt x="310351" y="97241"/>
                          </a:cubicBezTo>
                          <a:cubicBezTo>
                            <a:pt x="267759" y="92479"/>
                            <a:pt x="225370" y="99065"/>
                            <a:pt x="183150" y="91026"/>
                          </a:cubicBezTo>
                          <a:cubicBezTo>
                            <a:pt x="144139" y="83596"/>
                            <a:pt x="101007" y="76064"/>
                            <a:pt x="64427" y="60088"/>
                          </a:cubicBezTo>
                          <a:cubicBezTo>
                            <a:pt x="33016" y="46375"/>
                            <a:pt x="14743" y="25940"/>
                            <a:pt x="4846" y="0"/>
                          </a:cubicBezTo>
                          <a:cubicBezTo>
                            <a:pt x="4576" y="912"/>
                            <a:pt x="4306" y="1824"/>
                            <a:pt x="4103" y="2770"/>
                          </a:cubicBezTo>
                          <a:cubicBezTo>
                            <a:pt x="-2246" y="16348"/>
                            <a:pt x="-1807" y="33540"/>
                            <a:pt x="9541" y="52083"/>
                          </a:cubicBezTo>
                          <a:cubicBezTo>
                            <a:pt x="15182" y="61337"/>
                            <a:pt x="27308" y="63600"/>
                            <a:pt x="36900" y="66235"/>
                          </a:cubicBezTo>
                          <a:cubicBezTo>
                            <a:pt x="52808" y="70592"/>
                            <a:pt x="55240" y="85926"/>
                            <a:pt x="69798" y="94438"/>
                          </a:cubicBezTo>
                          <a:cubicBezTo>
                            <a:pt x="96920" y="110346"/>
                            <a:pt x="150117" y="92850"/>
                            <a:pt x="181022" y="98592"/>
                          </a:cubicBezTo>
                          <a:cubicBezTo>
                            <a:pt x="202977" y="102679"/>
                            <a:pt x="222905" y="109569"/>
                            <a:pt x="245399" y="110144"/>
                          </a:cubicBezTo>
                          <a:cubicBezTo>
                            <a:pt x="271812" y="110819"/>
                            <a:pt x="290187" y="104942"/>
                            <a:pt x="316160" y="115818"/>
                          </a:cubicBezTo>
                          <a:cubicBezTo>
                            <a:pt x="328657" y="121053"/>
                            <a:pt x="348754" y="128450"/>
                            <a:pt x="362636" y="123519"/>
                          </a:cubicBezTo>
                          <a:cubicBezTo>
                            <a:pt x="381078" y="116966"/>
                            <a:pt x="396210" y="100788"/>
                            <a:pt x="416880" y="100450"/>
                          </a:cubicBezTo>
                          <a:cubicBezTo>
                            <a:pt x="438767" y="100078"/>
                            <a:pt x="457040" y="94944"/>
                            <a:pt x="477644" y="87075"/>
                          </a:cubicBezTo>
                          <a:cubicBezTo>
                            <a:pt x="502570" y="77516"/>
                            <a:pt x="519357" y="88527"/>
                            <a:pt x="543169" y="88561"/>
                          </a:cubicBezTo>
                          <a:cubicBezTo>
                            <a:pt x="561847" y="88561"/>
                            <a:pt x="590219" y="78327"/>
                            <a:pt x="587044" y="53467"/>
                          </a:cubicBezTo>
                          <a:cubicBezTo>
                            <a:pt x="586808" y="51542"/>
                            <a:pt x="586436" y="49583"/>
                            <a:pt x="586099" y="47624"/>
                          </a:cubicBezTo>
                          <a:close/>
                        </a:path>
                      </a:pathLst>
                    </a:custGeom>
                    <a:solidFill>
                      <a:srgbClr val="3A2313"/>
                    </a:solidFill>
                    <a:ln w="0" cap="flat">
                      <a:noFill/>
                      <a:prstDash val="solid"/>
                      <a:miter/>
                    </a:ln>
                  </p:spPr>
                  <p:txBody>
                    <a:bodyPr rtlCol="0" anchor="ctr"/>
                    <a:lstStyle/>
                    <a:p>
                      <a:endParaRPr lang="es-ES"/>
                    </a:p>
                  </p:txBody>
                </p:sp>
                <p:sp>
                  <p:nvSpPr>
                    <p:cNvPr id="272" name="Forma libre: forma 271">
                      <a:extLst>
                        <a:ext uri="{FF2B5EF4-FFF2-40B4-BE49-F238E27FC236}">
                          <a16:creationId xmlns:a16="http://schemas.microsoft.com/office/drawing/2014/main" id="{522F7249-68AB-29F2-0818-B12EC9592201}"/>
                        </a:ext>
                      </a:extLst>
                    </p:cNvPr>
                    <p:cNvSpPr/>
                    <p:nvPr/>
                  </p:nvSpPr>
                  <p:spPr>
                    <a:xfrm>
                      <a:off x="3293107" y="4079560"/>
                      <a:ext cx="137969" cy="44210"/>
                    </a:xfrm>
                    <a:custGeom>
                      <a:avLst/>
                      <a:gdLst>
                        <a:gd name="connsiteX0" fmla="*/ 135030 w 137969"/>
                        <a:gd name="connsiteY0" fmla="*/ 30658 h 44210"/>
                        <a:gd name="connsiteX1" fmla="*/ 112467 w 137969"/>
                        <a:gd name="connsiteY1" fmla="*/ 26234 h 44210"/>
                        <a:gd name="connsiteX2" fmla="*/ 79401 w 137969"/>
                        <a:gd name="connsiteY2" fmla="*/ 5900 h 44210"/>
                        <a:gd name="connsiteX3" fmla="*/ 60520 w 137969"/>
                        <a:gd name="connsiteY3" fmla="*/ 902 h 44210"/>
                        <a:gd name="connsiteX4" fmla="*/ 55960 w 137969"/>
                        <a:gd name="connsiteY4" fmla="*/ 2726 h 44210"/>
                        <a:gd name="connsiteX5" fmla="*/ 45050 w 137969"/>
                        <a:gd name="connsiteY5" fmla="*/ 11372 h 44210"/>
                        <a:gd name="connsiteX6" fmla="*/ 44341 w 137969"/>
                        <a:gd name="connsiteY6" fmla="*/ 10663 h 44210"/>
                        <a:gd name="connsiteX7" fmla="*/ 30020 w 137969"/>
                        <a:gd name="connsiteY7" fmla="*/ 12521 h 44210"/>
                        <a:gd name="connsiteX8" fmla="*/ 4789 w 137969"/>
                        <a:gd name="connsiteY8" fmla="*/ 8231 h 44210"/>
                        <a:gd name="connsiteX9" fmla="*/ 297 w 137969"/>
                        <a:gd name="connsiteY9" fmla="*/ 10866 h 44210"/>
                        <a:gd name="connsiteX10" fmla="*/ 14551 w 137969"/>
                        <a:gd name="connsiteY10" fmla="*/ 27146 h 44210"/>
                        <a:gd name="connsiteX11" fmla="*/ 40930 w 137969"/>
                        <a:gd name="connsiteY11" fmla="*/ 37886 h 44210"/>
                        <a:gd name="connsiteX12" fmla="*/ 58358 w 137969"/>
                        <a:gd name="connsiteY12" fmla="*/ 40149 h 44210"/>
                        <a:gd name="connsiteX13" fmla="*/ 58831 w 137969"/>
                        <a:gd name="connsiteY13" fmla="*/ 39373 h 44210"/>
                        <a:gd name="connsiteX14" fmla="*/ 61432 w 137969"/>
                        <a:gd name="connsiteY14" fmla="*/ 41028 h 44210"/>
                        <a:gd name="connsiteX15" fmla="*/ 81697 w 137969"/>
                        <a:gd name="connsiteY15" fmla="*/ 43358 h 44210"/>
                        <a:gd name="connsiteX16" fmla="*/ 133848 w 137969"/>
                        <a:gd name="connsiteY16" fmla="*/ 39069 h 44210"/>
                        <a:gd name="connsiteX17" fmla="*/ 134996 w 137969"/>
                        <a:gd name="connsiteY17" fmla="*/ 30692 h 4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969" h="44210">
                          <a:moveTo>
                            <a:pt x="135030" y="30658"/>
                          </a:moveTo>
                          <a:cubicBezTo>
                            <a:pt x="127396" y="27652"/>
                            <a:pt x="120540" y="26909"/>
                            <a:pt x="112467" y="26234"/>
                          </a:cubicBezTo>
                          <a:cubicBezTo>
                            <a:pt x="95444" y="24781"/>
                            <a:pt x="90952" y="15324"/>
                            <a:pt x="79401" y="5900"/>
                          </a:cubicBezTo>
                          <a:cubicBezTo>
                            <a:pt x="74334" y="1746"/>
                            <a:pt x="67275" y="-1699"/>
                            <a:pt x="60520" y="902"/>
                          </a:cubicBezTo>
                          <a:cubicBezTo>
                            <a:pt x="59000" y="1476"/>
                            <a:pt x="57480" y="2084"/>
                            <a:pt x="55960" y="2726"/>
                          </a:cubicBezTo>
                          <a:cubicBezTo>
                            <a:pt x="51671" y="4516"/>
                            <a:pt x="47449" y="7387"/>
                            <a:pt x="45050" y="11372"/>
                          </a:cubicBezTo>
                          <a:cubicBezTo>
                            <a:pt x="44814" y="11136"/>
                            <a:pt x="44578" y="10933"/>
                            <a:pt x="44341" y="10663"/>
                          </a:cubicBezTo>
                          <a:cubicBezTo>
                            <a:pt x="40457" y="6542"/>
                            <a:pt x="32688" y="7353"/>
                            <a:pt x="30020" y="12521"/>
                          </a:cubicBezTo>
                          <a:cubicBezTo>
                            <a:pt x="21610" y="11102"/>
                            <a:pt x="13200" y="9650"/>
                            <a:pt x="4789" y="8231"/>
                          </a:cubicBezTo>
                          <a:cubicBezTo>
                            <a:pt x="2898" y="5428"/>
                            <a:pt x="-1121" y="7826"/>
                            <a:pt x="297" y="10866"/>
                          </a:cubicBezTo>
                          <a:cubicBezTo>
                            <a:pt x="3168" y="17047"/>
                            <a:pt x="6985" y="25355"/>
                            <a:pt x="14551" y="27146"/>
                          </a:cubicBezTo>
                          <a:cubicBezTo>
                            <a:pt x="28500" y="30388"/>
                            <a:pt x="32182" y="23228"/>
                            <a:pt x="40930" y="37886"/>
                          </a:cubicBezTo>
                          <a:cubicBezTo>
                            <a:pt x="44882" y="44540"/>
                            <a:pt x="52853" y="44574"/>
                            <a:pt x="58358" y="40149"/>
                          </a:cubicBezTo>
                          <a:cubicBezTo>
                            <a:pt x="58662" y="39879"/>
                            <a:pt x="58763" y="39643"/>
                            <a:pt x="58831" y="39373"/>
                          </a:cubicBezTo>
                          <a:cubicBezTo>
                            <a:pt x="59540" y="39845"/>
                            <a:pt x="60317" y="40352"/>
                            <a:pt x="61432" y="41028"/>
                          </a:cubicBezTo>
                          <a:cubicBezTo>
                            <a:pt x="66870" y="44202"/>
                            <a:pt x="75652" y="45047"/>
                            <a:pt x="81697" y="43358"/>
                          </a:cubicBezTo>
                          <a:cubicBezTo>
                            <a:pt x="99633" y="38427"/>
                            <a:pt x="115406" y="39845"/>
                            <a:pt x="133848" y="39069"/>
                          </a:cubicBezTo>
                          <a:cubicBezTo>
                            <a:pt x="138880" y="38866"/>
                            <a:pt x="139353" y="32415"/>
                            <a:pt x="134996" y="30692"/>
                          </a:cubicBezTo>
                          <a:close/>
                        </a:path>
                      </a:pathLst>
                    </a:custGeom>
                    <a:solidFill>
                      <a:srgbClr val="3A2313"/>
                    </a:solidFill>
                    <a:ln w="0" cap="flat">
                      <a:noFill/>
                      <a:prstDash val="solid"/>
                      <a:miter/>
                    </a:ln>
                  </p:spPr>
                  <p:txBody>
                    <a:bodyPr rtlCol="0" anchor="ctr"/>
                    <a:lstStyle/>
                    <a:p>
                      <a:endParaRPr lang="es-ES"/>
                    </a:p>
                  </p:txBody>
                </p:sp>
                <p:sp>
                  <p:nvSpPr>
                    <p:cNvPr id="273" name="Forma libre: forma 272">
                      <a:extLst>
                        <a:ext uri="{FF2B5EF4-FFF2-40B4-BE49-F238E27FC236}">
                          <a16:creationId xmlns:a16="http://schemas.microsoft.com/office/drawing/2014/main" id="{F18766FE-CE0F-26CC-1529-8C2C9BFCF3E0}"/>
                        </a:ext>
                      </a:extLst>
                    </p:cNvPr>
                    <p:cNvSpPr/>
                    <p:nvPr/>
                  </p:nvSpPr>
                  <p:spPr>
                    <a:xfrm>
                      <a:off x="3434550" y="4113528"/>
                      <a:ext cx="167080" cy="38014"/>
                    </a:xfrm>
                    <a:custGeom>
                      <a:avLst/>
                      <a:gdLst>
                        <a:gd name="connsiteX0" fmla="*/ 161285 w 167080"/>
                        <a:gd name="connsiteY0" fmla="*/ 8207 h 38014"/>
                        <a:gd name="connsiteX1" fmla="*/ 144735 w 167080"/>
                        <a:gd name="connsiteY1" fmla="*/ 2600 h 38014"/>
                        <a:gd name="connsiteX2" fmla="*/ 136764 w 167080"/>
                        <a:gd name="connsiteY2" fmla="*/ 506 h 38014"/>
                        <a:gd name="connsiteX3" fmla="*/ 115991 w 167080"/>
                        <a:gd name="connsiteY3" fmla="*/ 169 h 38014"/>
                        <a:gd name="connsiteX4" fmla="*/ 94442 w 167080"/>
                        <a:gd name="connsiteY4" fmla="*/ 4998 h 38014"/>
                        <a:gd name="connsiteX5" fmla="*/ 85019 w 167080"/>
                        <a:gd name="connsiteY5" fmla="*/ 7464 h 38014"/>
                        <a:gd name="connsiteX6" fmla="*/ 36955 w 167080"/>
                        <a:gd name="connsiteY6" fmla="*/ 16854 h 38014"/>
                        <a:gd name="connsiteX7" fmla="*/ 24120 w 167080"/>
                        <a:gd name="connsiteY7" fmla="*/ 6924 h 38014"/>
                        <a:gd name="connsiteX8" fmla="*/ 274 w 167080"/>
                        <a:gd name="connsiteY8" fmla="*/ 27324 h 38014"/>
                        <a:gd name="connsiteX9" fmla="*/ 4767 w 167080"/>
                        <a:gd name="connsiteY9" fmla="*/ 29959 h 38014"/>
                        <a:gd name="connsiteX10" fmla="*/ 39117 w 167080"/>
                        <a:gd name="connsiteY10" fmla="*/ 30601 h 38014"/>
                        <a:gd name="connsiteX11" fmla="*/ 62524 w 167080"/>
                        <a:gd name="connsiteY11" fmla="*/ 37761 h 38014"/>
                        <a:gd name="connsiteX12" fmla="*/ 94847 w 167080"/>
                        <a:gd name="connsiteY12" fmla="*/ 22258 h 38014"/>
                        <a:gd name="connsiteX13" fmla="*/ 102143 w 167080"/>
                        <a:gd name="connsiteY13" fmla="*/ 22258 h 38014"/>
                        <a:gd name="connsiteX14" fmla="*/ 156962 w 167080"/>
                        <a:gd name="connsiteY14" fmla="*/ 23778 h 38014"/>
                        <a:gd name="connsiteX15" fmla="*/ 161251 w 167080"/>
                        <a:gd name="connsiteY15" fmla="*/ 8241 h 3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080" h="38014">
                          <a:moveTo>
                            <a:pt x="161285" y="8207"/>
                          </a:moveTo>
                          <a:cubicBezTo>
                            <a:pt x="154969" y="7059"/>
                            <a:pt x="149396" y="7532"/>
                            <a:pt x="144735" y="2600"/>
                          </a:cubicBezTo>
                          <a:cubicBezTo>
                            <a:pt x="142911" y="709"/>
                            <a:pt x="139330" y="-575"/>
                            <a:pt x="136764" y="506"/>
                          </a:cubicBezTo>
                          <a:cubicBezTo>
                            <a:pt x="126293" y="4863"/>
                            <a:pt x="125955" y="-1047"/>
                            <a:pt x="115991" y="169"/>
                          </a:cubicBezTo>
                          <a:cubicBezTo>
                            <a:pt x="108459" y="1081"/>
                            <a:pt x="100083" y="8444"/>
                            <a:pt x="94442" y="4998"/>
                          </a:cubicBezTo>
                          <a:cubicBezTo>
                            <a:pt x="91064" y="2938"/>
                            <a:pt x="87113" y="4424"/>
                            <a:pt x="85019" y="7464"/>
                          </a:cubicBezTo>
                          <a:cubicBezTo>
                            <a:pt x="72150" y="26142"/>
                            <a:pt x="55059" y="33370"/>
                            <a:pt x="36955" y="16854"/>
                          </a:cubicBezTo>
                          <a:cubicBezTo>
                            <a:pt x="33578" y="13780"/>
                            <a:pt x="28950" y="8038"/>
                            <a:pt x="24120" y="6924"/>
                          </a:cubicBezTo>
                          <a:cubicBezTo>
                            <a:pt x="10340" y="3647"/>
                            <a:pt x="5307" y="16313"/>
                            <a:pt x="274" y="27324"/>
                          </a:cubicBezTo>
                          <a:cubicBezTo>
                            <a:pt x="-1110" y="30331"/>
                            <a:pt x="3112" y="32931"/>
                            <a:pt x="4767" y="29959"/>
                          </a:cubicBezTo>
                          <a:cubicBezTo>
                            <a:pt x="21756" y="-912"/>
                            <a:pt x="28140" y="24487"/>
                            <a:pt x="39117" y="30601"/>
                          </a:cubicBezTo>
                          <a:cubicBezTo>
                            <a:pt x="46345" y="34620"/>
                            <a:pt x="54485" y="36106"/>
                            <a:pt x="62524" y="37761"/>
                          </a:cubicBezTo>
                          <a:cubicBezTo>
                            <a:pt x="76034" y="40565"/>
                            <a:pt x="90490" y="19117"/>
                            <a:pt x="94847" y="22258"/>
                          </a:cubicBezTo>
                          <a:cubicBezTo>
                            <a:pt x="96874" y="23710"/>
                            <a:pt x="100083" y="23474"/>
                            <a:pt x="102143" y="22258"/>
                          </a:cubicBezTo>
                          <a:cubicBezTo>
                            <a:pt x="115721" y="14219"/>
                            <a:pt x="141425" y="21144"/>
                            <a:pt x="156962" y="23778"/>
                          </a:cubicBezTo>
                          <a:cubicBezTo>
                            <a:pt x="167094" y="25501"/>
                            <a:pt x="171485" y="10133"/>
                            <a:pt x="161251" y="8241"/>
                          </a:cubicBezTo>
                          <a:close/>
                        </a:path>
                      </a:pathLst>
                    </a:custGeom>
                    <a:solidFill>
                      <a:srgbClr val="3A2313"/>
                    </a:solidFill>
                    <a:ln w="0" cap="flat">
                      <a:noFill/>
                      <a:prstDash val="solid"/>
                      <a:miter/>
                    </a:ln>
                  </p:spPr>
                  <p:txBody>
                    <a:bodyPr rtlCol="0" anchor="ctr"/>
                    <a:lstStyle/>
                    <a:p>
                      <a:endParaRPr lang="es-ES"/>
                    </a:p>
                  </p:txBody>
                </p:sp>
                <p:sp>
                  <p:nvSpPr>
                    <p:cNvPr id="274" name="Forma libre: forma 273">
                      <a:extLst>
                        <a:ext uri="{FF2B5EF4-FFF2-40B4-BE49-F238E27FC236}">
                          <a16:creationId xmlns:a16="http://schemas.microsoft.com/office/drawing/2014/main" id="{A8C34097-259F-A312-2D55-0E0D605FF83B}"/>
                        </a:ext>
                      </a:extLst>
                    </p:cNvPr>
                    <p:cNvSpPr/>
                    <p:nvPr/>
                  </p:nvSpPr>
                  <p:spPr>
                    <a:xfrm>
                      <a:off x="3653694" y="4090477"/>
                      <a:ext cx="112774" cy="31959"/>
                    </a:xfrm>
                    <a:custGeom>
                      <a:avLst/>
                      <a:gdLst>
                        <a:gd name="connsiteX0" fmla="*/ 110176 w 112774"/>
                        <a:gd name="connsiteY0" fmla="*/ 5285 h 31959"/>
                        <a:gd name="connsiteX1" fmla="*/ 53669 w 112774"/>
                        <a:gd name="connsiteY1" fmla="*/ 16 h 31959"/>
                        <a:gd name="connsiteX2" fmla="*/ 29316 w 112774"/>
                        <a:gd name="connsiteY2" fmla="*/ 18457 h 31959"/>
                        <a:gd name="connsiteX3" fmla="*/ 1586 w 112774"/>
                        <a:gd name="connsiteY3" fmla="*/ 21193 h 31959"/>
                        <a:gd name="connsiteX4" fmla="*/ 3951 w 112774"/>
                        <a:gd name="connsiteY4" fmla="*/ 26834 h 31959"/>
                        <a:gd name="connsiteX5" fmla="*/ 26952 w 112774"/>
                        <a:gd name="connsiteY5" fmla="*/ 30380 h 31959"/>
                        <a:gd name="connsiteX6" fmla="*/ 35801 w 112774"/>
                        <a:gd name="connsiteY6" fmla="*/ 29232 h 31959"/>
                        <a:gd name="connsiteX7" fmla="*/ 86668 w 112774"/>
                        <a:gd name="connsiteY7" fmla="*/ 16363 h 31959"/>
                        <a:gd name="connsiteX8" fmla="*/ 112304 w 112774"/>
                        <a:gd name="connsiteY8" fmla="*/ 10520 h 31959"/>
                        <a:gd name="connsiteX9" fmla="*/ 110176 w 112774"/>
                        <a:gd name="connsiteY9" fmla="*/ 5318 h 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774" h="31959">
                          <a:moveTo>
                            <a:pt x="110176" y="5285"/>
                          </a:moveTo>
                          <a:cubicBezTo>
                            <a:pt x="93592" y="320"/>
                            <a:pt x="71030" y="860"/>
                            <a:pt x="53669" y="16"/>
                          </a:cubicBezTo>
                          <a:cubicBezTo>
                            <a:pt x="44043" y="-457"/>
                            <a:pt x="35058" y="9946"/>
                            <a:pt x="29316" y="18457"/>
                          </a:cubicBezTo>
                          <a:cubicBezTo>
                            <a:pt x="19825" y="12817"/>
                            <a:pt x="13611" y="15688"/>
                            <a:pt x="1586" y="21193"/>
                          </a:cubicBezTo>
                          <a:cubicBezTo>
                            <a:pt x="-1758" y="22747"/>
                            <a:pt x="742" y="27475"/>
                            <a:pt x="3951" y="26834"/>
                          </a:cubicBezTo>
                          <a:cubicBezTo>
                            <a:pt x="12732" y="25077"/>
                            <a:pt x="17393" y="21936"/>
                            <a:pt x="26952" y="30380"/>
                          </a:cubicBezTo>
                          <a:cubicBezTo>
                            <a:pt x="29722" y="32812"/>
                            <a:pt x="33775" y="32441"/>
                            <a:pt x="35801" y="29232"/>
                          </a:cubicBezTo>
                          <a:cubicBezTo>
                            <a:pt x="47556" y="10723"/>
                            <a:pt x="67416" y="13154"/>
                            <a:pt x="86668" y="16363"/>
                          </a:cubicBezTo>
                          <a:cubicBezTo>
                            <a:pt x="96497" y="18018"/>
                            <a:pt x="106866" y="20112"/>
                            <a:pt x="112304" y="10520"/>
                          </a:cubicBezTo>
                          <a:cubicBezTo>
                            <a:pt x="113453" y="8493"/>
                            <a:pt x="112406" y="5960"/>
                            <a:pt x="110176" y="5318"/>
                          </a:cubicBezTo>
                          <a:close/>
                        </a:path>
                      </a:pathLst>
                    </a:custGeom>
                    <a:solidFill>
                      <a:srgbClr val="3A2313"/>
                    </a:solidFill>
                    <a:ln w="0" cap="flat">
                      <a:noFill/>
                      <a:prstDash val="solid"/>
                      <a:miter/>
                    </a:ln>
                  </p:spPr>
                  <p:txBody>
                    <a:bodyPr rtlCol="0" anchor="ctr"/>
                    <a:lstStyle/>
                    <a:p>
                      <a:endParaRPr lang="es-ES"/>
                    </a:p>
                  </p:txBody>
                </p:sp>
                <p:sp>
                  <p:nvSpPr>
                    <p:cNvPr id="285" name="Forma libre: forma 284">
                      <a:extLst>
                        <a:ext uri="{FF2B5EF4-FFF2-40B4-BE49-F238E27FC236}">
                          <a16:creationId xmlns:a16="http://schemas.microsoft.com/office/drawing/2014/main" id="{5D7A6889-3157-6F6F-9A80-131A89F87ACA}"/>
                        </a:ext>
                      </a:extLst>
                    </p:cNvPr>
                    <p:cNvSpPr/>
                    <p:nvPr/>
                  </p:nvSpPr>
                  <p:spPr>
                    <a:xfrm>
                      <a:off x="3663922" y="4084860"/>
                      <a:ext cx="106120" cy="27253"/>
                    </a:xfrm>
                    <a:custGeom>
                      <a:avLst/>
                      <a:gdLst>
                        <a:gd name="connsiteX0" fmla="*/ 105116 w 106120"/>
                        <a:gd name="connsiteY0" fmla="*/ 7423 h 27253"/>
                        <a:gd name="connsiteX1" fmla="*/ 51041 w 106120"/>
                        <a:gd name="connsiteY1" fmla="*/ 1343 h 27253"/>
                        <a:gd name="connsiteX2" fmla="*/ 22230 w 106120"/>
                        <a:gd name="connsiteY2" fmla="*/ 19244 h 27253"/>
                        <a:gd name="connsiteX3" fmla="*/ 241 w 106120"/>
                        <a:gd name="connsiteY3" fmla="*/ 21474 h 27253"/>
                        <a:gd name="connsiteX4" fmla="*/ 613 w 106120"/>
                        <a:gd name="connsiteY4" fmla="*/ 22352 h 27253"/>
                        <a:gd name="connsiteX5" fmla="*/ 20777 w 106120"/>
                        <a:gd name="connsiteY5" fmla="*/ 25864 h 27253"/>
                        <a:gd name="connsiteX6" fmla="*/ 25675 w 106120"/>
                        <a:gd name="connsiteY6" fmla="*/ 25864 h 27253"/>
                        <a:gd name="connsiteX7" fmla="*/ 104609 w 106120"/>
                        <a:gd name="connsiteY7" fmla="*/ 11341 h 27253"/>
                        <a:gd name="connsiteX8" fmla="*/ 105116 w 106120"/>
                        <a:gd name="connsiteY8" fmla="*/ 7457 h 2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20" h="27253">
                          <a:moveTo>
                            <a:pt x="105116" y="7423"/>
                          </a:moveTo>
                          <a:cubicBezTo>
                            <a:pt x="92551" y="-2136"/>
                            <a:pt x="65733" y="-346"/>
                            <a:pt x="51041" y="1343"/>
                          </a:cubicBezTo>
                          <a:cubicBezTo>
                            <a:pt x="38273" y="2795"/>
                            <a:pt x="27532" y="8132"/>
                            <a:pt x="22230" y="19244"/>
                          </a:cubicBezTo>
                          <a:cubicBezTo>
                            <a:pt x="14292" y="11611"/>
                            <a:pt x="10678" y="15664"/>
                            <a:pt x="241" y="21474"/>
                          </a:cubicBezTo>
                          <a:cubicBezTo>
                            <a:pt x="-265" y="21744"/>
                            <a:pt x="106" y="22453"/>
                            <a:pt x="613" y="22352"/>
                          </a:cubicBezTo>
                          <a:cubicBezTo>
                            <a:pt x="7976" y="20832"/>
                            <a:pt x="13921" y="15968"/>
                            <a:pt x="20777" y="25864"/>
                          </a:cubicBezTo>
                          <a:cubicBezTo>
                            <a:pt x="21858" y="27418"/>
                            <a:pt x="24763" y="27992"/>
                            <a:pt x="25675" y="25864"/>
                          </a:cubicBezTo>
                          <a:cubicBezTo>
                            <a:pt x="39591" y="-6763"/>
                            <a:pt x="80730" y="16948"/>
                            <a:pt x="104609" y="11341"/>
                          </a:cubicBezTo>
                          <a:cubicBezTo>
                            <a:pt x="106602" y="10868"/>
                            <a:pt x="106467" y="8470"/>
                            <a:pt x="105116" y="7457"/>
                          </a:cubicBezTo>
                          <a:close/>
                        </a:path>
                      </a:pathLst>
                    </a:custGeom>
                    <a:solidFill>
                      <a:srgbClr val="5E3B27"/>
                    </a:solidFill>
                    <a:ln w="0" cap="flat">
                      <a:noFill/>
                      <a:prstDash val="solid"/>
                      <a:miter/>
                    </a:ln>
                  </p:spPr>
                  <p:txBody>
                    <a:bodyPr rtlCol="0" anchor="ctr"/>
                    <a:lstStyle/>
                    <a:p>
                      <a:endParaRPr lang="es-ES"/>
                    </a:p>
                  </p:txBody>
                </p:sp>
                <p:sp>
                  <p:nvSpPr>
                    <p:cNvPr id="286" name="Forma libre: forma 285">
                      <a:extLst>
                        <a:ext uri="{FF2B5EF4-FFF2-40B4-BE49-F238E27FC236}">
                          <a16:creationId xmlns:a16="http://schemas.microsoft.com/office/drawing/2014/main" id="{62E3374D-828B-D019-329D-A5C5CE820089}"/>
                        </a:ext>
                      </a:extLst>
                    </p:cNvPr>
                    <p:cNvSpPr/>
                    <p:nvPr/>
                  </p:nvSpPr>
                  <p:spPr>
                    <a:xfrm>
                      <a:off x="3439585" y="4108213"/>
                      <a:ext cx="129839" cy="30742"/>
                    </a:xfrm>
                    <a:custGeom>
                      <a:avLst/>
                      <a:gdLst>
                        <a:gd name="connsiteX0" fmla="*/ 129533 w 129839"/>
                        <a:gd name="connsiteY0" fmla="*/ 13016 h 30742"/>
                        <a:gd name="connsiteX1" fmla="*/ 67047 w 129839"/>
                        <a:gd name="connsiteY1" fmla="*/ 16900 h 30742"/>
                        <a:gd name="connsiteX2" fmla="*/ 26313 w 129839"/>
                        <a:gd name="connsiteY2" fmla="*/ 8659 h 30742"/>
                        <a:gd name="connsiteX3" fmla="*/ 1893 w 129839"/>
                        <a:gd name="connsiteY3" fmla="*/ 1093 h 30742"/>
                        <a:gd name="connsiteX4" fmla="*/ 1285 w 129839"/>
                        <a:gd name="connsiteY4" fmla="*/ 5856 h 30742"/>
                        <a:gd name="connsiteX5" fmla="*/ 51848 w 129839"/>
                        <a:gd name="connsiteY5" fmla="*/ 30715 h 30742"/>
                        <a:gd name="connsiteX6" fmla="*/ 128621 w 129839"/>
                        <a:gd name="connsiteY6" fmla="*/ 14604 h 30742"/>
                        <a:gd name="connsiteX7" fmla="*/ 129533 w 129839"/>
                        <a:gd name="connsiteY7" fmla="*/ 13016 h 3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39" h="30742">
                          <a:moveTo>
                            <a:pt x="129533" y="13016"/>
                          </a:moveTo>
                          <a:cubicBezTo>
                            <a:pt x="108490" y="-3264"/>
                            <a:pt x="89508" y="12476"/>
                            <a:pt x="67047" y="16900"/>
                          </a:cubicBezTo>
                          <a:cubicBezTo>
                            <a:pt x="49956" y="20244"/>
                            <a:pt x="41884" y="23014"/>
                            <a:pt x="26313" y="8659"/>
                          </a:cubicBezTo>
                          <a:cubicBezTo>
                            <a:pt x="18545" y="1498"/>
                            <a:pt x="12127" y="-1913"/>
                            <a:pt x="1893" y="1093"/>
                          </a:cubicBezTo>
                          <a:cubicBezTo>
                            <a:pt x="-201" y="1701"/>
                            <a:pt x="-775" y="4741"/>
                            <a:pt x="1285" y="5856"/>
                          </a:cubicBezTo>
                          <a:cubicBezTo>
                            <a:pt x="16991" y="14367"/>
                            <a:pt x="32899" y="30039"/>
                            <a:pt x="51848" y="30715"/>
                          </a:cubicBezTo>
                          <a:cubicBezTo>
                            <a:pt x="79848" y="31728"/>
                            <a:pt x="98898" y="4910"/>
                            <a:pt x="128621" y="14604"/>
                          </a:cubicBezTo>
                          <a:cubicBezTo>
                            <a:pt x="129465" y="14874"/>
                            <a:pt x="130310" y="13624"/>
                            <a:pt x="129533" y="13016"/>
                          </a:cubicBezTo>
                          <a:close/>
                        </a:path>
                      </a:pathLst>
                    </a:custGeom>
                    <a:solidFill>
                      <a:srgbClr val="5E3B27"/>
                    </a:solidFill>
                    <a:ln w="0" cap="flat">
                      <a:noFill/>
                      <a:prstDash val="solid"/>
                      <a:miter/>
                    </a:ln>
                  </p:spPr>
                  <p:txBody>
                    <a:bodyPr rtlCol="0" anchor="ctr"/>
                    <a:lstStyle/>
                    <a:p>
                      <a:endParaRPr lang="es-ES"/>
                    </a:p>
                  </p:txBody>
                </p:sp>
                <p:sp>
                  <p:nvSpPr>
                    <p:cNvPr id="287" name="Forma libre: forma 286">
                      <a:extLst>
                        <a:ext uri="{FF2B5EF4-FFF2-40B4-BE49-F238E27FC236}">
                          <a16:creationId xmlns:a16="http://schemas.microsoft.com/office/drawing/2014/main" id="{440616B5-6CF3-5EC1-1072-841DD001231C}"/>
                        </a:ext>
                      </a:extLst>
                    </p:cNvPr>
                    <p:cNvSpPr/>
                    <p:nvPr/>
                  </p:nvSpPr>
                  <p:spPr>
                    <a:xfrm>
                      <a:off x="3325267" y="4078897"/>
                      <a:ext cx="106890" cy="32028"/>
                    </a:xfrm>
                    <a:custGeom>
                      <a:avLst/>
                      <a:gdLst>
                        <a:gd name="connsiteX0" fmla="*/ 102937 w 106890"/>
                        <a:gd name="connsiteY0" fmla="*/ 18046 h 32028"/>
                        <a:gd name="connsiteX1" fmla="*/ 44133 w 106890"/>
                        <a:gd name="connsiteY1" fmla="*/ 6900 h 32028"/>
                        <a:gd name="connsiteX2" fmla="*/ 697 w 106890"/>
                        <a:gd name="connsiteY2" fmla="*/ 1902 h 32028"/>
                        <a:gd name="connsiteX3" fmla="*/ 697 w 106890"/>
                        <a:gd name="connsiteY3" fmla="*/ 3320 h 32028"/>
                        <a:gd name="connsiteX4" fmla="*/ 44943 w 106890"/>
                        <a:gd name="connsiteY4" fmla="*/ 16290 h 32028"/>
                        <a:gd name="connsiteX5" fmla="*/ 62068 w 106890"/>
                        <a:gd name="connsiteY5" fmla="*/ 25173 h 32028"/>
                        <a:gd name="connsiteX6" fmla="*/ 106483 w 106890"/>
                        <a:gd name="connsiteY6" fmla="*/ 21627 h 32028"/>
                        <a:gd name="connsiteX7" fmla="*/ 102903 w 106890"/>
                        <a:gd name="connsiteY7" fmla="*/ 18080 h 3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90" h="32028">
                          <a:moveTo>
                            <a:pt x="102937" y="18046"/>
                          </a:moveTo>
                          <a:cubicBezTo>
                            <a:pt x="84563" y="29024"/>
                            <a:pt x="59129" y="20411"/>
                            <a:pt x="44133" y="6900"/>
                          </a:cubicBezTo>
                          <a:cubicBezTo>
                            <a:pt x="32548" y="-3536"/>
                            <a:pt x="14342" y="618"/>
                            <a:pt x="697" y="1902"/>
                          </a:cubicBezTo>
                          <a:cubicBezTo>
                            <a:pt x="-215" y="1969"/>
                            <a:pt x="-249" y="3320"/>
                            <a:pt x="697" y="3320"/>
                          </a:cubicBezTo>
                          <a:cubicBezTo>
                            <a:pt x="17179" y="3320"/>
                            <a:pt x="33628" y="1969"/>
                            <a:pt x="44943" y="16290"/>
                          </a:cubicBezTo>
                          <a:cubicBezTo>
                            <a:pt x="49402" y="21931"/>
                            <a:pt x="55448" y="22708"/>
                            <a:pt x="62068" y="25173"/>
                          </a:cubicBezTo>
                          <a:cubicBezTo>
                            <a:pt x="78179" y="31219"/>
                            <a:pt x="95067" y="38447"/>
                            <a:pt x="106483" y="21627"/>
                          </a:cubicBezTo>
                          <a:cubicBezTo>
                            <a:pt x="107969" y="19431"/>
                            <a:pt x="105065" y="16763"/>
                            <a:pt x="102903" y="18080"/>
                          </a:cubicBezTo>
                          <a:close/>
                        </a:path>
                      </a:pathLst>
                    </a:custGeom>
                    <a:solidFill>
                      <a:srgbClr val="5E3B27"/>
                    </a:solidFill>
                    <a:ln w="0" cap="flat">
                      <a:noFill/>
                      <a:prstDash val="solid"/>
                      <a:miter/>
                    </a:ln>
                  </p:spPr>
                  <p:txBody>
                    <a:bodyPr rtlCol="0" anchor="ctr"/>
                    <a:lstStyle/>
                    <a:p>
                      <a:endParaRPr lang="es-ES"/>
                    </a:p>
                  </p:txBody>
                </p:sp>
              </p:grpSp>
            </p:grpSp>
            <p:grpSp>
              <p:nvGrpSpPr>
                <p:cNvPr id="290" name="Gráfico 248">
                  <a:extLst>
                    <a:ext uri="{FF2B5EF4-FFF2-40B4-BE49-F238E27FC236}">
                      <a16:creationId xmlns:a16="http://schemas.microsoft.com/office/drawing/2014/main" id="{A1EF9743-7E91-5EE9-1BD3-D8026524D827}"/>
                    </a:ext>
                  </a:extLst>
                </p:cNvPr>
                <p:cNvGrpSpPr/>
                <p:nvPr/>
              </p:nvGrpSpPr>
              <p:grpSpPr>
                <a:xfrm>
                  <a:off x="3193258" y="4058304"/>
                  <a:ext cx="639177" cy="329417"/>
                  <a:chOff x="3193258" y="4058304"/>
                  <a:chExt cx="639177" cy="329417"/>
                </a:xfrm>
              </p:grpSpPr>
              <p:sp>
                <p:nvSpPr>
                  <p:cNvPr id="291" name="Forma libre: forma 290">
                    <a:extLst>
                      <a:ext uri="{FF2B5EF4-FFF2-40B4-BE49-F238E27FC236}">
                        <a16:creationId xmlns:a16="http://schemas.microsoft.com/office/drawing/2014/main" id="{013143F2-A0E8-7625-4F16-06FD587C686D}"/>
                      </a:ext>
                    </a:extLst>
                  </p:cNvPr>
                  <p:cNvSpPr/>
                  <p:nvPr/>
                </p:nvSpPr>
                <p:spPr>
                  <a:xfrm>
                    <a:off x="3193258" y="4058338"/>
                    <a:ext cx="639177" cy="329383"/>
                  </a:xfrm>
                  <a:custGeom>
                    <a:avLst/>
                    <a:gdLst>
                      <a:gd name="connsiteX0" fmla="*/ 169 w 639177"/>
                      <a:gd name="connsiteY0" fmla="*/ 0 h 329383"/>
                      <a:gd name="connsiteX1" fmla="*/ 0 w 639177"/>
                      <a:gd name="connsiteY1" fmla="*/ 9795 h 329383"/>
                      <a:gd name="connsiteX2" fmla="*/ 319589 w 639177"/>
                      <a:gd name="connsiteY2" fmla="*/ 329384 h 329383"/>
                      <a:gd name="connsiteX3" fmla="*/ 639178 w 639177"/>
                      <a:gd name="connsiteY3" fmla="*/ 9795 h 329383"/>
                      <a:gd name="connsiteX4" fmla="*/ 639009 w 639177"/>
                      <a:gd name="connsiteY4" fmla="*/ 0 h 329383"/>
                      <a:gd name="connsiteX5" fmla="*/ 169 w 639177"/>
                      <a:gd name="connsiteY5" fmla="*/ 0 h 32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177" h="329383">
                        <a:moveTo>
                          <a:pt x="169" y="0"/>
                        </a:moveTo>
                        <a:cubicBezTo>
                          <a:pt x="68" y="3242"/>
                          <a:pt x="0" y="6519"/>
                          <a:pt x="0" y="9795"/>
                        </a:cubicBezTo>
                        <a:cubicBezTo>
                          <a:pt x="0" y="186275"/>
                          <a:pt x="143075" y="329384"/>
                          <a:pt x="319589" y="329384"/>
                        </a:cubicBezTo>
                        <a:cubicBezTo>
                          <a:pt x="496103" y="329384"/>
                          <a:pt x="639178" y="186309"/>
                          <a:pt x="639178" y="9795"/>
                        </a:cubicBezTo>
                        <a:cubicBezTo>
                          <a:pt x="639178" y="6519"/>
                          <a:pt x="639110" y="3242"/>
                          <a:pt x="639009" y="0"/>
                        </a:cubicBezTo>
                        <a:lnTo>
                          <a:pt x="169" y="0"/>
                        </a:lnTo>
                        <a:close/>
                      </a:path>
                    </a:pathLst>
                  </a:custGeom>
                  <a:solidFill>
                    <a:srgbClr val="AECCE4"/>
                  </a:solidFill>
                  <a:ln w="0" cap="flat">
                    <a:noFill/>
                    <a:prstDash val="solid"/>
                    <a:miter/>
                  </a:ln>
                </p:spPr>
                <p:txBody>
                  <a:bodyPr rtlCol="0" anchor="ctr"/>
                  <a:lstStyle/>
                  <a:p>
                    <a:endParaRPr lang="es-ES"/>
                  </a:p>
                </p:txBody>
              </p:sp>
              <p:grpSp>
                <p:nvGrpSpPr>
                  <p:cNvPr id="292" name="Gráfico 248">
                    <a:extLst>
                      <a:ext uri="{FF2B5EF4-FFF2-40B4-BE49-F238E27FC236}">
                        <a16:creationId xmlns:a16="http://schemas.microsoft.com/office/drawing/2014/main" id="{F6BDB5A4-68D1-17A5-3336-C4D5A3ED8473}"/>
                      </a:ext>
                    </a:extLst>
                  </p:cNvPr>
                  <p:cNvGrpSpPr/>
                  <p:nvPr/>
                </p:nvGrpSpPr>
                <p:grpSpPr>
                  <a:xfrm>
                    <a:off x="3216867" y="4058304"/>
                    <a:ext cx="602953" cy="309928"/>
                    <a:chOff x="3216867" y="4058304"/>
                    <a:chExt cx="602953" cy="309928"/>
                  </a:xfrm>
                  <a:solidFill>
                    <a:srgbClr val="6A862B"/>
                  </a:solidFill>
                </p:grpSpPr>
                <p:sp>
                  <p:nvSpPr>
                    <p:cNvPr id="294" name="Forma libre: forma 293">
                      <a:extLst>
                        <a:ext uri="{FF2B5EF4-FFF2-40B4-BE49-F238E27FC236}">
                          <a16:creationId xmlns:a16="http://schemas.microsoft.com/office/drawing/2014/main" id="{A034F9DD-7602-AB0C-75A0-B96D1120F5E3}"/>
                        </a:ext>
                      </a:extLst>
                    </p:cNvPr>
                    <p:cNvSpPr/>
                    <p:nvPr/>
                  </p:nvSpPr>
                  <p:spPr>
                    <a:xfrm>
                      <a:off x="3793593" y="4058304"/>
                      <a:ext cx="17360" cy="3681"/>
                    </a:xfrm>
                    <a:custGeom>
                      <a:avLst/>
                      <a:gdLst>
                        <a:gd name="connsiteX0" fmla="*/ 5674 w 17360"/>
                        <a:gd name="connsiteY0" fmla="*/ 3682 h 3681"/>
                        <a:gd name="connsiteX1" fmla="*/ 17361 w 17360"/>
                        <a:gd name="connsiteY1" fmla="*/ 0 h 3681"/>
                        <a:gd name="connsiteX2" fmla="*/ 0 w 17360"/>
                        <a:gd name="connsiteY2" fmla="*/ 0 h 3681"/>
                        <a:gd name="connsiteX3" fmla="*/ 5674 w 17360"/>
                        <a:gd name="connsiteY3" fmla="*/ 3682 h 3681"/>
                      </a:gdLst>
                      <a:ahLst/>
                      <a:cxnLst>
                        <a:cxn ang="0">
                          <a:pos x="connsiteX0" y="connsiteY0"/>
                        </a:cxn>
                        <a:cxn ang="0">
                          <a:pos x="connsiteX1" y="connsiteY1"/>
                        </a:cxn>
                        <a:cxn ang="0">
                          <a:pos x="connsiteX2" y="connsiteY2"/>
                        </a:cxn>
                        <a:cxn ang="0">
                          <a:pos x="connsiteX3" y="connsiteY3"/>
                        </a:cxn>
                      </a:cxnLst>
                      <a:rect l="l" t="t" r="r" b="b"/>
                      <a:pathLst>
                        <a:path w="17360" h="3681">
                          <a:moveTo>
                            <a:pt x="5674" y="3682"/>
                          </a:moveTo>
                          <a:cubicBezTo>
                            <a:pt x="9423" y="3682"/>
                            <a:pt x="13510" y="1689"/>
                            <a:pt x="17361" y="0"/>
                          </a:cubicBezTo>
                          <a:lnTo>
                            <a:pt x="0" y="0"/>
                          </a:lnTo>
                          <a:cubicBezTo>
                            <a:pt x="608" y="2162"/>
                            <a:pt x="2128" y="3682"/>
                            <a:pt x="5674" y="3682"/>
                          </a:cubicBezTo>
                          <a:close/>
                        </a:path>
                      </a:pathLst>
                    </a:custGeom>
                    <a:solidFill>
                      <a:srgbClr val="6A862B"/>
                    </a:solidFill>
                    <a:ln w="0" cap="flat">
                      <a:noFill/>
                      <a:prstDash val="solid"/>
                      <a:miter/>
                    </a:ln>
                  </p:spPr>
                  <p:txBody>
                    <a:bodyPr rtlCol="0" anchor="ctr"/>
                    <a:lstStyle/>
                    <a:p>
                      <a:endParaRPr lang="es-ES"/>
                    </a:p>
                  </p:txBody>
                </p:sp>
                <p:sp>
                  <p:nvSpPr>
                    <p:cNvPr id="295" name="Forma libre: forma 294">
                      <a:extLst>
                        <a:ext uri="{FF2B5EF4-FFF2-40B4-BE49-F238E27FC236}">
                          <a16:creationId xmlns:a16="http://schemas.microsoft.com/office/drawing/2014/main" id="{C025EDC8-E9B5-6059-F668-82D12F7423C8}"/>
                        </a:ext>
                      </a:extLst>
                    </p:cNvPr>
                    <p:cNvSpPr/>
                    <p:nvPr/>
                  </p:nvSpPr>
                  <p:spPr>
                    <a:xfrm>
                      <a:off x="3528654" y="4058338"/>
                      <a:ext cx="291166" cy="222820"/>
                    </a:xfrm>
                    <a:custGeom>
                      <a:avLst/>
                      <a:gdLst>
                        <a:gd name="connsiteX0" fmla="*/ 289528 w 291166"/>
                        <a:gd name="connsiteY0" fmla="*/ 6755 h 222820"/>
                        <a:gd name="connsiteX1" fmla="*/ 281523 w 291166"/>
                        <a:gd name="connsiteY1" fmla="*/ 8072 h 222820"/>
                        <a:gd name="connsiteX2" fmla="*/ 265108 w 291166"/>
                        <a:gd name="connsiteY2" fmla="*/ 13747 h 222820"/>
                        <a:gd name="connsiteX3" fmla="*/ 254131 w 291166"/>
                        <a:gd name="connsiteY3" fmla="*/ 2027 h 222820"/>
                        <a:gd name="connsiteX4" fmla="*/ 251902 w 291166"/>
                        <a:gd name="connsiteY4" fmla="*/ 0 h 222820"/>
                        <a:gd name="connsiteX5" fmla="*/ 0 w 291166"/>
                        <a:gd name="connsiteY5" fmla="*/ 0 h 222820"/>
                        <a:gd name="connsiteX6" fmla="*/ 101 w 291166"/>
                        <a:gd name="connsiteY6" fmla="*/ 1148 h 222820"/>
                        <a:gd name="connsiteX7" fmla="*/ 17091 w 291166"/>
                        <a:gd name="connsiteY7" fmla="*/ 20367 h 222820"/>
                        <a:gd name="connsiteX8" fmla="*/ 34553 w 291166"/>
                        <a:gd name="connsiteY8" fmla="*/ 37390 h 222820"/>
                        <a:gd name="connsiteX9" fmla="*/ 43132 w 291166"/>
                        <a:gd name="connsiteY9" fmla="*/ 45935 h 222820"/>
                        <a:gd name="connsiteX10" fmla="*/ 55798 w 291166"/>
                        <a:gd name="connsiteY10" fmla="*/ 43943 h 222820"/>
                        <a:gd name="connsiteX11" fmla="*/ 66573 w 291166"/>
                        <a:gd name="connsiteY11" fmla="*/ 45192 h 222820"/>
                        <a:gd name="connsiteX12" fmla="*/ 82211 w 291166"/>
                        <a:gd name="connsiteY12" fmla="*/ 41241 h 222820"/>
                        <a:gd name="connsiteX13" fmla="*/ 103422 w 291166"/>
                        <a:gd name="connsiteY13" fmla="*/ 40531 h 222820"/>
                        <a:gd name="connsiteX14" fmla="*/ 112846 w 291166"/>
                        <a:gd name="connsiteY14" fmla="*/ 47759 h 222820"/>
                        <a:gd name="connsiteX15" fmla="*/ 121053 w 291166"/>
                        <a:gd name="connsiteY15" fmla="*/ 51914 h 222820"/>
                        <a:gd name="connsiteX16" fmla="*/ 120479 w 291166"/>
                        <a:gd name="connsiteY16" fmla="*/ 74611 h 222820"/>
                        <a:gd name="connsiteX17" fmla="*/ 131895 w 291166"/>
                        <a:gd name="connsiteY17" fmla="*/ 91432 h 222820"/>
                        <a:gd name="connsiteX18" fmla="*/ 132807 w 291166"/>
                        <a:gd name="connsiteY18" fmla="*/ 101869 h 222820"/>
                        <a:gd name="connsiteX19" fmla="*/ 136286 w 291166"/>
                        <a:gd name="connsiteY19" fmla="*/ 112136 h 222820"/>
                        <a:gd name="connsiteX20" fmla="*/ 129903 w 291166"/>
                        <a:gd name="connsiteY20" fmla="*/ 133415 h 222820"/>
                        <a:gd name="connsiteX21" fmla="*/ 126289 w 291166"/>
                        <a:gd name="connsiteY21" fmla="*/ 147027 h 222820"/>
                        <a:gd name="connsiteX22" fmla="*/ 127099 w 291166"/>
                        <a:gd name="connsiteY22" fmla="*/ 157329 h 222820"/>
                        <a:gd name="connsiteX23" fmla="*/ 128856 w 291166"/>
                        <a:gd name="connsiteY23" fmla="*/ 167563 h 222820"/>
                        <a:gd name="connsiteX24" fmla="*/ 133415 w 291166"/>
                        <a:gd name="connsiteY24" fmla="*/ 175027 h 222820"/>
                        <a:gd name="connsiteX25" fmla="*/ 132132 w 291166"/>
                        <a:gd name="connsiteY25" fmla="*/ 193908 h 222820"/>
                        <a:gd name="connsiteX26" fmla="*/ 135847 w 291166"/>
                        <a:gd name="connsiteY26" fmla="*/ 199481 h 222820"/>
                        <a:gd name="connsiteX27" fmla="*/ 137874 w 291166"/>
                        <a:gd name="connsiteY27" fmla="*/ 206236 h 222820"/>
                        <a:gd name="connsiteX28" fmla="*/ 139799 w 291166"/>
                        <a:gd name="connsiteY28" fmla="*/ 219308 h 222820"/>
                        <a:gd name="connsiteX29" fmla="*/ 140610 w 291166"/>
                        <a:gd name="connsiteY29" fmla="*/ 222821 h 222820"/>
                        <a:gd name="connsiteX30" fmla="*/ 148682 w 291166"/>
                        <a:gd name="connsiteY30" fmla="*/ 218767 h 222820"/>
                        <a:gd name="connsiteX31" fmla="*/ 156890 w 291166"/>
                        <a:gd name="connsiteY31" fmla="*/ 215728 h 222820"/>
                        <a:gd name="connsiteX32" fmla="*/ 173778 w 291166"/>
                        <a:gd name="connsiteY32" fmla="*/ 203636 h 222820"/>
                        <a:gd name="connsiteX33" fmla="*/ 189551 w 291166"/>
                        <a:gd name="connsiteY33" fmla="*/ 188335 h 222820"/>
                        <a:gd name="connsiteX34" fmla="*/ 194212 w 291166"/>
                        <a:gd name="connsiteY34" fmla="*/ 179925 h 222820"/>
                        <a:gd name="connsiteX35" fmla="*/ 196306 w 291166"/>
                        <a:gd name="connsiteY35" fmla="*/ 172562 h 222820"/>
                        <a:gd name="connsiteX36" fmla="*/ 196543 w 291166"/>
                        <a:gd name="connsiteY36" fmla="*/ 171886 h 222820"/>
                        <a:gd name="connsiteX37" fmla="*/ 210425 w 291166"/>
                        <a:gd name="connsiteY37" fmla="*/ 158410 h 222820"/>
                        <a:gd name="connsiteX38" fmla="*/ 209580 w 291166"/>
                        <a:gd name="connsiteY38" fmla="*/ 151350 h 222820"/>
                        <a:gd name="connsiteX39" fmla="*/ 216234 w 291166"/>
                        <a:gd name="connsiteY39" fmla="*/ 142366 h 222820"/>
                        <a:gd name="connsiteX40" fmla="*/ 225725 w 291166"/>
                        <a:gd name="connsiteY40" fmla="*/ 132537 h 222820"/>
                        <a:gd name="connsiteX41" fmla="*/ 234507 w 291166"/>
                        <a:gd name="connsiteY41" fmla="*/ 125681 h 222820"/>
                        <a:gd name="connsiteX42" fmla="*/ 241229 w 291166"/>
                        <a:gd name="connsiteY42" fmla="*/ 107070 h 222820"/>
                        <a:gd name="connsiteX43" fmla="*/ 240621 w 291166"/>
                        <a:gd name="connsiteY43" fmla="*/ 99166 h 222820"/>
                        <a:gd name="connsiteX44" fmla="*/ 240688 w 291166"/>
                        <a:gd name="connsiteY44" fmla="*/ 91668 h 222820"/>
                        <a:gd name="connsiteX45" fmla="*/ 243154 w 291166"/>
                        <a:gd name="connsiteY45" fmla="*/ 88189 h 222820"/>
                        <a:gd name="connsiteX46" fmla="*/ 241803 w 291166"/>
                        <a:gd name="connsiteY46" fmla="*/ 85149 h 222820"/>
                        <a:gd name="connsiteX47" fmla="*/ 245282 w 291166"/>
                        <a:gd name="connsiteY47" fmla="*/ 76874 h 222820"/>
                        <a:gd name="connsiteX48" fmla="*/ 249841 w 291166"/>
                        <a:gd name="connsiteY48" fmla="*/ 68667 h 222820"/>
                        <a:gd name="connsiteX49" fmla="*/ 257813 w 291166"/>
                        <a:gd name="connsiteY49" fmla="*/ 61000 h 222820"/>
                        <a:gd name="connsiteX50" fmla="*/ 273958 w 291166"/>
                        <a:gd name="connsiteY50" fmla="*/ 45159 h 222820"/>
                        <a:gd name="connsiteX51" fmla="*/ 290001 w 291166"/>
                        <a:gd name="connsiteY51" fmla="*/ 13612 h 222820"/>
                        <a:gd name="connsiteX52" fmla="*/ 289562 w 291166"/>
                        <a:gd name="connsiteY52" fmla="*/ 6755 h 22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91166" h="222820">
                          <a:moveTo>
                            <a:pt x="289528" y="6755"/>
                          </a:moveTo>
                          <a:cubicBezTo>
                            <a:pt x="287096" y="5708"/>
                            <a:pt x="283550" y="7059"/>
                            <a:pt x="281523" y="8072"/>
                          </a:cubicBezTo>
                          <a:cubicBezTo>
                            <a:pt x="276524" y="10572"/>
                            <a:pt x="271053" y="14051"/>
                            <a:pt x="265108" y="13747"/>
                          </a:cubicBezTo>
                          <a:cubicBezTo>
                            <a:pt x="258589" y="13409"/>
                            <a:pt x="255482" y="7971"/>
                            <a:pt x="254131" y="2027"/>
                          </a:cubicBezTo>
                          <a:cubicBezTo>
                            <a:pt x="253151" y="1486"/>
                            <a:pt x="252476" y="777"/>
                            <a:pt x="251902" y="0"/>
                          </a:cubicBezTo>
                          <a:lnTo>
                            <a:pt x="0" y="0"/>
                          </a:lnTo>
                          <a:cubicBezTo>
                            <a:pt x="0" y="371"/>
                            <a:pt x="34" y="743"/>
                            <a:pt x="101" y="1148"/>
                          </a:cubicBezTo>
                          <a:cubicBezTo>
                            <a:pt x="1283" y="10065"/>
                            <a:pt x="11315" y="14524"/>
                            <a:pt x="17091" y="20367"/>
                          </a:cubicBezTo>
                          <a:cubicBezTo>
                            <a:pt x="23204" y="26548"/>
                            <a:pt x="31614" y="28980"/>
                            <a:pt x="34553" y="37390"/>
                          </a:cubicBezTo>
                          <a:cubicBezTo>
                            <a:pt x="36883" y="43976"/>
                            <a:pt x="35667" y="46442"/>
                            <a:pt x="43132" y="45935"/>
                          </a:cubicBezTo>
                          <a:cubicBezTo>
                            <a:pt x="47354" y="45631"/>
                            <a:pt x="51610" y="44010"/>
                            <a:pt x="55798" y="43943"/>
                          </a:cubicBezTo>
                          <a:cubicBezTo>
                            <a:pt x="59649" y="43875"/>
                            <a:pt x="62722" y="45260"/>
                            <a:pt x="66573" y="45192"/>
                          </a:cubicBezTo>
                          <a:cubicBezTo>
                            <a:pt x="71977" y="45091"/>
                            <a:pt x="77246" y="43436"/>
                            <a:pt x="82211" y="41241"/>
                          </a:cubicBezTo>
                          <a:cubicBezTo>
                            <a:pt x="89439" y="38032"/>
                            <a:pt x="97511" y="33844"/>
                            <a:pt x="103422" y="40531"/>
                          </a:cubicBezTo>
                          <a:cubicBezTo>
                            <a:pt x="106631" y="44179"/>
                            <a:pt x="107982" y="46881"/>
                            <a:pt x="112846" y="47759"/>
                          </a:cubicBezTo>
                          <a:cubicBezTo>
                            <a:pt x="117068" y="48536"/>
                            <a:pt x="118723" y="48097"/>
                            <a:pt x="121053" y="51914"/>
                          </a:cubicBezTo>
                          <a:cubicBezTo>
                            <a:pt x="125579" y="59378"/>
                            <a:pt x="118892" y="66843"/>
                            <a:pt x="120479" y="74611"/>
                          </a:cubicBezTo>
                          <a:cubicBezTo>
                            <a:pt x="121763" y="81029"/>
                            <a:pt x="128923" y="86196"/>
                            <a:pt x="131895" y="91432"/>
                          </a:cubicBezTo>
                          <a:cubicBezTo>
                            <a:pt x="133855" y="94877"/>
                            <a:pt x="132402" y="97984"/>
                            <a:pt x="132807" y="101869"/>
                          </a:cubicBezTo>
                          <a:cubicBezTo>
                            <a:pt x="133179" y="105685"/>
                            <a:pt x="135476" y="108657"/>
                            <a:pt x="136286" y="112136"/>
                          </a:cubicBezTo>
                          <a:cubicBezTo>
                            <a:pt x="138077" y="119837"/>
                            <a:pt x="131895" y="126086"/>
                            <a:pt x="129903" y="133415"/>
                          </a:cubicBezTo>
                          <a:cubicBezTo>
                            <a:pt x="128721" y="137806"/>
                            <a:pt x="126762" y="142670"/>
                            <a:pt x="126289" y="147027"/>
                          </a:cubicBezTo>
                          <a:cubicBezTo>
                            <a:pt x="125883" y="150607"/>
                            <a:pt x="126863" y="153917"/>
                            <a:pt x="127099" y="157329"/>
                          </a:cubicBezTo>
                          <a:cubicBezTo>
                            <a:pt x="127336" y="160875"/>
                            <a:pt x="127336" y="164624"/>
                            <a:pt x="128856" y="167563"/>
                          </a:cubicBezTo>
                          <a:cubicBezTo>
                            <a:pt x="130207" y="170197"/>
                            <a:pt x="133111" y="171785"/>
                            <a:pt x="133415" y="175027"/>
                          </a:cubicBezTo>
                          <a:cubicBezTo>
                            <a:pt x="133956" y="181073"/>
                            <a:pt x="131051" y="188301"/>
                            <a:pt x="132132" y="193908"/>
                          </a:cubicBezTo>
                          <a:cubicBezTo>
                            <a:pt x="132672" y="196678"/>
                            <a:pt x="134631" y="197522"/>
                            <a:pt x="135847" y="199481"/>
                          </a:cubicBezTo>
                          <a:cubicBezTo>
                            <a:pt x="136996" y="201373"/>
                            <a:pt x="137198" y="204075"/>
                            <a:pt x="137874" y="206236"/>
                          </a:cubicBezTo>
                          <a:cubicBezTo>
                            <a:pt x="139191" y="210627"/>
                            <a:pt x="134800" y="218632"/>
                            <a:pt x="139799" y="219308"/>
                          </a:cubicBezTo>
                          <a:cubicBezTo>
                            <a:pt x="140137" y="220726"/>
                            <a:pt x="140306" y="221436"/>
                            <a:pt x="140610" y="222821"/>
                          </a:cubicBezTo>
                          <a:cubicBezTo>
                            <a:pt x="143650" y="222044"/>
                            <a:pt x="145879" y="220591"/>
                            <a:pt x="148682" y="218767"/>
                          </a:cubicBezTo>
                          <a:cubicBezTo>
                            <a:pt x="152330" y="216369"/>
                            <a:pt x="153309" y="216943"/>
                            <a:pt x="156890" y="215728"/>
                          </a:cubicBezTo>
                          <a:cubicBezTo>
                            <a:pt x="162632" y="213802"/>
                            <a:pt x="168610" y="207993"/>
                            <a:pt x="173778" y="203636"/>
                          </a:cubicBezTo>
                          <a:cubicBezTo>
                            <a:pt x="179722" y="198603"/>
                            <a:pt x="184620" y="194381"/>
                            <a:pt x="189551" y="188335"/>
                          </a:cubicBezTo>
                          <a:cubicBezTo>
                            <a:pt x="191578" y="185836"/>
                            <a:pt x="193503" y="182391"/>
                            <a:pt x="194212" y="179925"/>
                          </a:cubicBezTo>
                          <a:cubicBezTo>
                            <a:pt x="194955" y="177426"/>
                            <a:pt x="193908" y="175331"/>
                            <a:pt x="196306" y="172562"/>
                          </a:cubicBezTo>
                          <a:cubicBezTo>
                            <a:pt x="196306" y="172359"/>
                            <a:pt x="196374" y="172123"/>
                            <a:pt x="196543" y="171886"/>
                          </a:cubicBezTo>
                          <a:cubicBezTo>
                            <a:pt x="201305" y="168509"/>
                            <a:pt x="209378" y="165165"/>
                            <a:pt x="210425" y="158410"/>
                          </a:cubicBezTo>
                          <a:cubicBezTo>
                            <a:pt x="210898" y="155505"/>
                            <a:pt x="208398" y="154728"/>
                            <a:pt x="209580" y="151350"/>
                          </a:cubicBezTo>
                          <a:cubicBezTo>
                            <a:pt x="210594" y="148412"/>
                            <a:pt x="213937" y="144933"/>
                            <a:pt x="216234" y="142366"/>
                          </a:cubicBezTo>
                          <a:cubicBezTo>
                            <a:pt x="219274" y="138955"/>
                            <a:pt x="222145" y="135307"/>
                            <a:pt x="225725" y="132537"/>
                          </a:cubicBezTo>
                          <a:cubicBezTo>
                            <a:pt x="228900" y="130071"/>
                            <a:pt x="231974" y="128856"/>
                            <a:pt x="234507" y="125681"/>
                          </a:cubicBezTo>
                          <a:cubicBezTo>
                            <a:pt x="239675" y="119229"/>
                            <a:pt x="238999" y="113555"/>
                            <a:pt x="241229" y="107070"/>
                          </a:cubicBezTo>
                          <a:cubicBezTo>
                            <a:pt x="242816" y="102443"/>
                            <a:pt x="242107" y="102882"/>
                            <a:pt x="240621" y="99166"/>
                          </a:cubicBezTo>
                          <a:cubicBezTo>
                            <a:pt x="239742" y="96971"/>
                            <a:pt x="239337" y="94269"/>
                            <a:pt x="240688" y="91668"/>
                          </a:cubicBezTo>
                          <a:cubicBezTo>
                            <a:pt x="241465" y="90148"/>
                            <a:pt x="242816" y="90351"/>
                            <a:pt x="243154" y="88189"/>
                          </a:cubicBezTo>
                          <a:cubicBezTo>
                            <a:pt x="243390" y="86669"/>
                            <a:pt x="241870" y="86433"/>
                            <a:pt x="241803" y="85149"/>
                          </a:cubicBezTo>
                          <a:cubicBezTo>
                            <a:pt x="241668" y="82110"/>
                            <a:pt x="243897" y="79644"/>
                            <a:pt x="245282" y="76874"/>
                          </a:cubicBezTo>
                          <a:cubicBezTo>
                            <a:pt x="246835" y="73801"/>
                            <a:pt x="247477" y="71470"/>
                            <a:pt x="249841" y="68667"/>
                          </a:cubicBezTo>
                          <a:cubicBezTo>
                            <a:pt x="252240" y="65796"/>
                            <a:pt x="255077" y="63465"/>
                            <a:pt x="257813" y="61000"/>
                          </a:cubicBezTo>
                          <a:cubicBezTo>
                            <a:pt x="263555" y="55730"/>
                            <a:pt x="268047" y="49752"/>
                            <a:pt x="273958" y="45159"/>
                          </a:cubicBezTo>
                          <a:cubicBezTo>
                            <a:pt x="283482" y="37762"/>
                            <a:pt x="287873" y="23947"/>
                            <a:pt x="290001" y="13612"/>
                          </a:cubicBezTo>
                          <a:cubicBezTo>
                            <a:pt x="290575" y="10775"/>
                            <a:pt x="292534" y="8005"/>
                            <a:pt x="289562" y="6755"/>
                          </a:cubicBezTo>
                          <a:close/>
                        </a:path>
                      </a:pathLst>
                    </a:custGeom>
                    <a:solidFill>
                      <a:srgbClr val="124071"/>
                    </a:solidFill>
                    <a:ln w="0" cap="flat">
                      <a:noFill/>
                      <a:prstDash val="solid"/>
                      <a:miter/>
                    </a:ln>
                  </p:spPr>
                  <p:txBody>
                    <a:bodyPr rtlCol="0" anchor="ctr"/>
                    <a:lstStyle/>
                    <a:p>
                      <a:endParaRPr lang="es-ES"/>
                    </a:p>
                  </p:txBody>
                </p:sp>
                <p:sp>
                  <p:nvSpPr>
                    <p:cNvPr id="296" name="Forma libre: forma 295">
                      <a:extLst>
                        <a:ext uri="{FF2B5EF4-FFF2-40B4-BE49-F238E27FC236}">
                          <a16:creationId xmlns:a16="http://schemas.microsoft.com/office/drawing/2014/main" id="{916DD8CF-1E58-01F5-3013-2F44517BF796}"/>
                        </a:ext>
                      </a:extLst>
                    </p:cNvPr>
                    <p:cNvSpPr/>
                    <p:nvPr/>
                  </p:nvSpPr>
                  <p:spPr>
                    <a:xfrm>
                      <a:off x="3216867" y="4058338"/>
                      <a:ext cx="231296" cy="309894"/>
                    </a:xfrm>
                    <a:custGeom>
                      <a:avLst/>
                      <a:gdLst>
                        <a:gd name="connsiteX0" fmla="*/ 226604 w 231296"/>
                        <a:gd name="connsiteY0" fmla="*/ 97849 h 309894"/>
                        <a:gd name="connsiteX1" fmla="*/ 209783 w 231296"/>
                        <a:gd name="connsiteY1" fmla="*/ 86703 h 309894"/>
                        <a:gd name="connsiteX2" fmla="*/ 189754 w 231296"/>
                        <a:gd name="connsiteY2" fmla="*/ 78495 h 309894"/>
                        <a:gd name="connsiteX3" fmla="*/ 170434 w 231296"/>
                        <a:gd name="connsiteY3" fmla="*/ 71943 h 309894"/>
                        <a:gd name="connsiteX4" fmla="*/ 162801 w 231296"/>
                        <a:gd name="connsiteY4" fmla="*/ 64782 h 309894"/>
                        <a:gd name="connsiteX5" fmla="*/ 159355 w 231296"/>
                        <a:gd name="connsiteY5" fmla="*/ 55967 h 309894"/>
                        <a:gd name="connsiteX6" fmla="*/ 147399 w 231296"/>
                        <a:gd name="connsiteY6" fmla="*/ 40430 h 309894"/>
                        <a:gd name="connsiteX7" fmla="*/ 129531 w 231296"/>
                        <a:gd name="connsiteY7" fmla="*/ 35161 h 309894"/>
                        <a:gd name="connsiteX8" fmla="*/ 124634 w 231296"/>
                        <a:gd name="connsiteY8" fmla="*/ 27629 h 309894"/>
                        <a:gd name="connsiteX9" fmla="*/ 117743 w 231296"/>
                        <a:gd name="connsiteY9" fmla="*/ 22495 h 309894"/>
                        <a:gd name="connsiteX10" fmla="*/ 111832 w 231296"/>
                        <a:gd name="connsiteY10" fmla="*/ 15672 h 309894"/>
                        <a:gd name="connsiteX11" fmla="*/ 102814 w 231296"/>
                        <a:gd name="connsiteY11" fmla="*/ 14693 h 309894"/>
                        <a:gd name="connsiteX12" fmla="*/ 92918 w 231296"/>
                        <a:gd name="connsiteY12" fmla="*/ 15503 h 309894"/>
                        <a:gd name="connsiteX13" fmla="*/ 85183 w 231296"/>
                        <a:gd name="connsiteY13" fmla="*/ 11146 h 309894"/>
                        <a:gd name="connsiteX14" fmla="*/ 76976 w 231296"/>
                        <a:gd name="connsiteY14" fmla="*/ 11146 h 309894"/>
                        <a:gd name="connsiteX15" fmla="*/ 72754 w 231296"/>
                        <a:gd name="connsiteY15" fmla="*/ 17732 h 309894"/>
                        <a:gd name="connsiteX16" fmla="*/ 71132 w 231296"/>
                        <a:gd name="connsiteY16" fmla="*/ 11551 h 309894"/>
                        <a:gd name="connsiteX17" fmla="*/ 73801 w 231296"/>
                        <a:gd name="connsiteY17" fmla="*/ 4695 h 309894"/>
                        <a:gd name="connsiteX18" fmla="*/ 59176 w 231296"/>
                        <a:gd name="connsiteY18" fmla="*/ 10268 h 309894"/>
                        <a:gd name="connsiteX19" fmla="*/ 53670 w 231296"/>
                        <a:gd name="connsiteY19" fmla="*/ 15976 h 309894"/>
                        <a:gd name="connsiteX20" fmla="*/ 51880 w 231296"/>
                        <a:gd name="connsiteY20" fmla="*/ 21245 h 309894"/>
                        <a:gd name="connsiteX21" fmla="*/ 48739 w 231296"/>
                        <a:gd name="connsiteY21" fmla="*/ 24251 h 309894"/>
                        <a:gd name="connsiteX22" fmla="*/ 46341 w 231296"/>
                        <a:gd name="connsiteY22" fmla="*/ 21448 h 309894"/>
                        <a:gd name="connsiteX23" fmla="*/ 32459 w 231296"/>
                        <a:gd name="connsiteY23" fmla="*/ 19759 h 309894"/>
                        <a:gd name="connsiteX24" fmla="*/ 25264 w 231296"/>
                        <a:gd name="connsiteY24" fmla="*/ 7701 h 309894"/>
                        <a:gd name="connsiteX25" fmla="*/ 26008 w 231296"/>
                        <a:gd name="connsiteY25" fmla="*/ 0 h 309894"/>
                        <a:gd name="connsiteX26" fmla="*/ 0 w 231296"/>
                        <a:gd name="connsiteY26" fmla="*/ 0 h 309894"/>
                        <a:gd name="connsiteX27" fmla="*/ 2972 w 231296"/>
                        <a:gd name="connsiteY27" fmla="*/ 1587 h 309894"/>
                        <a:gd name="connsiteX28" fmla="*/ 15334 w 231296"/>
                        <a:gd name="connsiteY28" fmla="*/ 10437 h 309894"/>
                        <a:gd name="connsiteX29" fmla="*/ 18408 w 231296"/>
                        <a:gd name="connsiteY29" fmla="*/ 18273 h 309894"/>
                        <a:gd name="connsiteX30" fmla="*/ 25670 w 231296"/>
                        <a:gd name="connsiteY30" fmla="*/ 24184 h 309894"/>
                        <a:gd name="connsiteX31" fmla="*/ 33472 w 231296"/>
                        <a:gd name="connsiteY31" fmla="*/ 28473 h 309894"/>
                        <a:gd name="connsiteX32" fmla="*/ 39957 w 231296"/>
                        <a:gd name="connsiteY32" fmla="*/ 26447 h 309894"/>
                        <a:gd name="connsiteX33" fmla="*/ 48097 w 231296"/>
                        <a:gd name="connsiteY33" fmla="*/ 38674 h 309894"/>
                        <a:gd name="connsiteX34" fmla="*/ 46273 w 231296"/>
                        <a:gd name="connsiteY34" fmla="*/ 47084 h 309894"/>
                        <a:gd name="connsiteX35" fmla="*/ 43335 w 231296"/>
                        <a:gd name="connsiteY35" fmla="*/ 53771 h 309894"/>
                        <a:gd name="connsiteX36" fmla="*/ 44179 w 231296"/>
                        <a:gd name="connsiteY36" fmla="*/ 55291 h 309894"/>
                        <a:gd name="connsiteX37" fmla="*/ 39011 w 231296"/>
                        <a:gd name="connsiteY37" fmla="*/ 63229 h 309894"/>
                        <a:gd name="connsiteX38" fmla="*/ 39822 w 231296"/>
                        <a:gd name="connsiteY38" fmla="*/ 74037 h 309894"/>
                        <a:gd name="connsiteX39" fmla="*/ 36985 w 231296"/>
                        <a:gd name="connsiteY39" fmla="*/ 79982 h 309894"/>
                        <a:gd name="connsiteX40" fmla="*/ 41376 w 231296"/>
                        <a:gd name="connsiteY40" fmla="*/ 88088 h 309894"/>
                        <a:gd name="connsiteX41" fmla="*/ 47253 w 231296"/>
                        <a:gd name="connsiteY41" fmla="*/ 97072 h 309894"/>
                        <a:gd name="connsiteX42" fmla="*/ 55528 w 231296"/>
                        <a:gd name="connsiteY42" fmla="*/ 105888 h 309894"/>
                        <a:gd name="connsiteX43" fmla="*/ 66167 w 231296"/>
                        <a:gd name="connsiteY43" fmla="*/ 124296 h 309894"/>
                        <a:gd name="connsiteX44" fmla="*/ 81434 w 231296"/>
                        <a:gd name="connsiteY44" fmla="*/ 135543 h 309894"/>
                        <a:gd name="connsiteX45" fmla="*/ 96836 w 231296"/>
                        <a:gd name="connsiteY45" fmla="*/ 156383 h 309894"/>
                        <a:gd name="connsiteX46" fmla="*/ 102679 w 231296"/>
                        <a:gd name="connsiteY46" fmla="*/ 182999 h 309894"/>
                        <a:gd name="connsiteX47" fmla="*/ 112744 w 231296"/>
                        <a:gd name="connsiteY47" fmla="*/ 212215 h 309894"/>
                        <a:gd name="connsiteX48" fmla="*/ 123012 w 231296"/>
                        <a:gd name="connsiteY48" fmla="*/ 236601 h 309894"/>
                        <a:gd name="connsiteX49" fmla="*/ 137300 w 231296"/>
                        <a:gd name="connsiteY49" fmla="*/ 255550 h 309894"/>
                        <a:gd name="connsiteX50" fmla="*/ 151283 w 231296"/>
                        <a:gd name="connsiteY50" fmla="*/ 278213 h 309894"/>
                        <a:gd name="connsiteX51" fmla="*/ 166313 w 231296"/>
                        <a:gd name="connsiteY51" fmla="*/ 295405 h 309894"/>
                        <a:gd name="connsiteX52" fmla="*/ 172427 w 231296"/>
                        <a:gd name="connsiteY52" fmla="*/ 300573 h 309894"/>
                        <a:gd name="connsiteX53" fmla="*/ 179553 w 231296"/>
                        <a:gd name="connsiteY53" fmla="*/ 307058 h 309894"/>
                        <a:gd name="connsiteX54" fmla="*/ 178946 w 231296"/>
                        <a:gd name="connsiteY54" fmla="*/ 306822 h 309894"/>
                        <a:gd name="connsiteX55" fmla="*/ 186883 w 231296"/>
                        <a:gd name="connsiteY55" fmla="*/ 309794 h 309894"/>
                        <a:gd name="connsiteX56" fmla="*/ 182289 w 231296"/>
                        <a:gd name="connsiteY56" fmla="*/ 303748 h 309894"/>
                        <a:gd name="connsiteX57" fmla="*/ 168880 w 231296"/>
                        <a:gd name="connsiteY57" fmla="*/ 289427 h 309894"/>
                        <a:gd name="connsiteX58" fmla="*/ 167799 w 231296"/>
                        <a:gd name="connsiteY58" fmla="*/ 277031 h 309894"/>
                        <a:gd name="connsiteX59" fmla="*/ 156484 w 231296"/>
                        <a:gd name="connsiteY59" fmla="*/ 266189 h 309894"/>
                        <a:gd name="connsiteX60" fmla="*/ 159997 w 231296"/>
                        <a:gd name="connsiteY60" fmla="*/ 264635 h 309894"/>
                        <a:gd name="connsiteX61" fmla="*/ 158410 w 231296"/>
                        <a:gd name="connsiteY61" fmla="*/ 262271 h 309894"/>
                        <a:gd name="connsiteX62" fmla="*/ 154188 w 231296"/>
                        <a:gd name="connsiteY62" fmla="*/ 253658 h 309894"/>
                        <a:gd name="connsiteX63" fmla="*/ 152094 w 231296"/>
                        <a:gd name="connsiteY63" fmla="*/ 248625 h 309894"/>
                        <a:gd name="connsiteX64" fmla="*/ 155809 w 231296"/>
                        <a:gd name="connsiteY64" fmla="*/ 248085 h 309894"/>
                        <a:gd name="connsiteX65" fmla="*/ 159828 w 231296"/>
                        <a:gd name="connsiteY65" fmla="*/ 243458 h 309894"/>
                        <a:gd name="connsiteX66" fmla="*/ 168509 w 231296"/>
                        <a:gd name="connsiteY66" fmla="*/ 241566 h 309894"/>
                        <a:gd name="connsiteX67" fmla="*/ 163780 w 231296"/>
                        <a:gd name="connsiteY67" fmla="*/ 227178 h 309894"/>
                        <a:gd name="connsiteX68" fmla="*/ 173508 w 231296"/>
                        <a:gd name="connsiteY68" fmla="*/ 229913 h 309894"/>
                        <a:gd name="connsiteX69" fmla="*/ 178608 w 231296"/>
                        <a:gd name="connsiteY69" fmla="*/ 226164 h 309894"/>
                        <a:gd name="connsiteX70" fmla="*/ 180533 w 231296"/>
                        <a:gd name="connsiteY70" fmla="*/ 217585 h 309894"/>
                        <a:gd name="connsiteX71" fmla="*/ 181985 w 231296"/>
                        <a:gd name="connsiteY71" fmla="*/ 212924 h 309894"/>
                        <a:gd name="connsiteX72" fmla="*/ 185059 w 231296"/>
                        <a:gd name="connsiteY72" fmla="*/ 210661 h 309894"/>
                        <a:gd name="connsiteX73" fmla="*/ 187862 w 231296"/>
                        <a:gd name="connsiteY73" fmla="*/ 202285 h 309894"/>
                        <a:gd name="connsiteX74" fmla="*/ 185870 w 231296"/>
                        <a:gd name="connsiteY74" fmla="*/ 192658 h 309894"/>
                        <a:gd name="connsiteX75" fmla="*/ 198299 w 231296"/>
                        <a:gd name="connsiteY75" fmla="*/ 182526 h 309894"/>
                        <a:gd name="connsiteX76" fmla="*/ 207993 w 231296"/>
                        <a:gd name="connsiteY76" fmla="*/ 181850 h 309894"/>
                        <a:gd name="connsiteX77" fmla="*/ 212384 w 231296"/>
                        <a:gd name="connsiteY77" fmla="*/ 174149 h 309894"/>
                        <a:gd name="connsiteX78" fmla="*/ 217552 w 231296"/>
                        <a:gd name="connsiteY78" fmla="*/ 166550 h 309894"/>
                        <a:gd name="connsiteX79" fmla="*/ 216403 w 231296"/>
                        <a:gd name="connsiteY79" fmla="*/ 155606 h 309894"/>
                        <a:gd name="connsiteX80" fmla="*/ 219544 w 231296"/>
                        <a:gd name="connsiteY80" fmla="*/ 135442 h 309894"/>
                        <a:gd name="connsiteX81" fmla="*/ 223091 w 231296"/>
                        <a:gd name="connsiteY81" fmla="*/ 125377 h 309894"/>
                        <a:gd name="connsiteX82" fmla="*/ 230015 w 231296"/>
                        <a:gd name="connsiteY82" fmla="*/ 117743 h 309894"/>
                        <a:gd name="connsiteX83" fmla="*/ 231028 w 231296"/>
                        <a:gd name="connsiteY83" fmla="*/ 106800 h 309894"/>
                        <a:gd name="connsiteX84" fmla="*/ 226435 w 231296"/>
                        <a:gd name="connsiteY84" fmla="*/ 97849 h 30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31296" h="309894">
                          <a:moveTo>
                            <a:pt x="226604" y="97849"/>
                          </a:moveTo>
                          <a:cubicBezTo>
                            <a:pt x="221402" y="92141"/>
                            <a:pt x="217383" y="88831"/>
                            <a:pt x="209783" y="86703"/>
                          </a:cubicBezTo>
                          <a:cubicBezTo>
                            <a:pt x="202285" y="84609"/>
                            <a:pt x="195867" y="83967"/>
                            <a:pt x="189754" y="78495"/>
                          </a:cubicBezTo>
                          <a:cubicBezTo>
                            <a:pt x="183573" y="72956"/>
                            <a:pt x="176716" y="75895"/>
                            <a:pt x="170434" y="71943"/>
                          </a:cubicBezTo>
                          <a:cubicBezTo>
                            <a:pt x="168205" y="70524"/>
                            <a:pt x="163949" y="67248"/>
                            <a:pt x="162801" y="64782"/>
                          </a:cubicBezTo>
                          <a:cubicBezTo>
                            <a:pt x="161450" y="61878"/>
                            <a:pt x="161112" y="58973"/>
                            <a:pt x="159355" y="55967"/>
                          </a:cubicBezTo>
                          <a:cubicBezTo>
                            <a:pt x="155978" y="50225"/>
                            <a:pt x="153951" y="43132"/>
                            <a:pt x="147399" y="40430"/>
                          </a:cubicBezTo>
                          <a:cubicBezTo>
                            <a:pt x="141758" y="38099"/>
                            <a:pt x="132706" y="40430"/>
                            <a:pt x="129531" y="35161"/>
                          </a:cubicBezTo>
                          <a:cubicBezTo>
                            <a:pt x="127707" y="32087"/>
                            <a:pt x="127437" y="30162"/>
                            <a:pt x="124634" y="27629"/>
                          </a:cubicBezTo>
                          <a:cubicBezTo>
                            <a:pt x="122472" y="25670"/>
                            <a:pt x="119669" y="24420"/>
                            <a:pt x="117743" y="22495"/>
                          </a:cubicBezTo>
                          <a:cubicBezTo>
                            <a:pt x="115379" y="20164"/>
                            <a:pt x="114670" y="17327"/>
                            <a:pt x="111832" y="15672"/>
                          </a:cubicBezTo>
                          <a:cubicBezTo>
                            <a:pt x="109029" y="14017"/>
                            <a:pt x="105787" y="14253"/>
                            <a:pt x="102814" y="14693"/>
                          </a:cubicBezTo>
                          <a:cubicBezTo>
                            <a:pt x="99842" y="15132"/>
                            <a:pt x="96093" y="16381"/>
                            <a:pt x="92918" y="15503"/>
                          </a:cubicBezTo>
                          <a:cubicBezTo>
                            <a:pt x="90418" y="14794"/>
                            <a:pt x="87514" y="12362"/>
                            <a:pt x="85183" y="11146"/>
                          </a:cubicBezTo>
                          <a:cubicBezTo>
                            <a:pt x="81772" y="9390"/>
                            <a:pt x="79745" y="8140"/>
                            <a:pt x="76976" y="11146"/>
                          </a:cubicBezTo>
                          <a:cubicBezTo>
                            <a:pt x="75050" y="13240"/>
                            <a:pt x="76030" y="18475"/>
                            <a:pt x="72754" y="17732"/>
                          </a:cubicBezTo>
                          <a:cubicBezTo>
                            <a:pt x="72922" y="15503"/>
                            <a:pt x="73564" y="12598"/>
                            <a:pt x="71132" y="11551"/>
                          </a:cubicBezTo>
                          <a:cubicBezTo>
                            <a:pt x="70592" y="7904"/>
                            <a:pt x="74105" y="7735"/>
                            <a:pt x="73801" y="4695"/>
                          </a:cubicBezTo>
                          <a:cubicBezTo>
                            <a:pt x="69241" y="7262"/>
                            <a:pt x="63871" y="8241"/>
                            <a:pt x="59176" y="10268"/>
                          </a:cubicBezTo>
                          <a:cubicBezTo>
                            <a:pt x="56271" y="11518"/>
                            <a:pt x="54616" y="13071"/>
                            <a:pt x="53670" y="15976"/>
                          </a:cubicBezTo>
                          <a:cubicBezTo>
                            <a:pt x="52995" y="18070"/>
                            <a:pt x="53197" y="19489"/>
                            <a:pt x="51880" y="21245"/>
                          </a:cubicBezTo>
                          <a:cubicBezTo>
                            <a:pt x="50968" y="22461"/>
                            <a:pt x="49549" y="22934"/>
                            <a:pt x="48739" y="24251"/>
                          </a:cubicBezTo>
                          <a:cubicBezTo>
                            <a:pt x="47793" y="23137"/>
                            <a:pt x="47286" y="22562"/>
                            <a:pt x="46341" y="21448"/>
                          </a:cubicBezTo>
                          <a:cubicBezTo>
                            <a:pt x="44179" y="14760"/>
                            <a:pt x="36579" y="21211"/>
                            <a:pt x="32459" y="19759"/>
                          </a:cubicBezTo>
                          <a:cubicBezTo>
                            <a:pt x="27764" y="18104"/>
                            <a:pt x="25028" y="12294"/>
                            <a:pt x="25264" y="7701"/>
                          </a:cubicBezTo>
                          <a:cubicBezTo>
                            <a:pt x="25366" y="5674"/>
                            <a:pt x="25839" y="2803"/>
                            <a:pt x="26008" y="0"/>
                          </a:cubicBezTo>
                          <a:lnTo>
                            <a:pt x="0" y="0"/>
                          </a:lnTo>
                          <a:cubicBezTo>
                            <a:pt x="912" y="608"/>
                            <a:pt x="1858" y="1182"/>
                            <a:pt x="2972" y="1587"/>
                          </a:cubicBezTo>
                          <a:cubicBezTo>
                            <a:pt x="8545" y="3614"/>
                            <a:pt x="11923" y="4762"/>
                            <a:pt x="15334" y="10437"/>
                          </a:cubicBezTo>
                          <a:cubicBezTo>
                            <a:pt x="16956" y="13105"/>
                            <a:pt x="16584" y="15672"/>
                            <a:pt x="18408" y="18273"/>
                          </a:cubicBezTo>
                          <a:cubicBezTo>
                            <a:pt x="20063" y="20671"/>
                            <a:pt x="23238" y="22596"/>
                            <a:pt x="25670" y="24184"/>
                          </a:cubicBezTo>
                          <a:cubicBezTo>
                            <a:pt x="27933" y="25636"/>
                            <a:pt x="30905" y="27696"/>
                            <a:pt x="33472" y="28473"/>
                          </a:cubicBezTo>
                          <a:cubicBezTo>
                            <a:pt x="37086" y="29588"/>
                            <a:pt x="37221" y="27831"/>
                            <a:pt x="39957" y="26447"/>
                          </a:cubicBezTo>
                          <a:cubicBezTo>
                            <a:pt x="47388" y="22698"/>
                            <a:pt x="47827" y="33979"/>
                            <a:pt x="48097" y="38674"/>
                          </a:cubicBezTo>
                          <a:cubicBezTo>
                            <a:pt x="48300" y="42558"/>
                            <a:pt x="47759" y="44111"/>
                            <a:pt x="46273" y="47084"/>
                          </a:cubicBezTo>
                          <a:cubicBezTo>
                            <a:pt x="45057" y="49786"/>
                            <a:pt x="44483" y="51137"/>
                            <a:pt x="43335" y="53771"/>
                          </a:cubicBezTo>
                          <a:cubicBezTo>
                            <a:pt x="43976" y="54211"/>
                            <a:pt x="44517" y="54143"/>
                            <a:pt x="44179" y="55291"/>
                          </a:cubicBezTo>
                          <a:cubicBezTo>
                            <a:pt x="39079" y="56474"/>
                            <a:pt x="40295" y="58770"/>
                            <a:pt x="39011" y="63229"/>
                          </a:cubicBezTo>
                          <a:cubicBezTo>
                            <a:pt x="37762" y="67586"/>
                            <a:pt x="39315" y="69545"/>
                            <a:pt x="39822" y="74037"/>
                          </a:cubicBezTo>
                          <a:cubicBezTo>
                            <a:pt x="40227" y="77651"/>
                            <a:pt x="37390" y="77280"/>
                            <a:pt x="36985" y="79982"/>
                          </a:cubicBezTo>
                          <a:cubicBezTo>
                            <a:pt x="36647" y="82143"/>
                            <a:pt x="40058" y="85994"/>
                            <a:pt x="41376" y="88088"/>
                          </a:cubicBezTo>
                          <a:cubicBezTo>
                            <a:pt x="43031" y="90655"/>
                            <a:pt x="44922" y="94607"/>
                            <a:pt x="47253" y="97072"/>
                          </a:cubicBezTo>
                          <a:cubicBezTo>
                            <a:pt x="50461" y="100450"/>
                            <a:pt x="52927" y="101835"/>
                            <a:pt x="55528" y="105888"/>
                          </a:cubicBezTo>
                          <a:cubicBezTo>
                            <a:pt x="59142" y="111562"/>
                            <a:pt x="61304" y="119196"/>
                            <a:pt x="66167" y="124296"/>
                          </a:cubicBezTo>
                          <a:cubicBezTo>
                            <a:pt x="70491" y="128788"/>
                            <a:pt x="76705" y="131895"/>
                            <a:pt x="81434" y="135543"/>
                          </a:cubicBezTo>
                          <a:cubicBezTo>
                            <a:pt x="87514" y="140238"/>
                            <a:pt x="95012" y="150033"/>
                            <a:pt x="96836" y="156383"/>
                          </a:cubicBezTo>
                          <a:cubicBezTo>
                            <a:pt x="99504" y="165705"/>
                            <a:pt x="100788" y="174149"/>
                            <a:pt x="102679" y="182999"/>
                          </a:cubicBezTo>
                          <a:cubicBezTo>
                            <a:pt x="104807" y="193064"/>
                            <a:pt x="110245" y="202656"/>
                            <a:pt x="112744" y="212215"/>
                          </a:cubicBezTo>
                          <a:cubicBezTo>
                            <a:pt x="114974" y="220659"/>
                            <a:pt x="118385" y="228090"/>
                            <a:pt x="123012" y="236601"/>
                          </a:cubicBezTo>
                          <a:cubicBezTo>
                            <a:pt x="126795" y="243559"/>
                            <a:pt x="132976" y="248153"/>
                            <a:pt x="137300" y="255550"/>
                          </a:cubicBezTo>
                          <a:cubicBezTo>
                            <a:pt x="141691" y="263082"/>
                            <a:pt x="146149" y="270715"/>
                            <a:pt x="151283" y="278213"/>
                          </a:cubicBezTo>
                          <a:cubicBezTo>
                            <a:pt x="155302" y="284057"/>
                            <a:pt x="160504" y="293142"/>
                            <a:pt x="166313" y="295405"/>
                          </a:cubicBezTo>
                          <a:cubicBezTo>
                            <a:pt x="169995" y="296824"/>
                            <a:pt x="169083" y="296013"/>
                            <a:pt x="172427" y="300573"/>
                          </a:cubicBezTo>
                          <a:cubicBezTo>
                            <a:pt x="175095" y="304221"/>
                            <a:pt x="177020" y="304525"/>
                            <a:pt x="179553" y="307058"/>
                          </a:cubicBezTo>
                          <a:cubicBezTo>
                            <a:pt x="179317" y="306957"/>
                            <a:pt x="179182" y="306923"/>
                            <a:pt x="178946" y="306822"/>
                          </a:cubicBezTo>
                          <a:cubicBezTo>
                            <a:pt x="180803" y="307565"/>
                            <a:pt x="185802" y="310469"/>
                            <a:pt x="186883" y="309794"/>
                          </a:cubicBezTo>
                          <a:cubicBezTo>
                            <a:pt x="188876" y="308544"/>
                            <a:pt x="184383" y="305403"/>
                            <a:pt x="182289" y="303748"/>
                          </a:cubicBezTo>
                          <a:cubicBezTo>
                            <a:pt x="177122" y="299593"/>
                            <a:pt x="172731" y="294932"/>
                            <a:pt x="168880" y="289427"/>
                          </a:cubicBezTo>
                          <a:cubicBezTo>
                            <a:pt x="164388" y="283043"/>
                            <a:pt x="171549" y="282604"/>
                            <a:pt x="167799" y="277031"/>
                          </a:cubicBezTo>
                          <a:cubicBezTo>
                            <a:pt x="165739" y="273957"/>
                            <a:pt x="154424" y="270175"/>
                            <a:pt x="156484" y="266189"/>
                          </a:cubicBezTo>
                          <a:cubicBezTo>
                            <a:pt x="157025" y="265142"/>
                            <a:pt x="159423" y="265885"/>
                            <a:pt x="159997" y="264635"/>
                          </a:cubicBezTo>
                          <a:cubicBezTo>
                            <a:pt x="159355" y="263689"/>
                            <a:pt x="159051" y="263217"/>
                            <a:pt x="158410" y="262271"/>
                          </a:cubicBezTo>
                          <a:cubicBezTo>
                            <a:pt x="158950" y="258387"/>
                            <a:pt x="157059" y="257846"/>
                            <a:pt x="154188" y="253658"/>
                          </a:cubicBezTo>
                          <a:cubicBezTo>
                            <a:pt x="153411" y="252476"/>
                            <a:pt x="151891" y="249672"/>
                            <a:pt x="152094" y="248625"/>
                          </a:cubicBezTo>
                          <a:cubicBezTo>
                            <a:pt x="152431" y="246734"/>
                            <a:pt x="154323" y="248355"/>
                            <a:pt x="155809" y="248085"/>
                          </a:cubicBezTo>
                          <a:cubicBezTo>
                            <a:pt x="158342" y="247612"/>
                            <a:pt x="157734" y="244606"/>
                            <a:pt x="159828" y="243458"/>
                          </a:cubicBezTo>
                          <a:cubicBezTo>
                            <a:pt x="162057" y="242208"/>
                            <a:pt x="167360" y="244302"/>
                            <a:pt x="168509" y="241566"/>
                          </a:cubicBezTo>
                          <a:cubicBezTo>
                            <a:pt x="170670" y="236365"/>
                            <a:pt x="153613" y="225523"/>
                            <a:pt x="163780" y="227178"/>
                          </a:cubicBezTo>
                          <a:cubicBezTo>
                            <a:pt x="167056" y="227718"/>
                            <a:pt x="170333" y="229137"/>
                            <a:pt x="173508" y="229913"/>
                          </a:cubicBezTo>
                          <a:cubicBezTo>
                            <a:pt x="177730" y="230893"/>
                            <a:pt x="177662" y="229407"/>
                            <a:pt x="178608" y="226164"/>
                          </a:cubicBezTo>
                          <a:cubicBezTo>
                            <a:pt x="179418" y="223327"/>
                            <a:pt x="180195" y="220794"/>
                            <a:pt x="180533" y="217585"/>
                          </a:cubicBezTo>
                          <a:cubicBezTo>
                            <a:pt x="180769" y="215356"/>
                            <a:pt x="180668" y="214647"/>
                            <a:pt x="181985" y="212924"/>
                          </a:cubicBezTo>
                          <a:cubicBezTo>
                            <a:pt x="182762" y="211877"/>
                            <a:pt x="184248" y="211708"/>
                            <a:pt x="185059" y="210661"/>
                          </a:cubicBezTo>
                          <a:cubicBezTo>
                            <a:pt x="186376" y="208972"/>
                            <a:pt x="187896" y="204818"/>
                            <a:pt x="187862" y="202285"/>
                          </a:cubicBezTo>
                          <a:cubicBezTo>
                            <a:pt x="187829" y="199211"/>
                            <a:pt x="185329" y="195833"/>
                            <a:pt x="185870" y="192658"/>
                          </a:cubicBezTo>
                          <a:cubicBezTo>
                            <a:pt x="186680" y="187660"/>
                            <a:pt x="193030" y="182728"/>
                            <a:pt x="198299" y="182526"/>
                          </a:cubicBezTo>
                          <a:cubicBezTo>
                            <a:pt x="201575" y="182424"/>
                            <a:pt x="205493" y="184147"/>
                            <a:pt x="207993" y="181850"/>
                          </a:cubicBezTo>
                          <a:cubicBezTo>
                            <a:pt x="210053" y="179959"/>
                            <a:pt x="210256" y="176311"/>
                            <a:pt x="212384" y="174149"/>
                          </a:cubicBezTo>
                          <a:cubicBezTo>
                            <a:pt x="215018" y="171481"/>
                            <a:pt x="217180" y="170738"/>
                            <a:pt x="217552" y="166550"/>
                          </a:cubicBezTo>
                          <a:cubicBezTo>
                            <a:pt x="217856" y="163037"/>
                            <a:pt x="216775" y="159153"/>
                            <a:pt x="216403" y="155606"/>
                          </a:cubicBezTo>
                          <a:cubicBezTo>
                            <a:pt x="215593" y="147500"/>
                            <a:pt x="216842" y="142501"/>
                            <a:pt x="219544" y="135442"/>
                          </a:cubicBezTo>
                          <a:cubicBezTo>
                            <a:pt x="220895" y="131929"/>
                            <a:pt x="220828" y="128619"/>
                            <a:pt x="223091" y="125377"/>
                          </a:cubicBezTo>
                          <a:cubicBezTo>
                            <a:pt x="224982" y="122607"/>
                            <a:pt x="228225" y="120614"/>
                            <a:pt x="230015" y="117743"/>
                          </a:cubicBezTo>
                          <a:cubicBezTo>
                            <a:pt x="231940" y="114636"/>
                            <a:pt x="231163" y="110617"/>
                            <a:pt x="231028" y="106800"/>
                          </a:cubicBezTo>
                          <a:cubicBezTo>
                            <a:pt x="230893" y="101733"/>
                            <a:pt x="229745" y="101463"/>
                            <a:pt x="226435" y="97849"/>
                          </a:cubicBezTo>
                          <a:close/>
                        </a:path>
                      </a:pathLst>
                    </a:custGeom>
                    <a:solidFill>
                      <a:srgbClr val="124071"/>
                    </a:solidFill>
                    <a:ln w="0" cap="flat">
                      <a:noFill/>
                      <a:prstDash val="solid"/>
                      <a:miter/>
                    </a:ln>
                  </p:spPr>
                  <p:txBody>
                    <a:bodyPr rtlCol="0" anchor="ctr"/>
                    <a:lstStyle/>
                    <a:p>
                      <a:endParaRPr lang="es-ES"/>
                    </a:p>
                  </p:txBody>
                </p:sp>
              </p:grpSp>
            </p:grpSp>
          </p:grpSp>
        </p:grpSp>
        <p:grpSp>
          <p:nvGrpSpPr>
            <p:cNvPr id="299" name="Grupo 298">
              <a:extLst>
                <a:ext uri="{FF2B5EF4-FFF2-40B4-BE49-F238E27FC236}">
                  <a16:creationId xmlns:a16="http://schemas.microsoft.com/office/drawing/2014/main" id="{CE085E74-4874-E1B4-400A-15BE03C61AAD}"/>
                </a:ext>
              </a:extLst>
            </p:cNvPr>
            <p:cNvGrpSpPr/>
            <p:nvPr/>
          </p:nvGrpSpPr>
          <p:grpSpPr>
            <a:xfrm>
              <a:off x="8482772" y="2934129"/>
              <a:ext cx="2779589" cy="3004301"/>
              <a:chOff x="8330371" y="2824061"/>
              <a:chExt cx="2779589" cy="3004301"/>
            </a:xfrm>
          </p:grpSpPr>
          <p:sp>
            <p:nvSpPr>
              <p:cNvPr id="8" name="Elipse 7">
                <a:extLst>
                  <a:ext uri="{FF2B5EF4-FFF2-40B4-BE49-F238E27FC236}">
                    <a16:creationId xmlns:a16="http://schemas.microsoft.com/office/drawing/2014/main" id="{D16A598F-0C7C-FF46-6204-8223FC31D6C3}"/>
                  </a:ext>
                </a:extLst>
              </p:cNvPr>
              <p:cNvSpPr/>
              <p:nvPr/>
            </p:nvSpPr>
            <p:spPr>
              <a:xfrm>
                <a:off x="8616125" y="2824061"/>
                <a:ext cx="1825200" cy="1825200"/>
              </a:xfrm>
              <a:prstGeom prst="ellipse">
                <a:avLst/>
              </a:prstGeom>
              <a:solidFill>
                <a:schemeClr val="bg1"/>
              </a:solidFill>
              <a:ln w="19050">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E72F68CA-268D-A55B-03DD-E7E0A63309D9}"/>
                  </a:ext>
                </a:extLst>
              </p:cNvPr>
              <p:cNvSpPr/>
              <p:nvPr/>
            </p:nvSpPr>
            <p:spPr>
              <a:xfrm>
                <a:off x="8371602" y="4529147"/>
                <a:ext cx="2510141" cy="397454"/>
              </a:xfrm>
              <a:prstGeom prst="roundRect">
                <a:avLst/>
              </a:prstGeom>
              <a:solidFill>
                <a:srgbClr val="93BA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b="1" dirty="0">
                    <a:solidFill>
                      <a:schemeClr val="bg1"/>
                    </a:solidFill>
                  </a:rPr>
                  <a:t>HUMAN-CENTRICITY</a:t>
                </a:r>
              </a:p>
            </p:txBody>
          </p:sp>
          <p:grpSp>
            <p:nvGrpSpPr>
              <p:cNvPr id="14" name="Grupo 13">
                <a:extLst>
                  <a:ext uri="{FF2B5EF4-FFF2-40B4-BE49-F238E27FC236}">
                    <a16:creationId xmlns:a16="http://schemas.microsoft.com/office/drawing/2014/main" id="{4F48DC29-3C86-219A-0961-4E9C6269DB04}"/>
                  </a:ext>
                </a:extLst>
              </p:cNvPr>
              <p:cNvGrpSpPr/>
              <p:nvPr/>
            </p:nvGrpSpPr>
            <p:grpSpPr>
              <a:xfrm>
                <a:off x="8888992" y="3238184"/>
                <a:ext cx="1284044" cy="980116"/>
                <a:chOff x="-8512287" y="1880825"/>
                <a:chExt cx="6899153" cy="5266147"/>
              </a:xfrm>
            </p:grpSpPr>
            <p:sp>
              <p:nvSpPr>
                <p:cNvPr id="89" name="Forma libre: forma 88">
                  <a:extLst>
                    <a:ext uri="{FF2B5EF4-FFF2-40B4-BE49-F238E27FC236}">
                      <a16:creationId xmlns:a16="http://schemas.microsoft.com/office/drawing/2014/main" id="{708FE797-7BF9-17B6-72A8-954C9D6FDA73}"/>
                    </a:ext>
                  </a:extLst>
                </p:cNvPr>
                <p:cNvSpPr/>
                <p:nvPr/>
              </p:nvSpPr>
              <p:spPr>
                <a:xfrm>
                  <a:off x="-6638215" y="3250234"/>
                  <a:ext cx="791129" cy="859215"/>
                </a:xfrm>
                <a:custGeom>
                  <a:avLst/>
                  <a:gdLst>
                    <a:gd name="connsiteX0" fmla="*/ 615116 w 791129"/>
                    <a:gd name="connsiteY0" fmla="*/ 69593 h 859215"/>
                    <a:gd name="connsiteX1" fmla="*/ 724654 w 791129"/>
                    <a:gd name="connsiteY1" fmla="*/ 616328 h 859215"/>
                    <a:gd name="connsiteX2" fmla="*/ 537011 w 791129"/>
                    <a:gd name="connsiteY2" fmla="*/ 762061 h 859215"/>
                    <a:gd name="connsiteX3" fmla="*/ 537011 w 791129"/>
                    <a:gd name="connsiteY3" fmla="*/ 762061 h 859215"/>
                    <a:gd name="connsiteX4" fmla="*/ 522724 w 791129"/>
                    <a:gd name="connsiteY4" fmla="*/ 859215 h 859215"/>
                    <a:gd name="connsiteX5" fmla="*/ 431284 w 791129"/>
                    <a:gd name="connsiteY5" fmla="*/ 784920 h 859215"/>
                    <a:gd name="connsiteX6" fmla="*/ 176014 w 791129"/>
                    <a:gd name="connsiteY6" fmla="*/ 716340 h 859215"/>
                    <a:gd name="connsiteX7" fmla="*/ 66476 w 791129"/>
                    <a:gd name="connsiteY7" fmla="*/ 169606 h 859215"/>
                    <a:gd name="connsiteX8" fmla="*/ 615116 w 791129"/>
                    <a:gd name="connsiteY8" fmla="*/ 69593 h 85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129" h="859215">
                      <a:moveTo>
                        <a:pt x="615116" y="69593"/>
                      </a:moveTo>
                      <a:cubicBezTo>
                        <a:pt x="797044" y="193418"/>
                        <a:pt x="845621" y="438210"/>
                        <a:pt x="724654" y="616328"/>
                      </a:cubicBezTo>
                      <a:cubicBezTo>
                        <a:pt x="677029" y="685861"/>
                        <a:pt x="611306" y="735390"/>
                        <a:pt x="537011" y="762061"/>
                      </a:cubicBezTo>
                      <a:lnTo>
                        <a:pt x="537011" y="762061"/>
                      </a:lnTo>
                      <a:lnTo>
                        <a:pt x="522724" y="859215"/>
                      </a:lnTo>
                      <a:lnTo>
                        <a:pt x="431284" y="784920"/>
                      </a:lnTo>
                      <a:cubicBezTo>
                        <a:pt x="344606" y="791588"/>
                        <a:pt x="254119" y="769681"/>
                        <a:pt x="176014" y="716340"/>
                      </a:cubicBezTo>
                      <a:cubicBezTo>
                        <a:pt x="-5914" y="592515"/>
                        <a:pt x="-54491" y="347723"/>
                        <a:pt x="66476" y="169606"/>
                      </a:cubicBezTo>
                      <a:cubicBezTo>
                        <a:pt x="187444" y="-9465"/>
                        <a:pt x="433189" y="-53280"/>
                        <a:pt x="615116" y="69593"/>
                      </a:cubicBezTo>
                      <a:close/>
                    </a:path>
                  </a:pathLst>
                </a:custGeom>
                <a:solidFill>
                  <a:srgbClr val="124071"/>
                </a:solidFill>
                <a:ln w="9525" cap="flat">
                  <a:noFill/>
                  <a:prstDash val="solid"/>
                  <a:miter/>
                </a:ln>
              </p:spPr>
              <p:txBody>
                <a:bodyPr rtlCol="0" anchor="ctr"/>
                <a:lstStyle/>
                <a:p>
                  <a:endParaRPr lang="es-ES"/>
                </a:p>
              </p:txBody>
            </p:sp>
            <p:sp>
              <p:nvSpPr>
                <p:cNvPr id="90" name="Forma libre: forma 89">
                  <a:extLst>
                    <a:ext uri="{FF2B5EF4-FFF2-40B4-BE49-F238E27FC236}">
                      <a16:creationId xmlns:a16="http://schemas.microsoft.com/office/drawing/2014/main" id="{AAB6BC4A-9916-CCA7-64BB-59AFC217CE21}"/>
                    </a:ext>
                  </a:extLst>
                </p:cNvPr>
                <p:cNvSpPr/>
                <p:nvPr/>
              </p:nvSpPr>
              <p:spPr>
                <a:xfrm>
                  <a:off x="-4286508" y="3681007"/>
                  <a:ext cx="571132" cy="617989"/>
                </a:xfrm>
                <a:custGeom>
                  <a:avLst/>
                  <a:gdLst>
                    <a:gd name="connsiteX0" fmla="*/ 131261 w 571132"/>
                    <a:gd name="connsiteY0" fmla="*/ 47442 h 617989"/>
                    <a:gd name="connsiteX1" fmla="*/ 45536 w 571132"/>
                    <a:gd name="connsiteY1" fmla="*/ 439872 h 617989"/>
                    <a:gd name="connsiteX2" fmla="*/ 178886 w 571132"/>
                    <a:gd name="connsiteY2" fmla="*/ 547505 h 617989"/>
                    <a:gd name="connsiteX3" fmla="*/ 178886 w 571132"/>
                    <a:gd name="connsiteY3" fmla="*/ 547505 h 617989"/>
                    <a:gd name="connsiteX4" fmla="*/ 188411 w 571132"/>
                    <a:gd name="connsiteY4" fmla="*/ 617990 h 617989"/>
                    <a:gd name="connsiteX5" fmla="*/ 255086 w 571132"/>
                    <a:gd name="connsiteY5" fmla="*/ 565602 h 617989"/>
                    <a:gd name="connsiteX6" fmla="*/ 439871 w 571132"/>
                    <a:gd name="connsiteY6" fmla="*/ 519882 h 617989"/>
                    <a:gd name="connsiteX7" fmla="*/ 525596 w 571132"/>
                    <a:gd name="connsiteY7" fmla="*/ 127452 h 617989"/>
                    <a:gd name="connsiteX8" fmla="*/ 131261 w 571132"/>
                    <a:gd name="connsiteY8" fmla="*/ 47442 h 61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132" h="617989">
                      <a:moveTo>
                        <a:pt x="131261" y="47442"/>
                      </a:moveTo>
                      <a:cubicBezTo>
                        <a:pt x="-1136" y="134120"/>
                        <a:pt x="-40189" y="309380"/>
                        <a:pt x="45536" y="439872"/>
                      </a:cubicBezTo>
                      <a:cubicBezTo>
                        <a:pt x="78874" y="490355"/>
                        <a:pt x="125546" y="527502"/>
                        <a:pt x="178886" y="547505"/>
                      </a:cubicBezTo>
                      <a:lnTo>
                        <a:pt x="178886" y="547505"/>
                      </a:lnTo>
                      <a:lnTo>
                        <a:pt x="188411" y="617990"/>
                      </a:lnTo>
                      <a:lnTo>
                        <a:pt x="255086" y="565602"/>
                      </a:lnTo>
                      <a:cubicBezTo>
                        <a:pt x="317951" y="571317"/>
                        <a:pt x="382721" y="557030"/>
                        <a:pt x="439871" y="519882"/>
                      </a:cubicBezTo>
                      <a:cubicBezTo>
                        <a:pt x="572269" y="433205"/>
                        <a:pt x="611321" y="257945"/>
                        <a:pt x="525596" y="127452"/>
                      </a:cubicBezTo>
                      <a:cubicBezTo>
                        <a:pt x="440824" y="-3993"/>
                        <a:pt x="264611" y="-39235"/>
                        <a:pt x="131261" y="47442"/>
                      </a:cubicBezTo>
                      <a:close/>
                    </a:path>
                  </a:pathLst>
                </a:custGeom>
                <a:solidFill>
                  <a:srgbClr val="124071"/>
                </a:solidFill>
                <a:ln w="9525" cap="flat">
                  <a:noFill/>
                  <a:prstDash val="solid"/>
                  <a:miter/>
                </a:ln>
              </p:spPr>
              <p:txBody>
                <a:bodyPr rtlCol="0" anchor="ctr"/>
                <a:lstStyle/>
                <a:p>
                  <a:endParaRPr lang="es-ES" dirty="0"/>
                </a:p>
              </p:txBody>
            </p:sp>
            <p:sp>
              <p:nvSpPr>
                <p:cNvPr id="91" name="Forma libre: forma 90">
                  <a:extLst>
                    <a:ext uri="{FF2B5EF4-FFF2-40B4-BE49-F238E27FC236}">
                      <a16:creationId xmlns:a16="http://schemas.microsoft.com/office/drawing/2014/main" id="{39358CE7-3401-44FE-A9D4-3DDB47DD5CBB}"/>
                    </a:ext>
                  </a:extLst>
                </p:cNvPr>
                <p:cNvSpPr/>
                <p:nvPr/>
              </p:nvSpPr>
              <p:spPr>
                <a:xfrm>
                  <a:off x="-8512287" y="2936408"/>
                  <a:ext cx="1210286" cy="1314963"/>
                </a:xfrm>
                <a:custGeom>
                  <a:avLst/>
                  <a:gdLst>
                    <a:gd name="connsiteX0" fmla="*/ 941376 w 1210286"/>
                    <a:gd name="connsiteY0" fmla="*/ 107194 h 1314963"/>
                    <a:gd name="connsiteX1" fmla="*/ 1108063 w 1210286"/>
                    <a:gd name="connsiteY1" fmla="*/ 943489 h 1314963"/>
                    <a:gd name="connsiteX2" fmla="*/ 821361 w 1210286"/>
                    <a:gd name="connsiteY2" fmla="*/ 1166374 h 1314963"/>
                    <a:gd name="connsiteX3" fmla="*/ 821361 w 1210286"/>
                    <a:gd name="connsiteY3" fmla="*/ 1166374 h 1314963"/>
                    <a:gd name="connsiteX4" fmla="*/ 798501 w 1210286"/>
                    <a:gd name="connsiteY4" fmla="*/ 1314964 h 1314963"/>
                    <a:gd name="connsiteX5" fmla="*/ 659436 w 1210286"/>
                    <a:gd name="connsiteY5" fmla="*/ 1200664 h 1314963"/>
                    <a:gd name="connsiteX6" fmla="*/ 268911 w 1210286"/>
                    <a:gd name="connsiteY6" fmla="*/ 1095889 h 1314963"/>
                    <a:gd name="connsiteX7" fmla="*/ 102223 w 1210286"/>
                    <a:gd name="connsiteY7" fmla="*/ 259594 h 1314963"/>
                    <a:gd name="connsiteX8" fmla="*/ 941376 w 1210286"/>
                    <a:gd name="connsiteY8" fmla="*/ 107194 h 13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286" h="1314963">
                      <a:moveTo>
                        <a:pt x="941376" y="107194"/>
                      </a:moveTo>
                      <a:cubicBezTo>
                        <a:pt x="1219506" y="295789"/>
                        <a:pt x="1293801" y="671074"/>
                        <a:pt x="1108063" y="943489"/>
                      </a:cubicBezTo>
                      <a:cubicBezTo>
                        <a:pt x="1035673" y="1050169"/>
                        <a:pt x="934708" y="1125416"/>
                        <a:pt x="821361" y="1166374"/>
                      </a:cubicBezTo>
                      <a:lnTo>
                        <a:pt x="821361" y="1166374"/>
                      </a:lnTo>
                      <a:lnTo>
                        <a:pt x="798501" y="1314964"/>
                      </a:lnTo>
                      <a:lnTo>
                        <a:pt x="659436" y="1200664"/>
                      </a:lnTo>
                      <a:cubicBezTo>
                        <a:pt x="526086" y="1210189"/>
                        <a:pt x="388926" y="1176851"/>
                        <a:pt x="268911" y="1095889"/>
                      </a:cubicBezTo>
                      <a:cubicBezTo>
                        <a:pt x="-9219" y="907294"/>
                        <a:pt x="-83514" y="532009"/>
                        <a:pt x="102223" y="259594"/>
                      </a:cubicBezTo>
                      <a:cubicBezTo>
                        <a:pt x="287961" y="-13774"/>
                        <a:pt x="664198" y="-82354"/>
                        <a:pt x="941376" y="107194"/>
                      </a:cubicBezTo>
                      <a:close/>
                    </a:path>
                  </a:pathLst>
                </a:custGeom>
                <a:solidFill>
                  <a:srgbClr val="124071"/>
                </a:solidFill>
                <a:ln w="9525" cap="flat">
                  <a:noFill/>
                  <a:prstDash val="solid"/>
                  <a:miter/>
                </a:ln>
              </p:spPr>
              <p:txBody>
                <a:bodyPr rtlCol="0" anchor="ctr"/>
                <a:lstStyle/>
                <a:p>
                  <a:endParaRPr lang="es-ES"/>
                </a:p>
              </p:txBody>
            </p:sp>
            <p:grpSp>
              <p:nvGrpSpPr>
                <p:cNvPr id="92" name="Gráfico 1035">
                  <a:extLst>
                    <a:ext uri="{FF2B5EF4-FFF2-40B4-BE49-F238E27FC236}">
                      <a16:creationId xmlns:a16="http://schemas.microsoft.com/office/drawing/2014/main" id="{86E6087D-4E4E-53E1-8F42-7796BA86822F}"/>
                    </a:ext>
                  </a:extLst>
                </p:cNvPr>
                <p:cNvGrpSpPr/>
                <p:nvPr/>
              </p:nvGrpSpPr>
              <p:grpSpPr>
                <a:xfrm>
                  <a:off x="-3254807" y="4265659"/>
                  <a:ext cx="970270" cy="2134552"/>
                  <a:chOff x="-3254807" y="4265659"/>
                  <a:chExt cx="970270" cy="2134552"/>
                </a:xfrm>
              </p:grpSpPr>
              <p:sp>
                <p:nvSpPr>
                  <p:cNvPr id="114" name="Forma libre: forma 113">
                    <a:extLst>
                      <a:ext uri="{FF2B5EF4-FFF2-40B4-BE49-F238E27FC236}">
                        <a16:creationId xmlns:a16="http://schemas.microsoft.com/office/drawing/2014/main" id="{74091961-B40A-150A-72FD-F89F132DA7B7}"/>
                      </a:ext>
                    </a:extLst>
                  </p:cNvPr>
                  <p:cNvSpPr/>
                  <p:nvPr/>
                </p:nvSpPr>
                <p:spPr>
                  <a:xfrm>
                    <a:off x="-2991292" y="4265659"/>
                    <a:ext cx="440055" cy="440055"/>
                  </a:xfrm>
                  <a:custGeom>
                    <a:avLst/>
                    <a:gdLst>
                      <a:gd name="connsiteX0" fmla="*/ 220028 w 440055"/>
                      <a:gd name="connsiteY0" fmla="*/ 440055 h 440055"/>
                      <a:gd name="connsiteX1" fmla="*/ 440055 w 440055"/>
                      <a:gd name="connsiteY1" fmla="*/ 220028 h 440055"/>
                      <a:gd name="connsiteX2" fmla="*/ 220028 w 440055"/>
                      <a:gd name="connsiteY2" fmla="*/ 0 h 440055"/>
                      <a:gd name="connsiteX3" fmla="*/ 0 w 440055"/>
                      <a:gd name="connsiteY3" fmla="*/ 220028 h 440055"/>
                      <a:gd name="connsiteX4" fmla="*/ 220028 w 440055"/>
                      <a:gd name="connsiteY4" fmla="*/ 440055 h 440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055" h="440055">
                        <a:moveTo>
                          <a:pt x="220028" y="440055"/>
                        </a:moveTo>
                        <a:cubicBezTo>
                          <a:pt x="340995" y="440055"/>
                          <a:pt x="440055" y="340995"/>
                          <a:pt x="440055" y="220028"/>
                        </a:cubicBezTo>
                        <a:cubicBezTo>
                          <a:pt x="440055" y="99060"/>
                          <a:pt x="340995" y="0"/>
                          <a:pt x="220028" y="0"/>
                        </a:cubicBezTo>
                        <a:cubicBezTo>
                          <a:pt x="99060" y="0"/>
                          <a:pt x="0" y="99060"/>
                          <a:pt x="0" y="220028"/>
                        </a:cubicBezTo>
                        <a:cubicBezTo>
                          <a:pt x="0" y="341947"/>
                          <a:pt x="98108" y="440055"/>
                          <a:pt x="220028" y="440055"/>
                        </a:cubicBezTo>
                        <a:close/>
                      </a:path>
                    </a:pathLst>
                  </a:custGeom>
                  <a:solidFill>
                    <a:srgbClr val="467C9E"/>
                  </a:solidFill>
                  <a:ln w="9525" cap="flat">
                    <a:noFill/>
                    <a:prstDash val="solid"/>
                    <a:miter/>
                  </a:ln>
                </p:spPr>
                <p:txBody>
                  <a:bodyPr rtlCol="0" anchor="ctr"/>
                  <a:lstStyle/>
                  <a:p>
                    <a:endParaRPr lang="es-ES"/>
                  </a:p>
                </p:txBody>
              </p:sp>
              <p:sp>
                <p:nvSpPr>
                  <p:cNvPr id="115" name="Forma libre: forma 114">
                    <a:extLst>
                      <a:ext uri="{FF2B5EF4-FFF2-40B4-BE49-F238E27FC236}">
                        <a16:creationId xmlns:a16="http://schemas.microsoft.com/office/drawing/2014/main" id="{3B4C4952-3276-E6DE-0EAF-F35C7CCFBC1A}"/>
                      </a:ext>
                    </a:extLst>
                  </p:cNvPr>
                  <p:cNvSpPr/>
                  <p:nvPr/>
                </p:nvSpPr>
                <p:spPr>
                  <a:xfrm>
                    <a:off x="-3254807" y="4760007"/>
                    <a:ext cx="970270" cy="1640205"/>
                  </a:xfrm>
                  <a:custGeom>
                    <a:avLst/>
                    <a:gdLst>
                      <a:gd name="connsiteX0" fmla="*/ 966461 w 970270"/>
                      <a:gd name="connsiteY0" fmla="*/ 633413 h 1640205"/>
                      <a:gd name="connsiteX1" fmla="*/ 967413 w 970270"/>
                      <a:gd name="connsiteY1" fmla="*/ 621030 h 1640205"/>
                      <a:gd name="connsiteX2" fmla="*/ 866448 w 970270"/>
                      <a:gd name="connsiteY2" fmla="*/ 86678 h 1640205"/>
                      <a:gd name="connsiteX3" fmla="*/ 765483 w 970270"/>
                      <a:gd name="connsiteY3" fmla="*/ 0 h 1640205"/>
                      <a:gd name="connsiteX4" fmla="*/ 202556 w 970270"/>
                      <a:gd name="connsiteY4" fmla="*/ 0 h 1640205"/>
                      <a:gd name="connsiteX5" fmla="*/ 101590 w 970270"/>
                      <a:gd name="connsiteY5" fmla="*/ 85725 h 1640205"/>
                      <a:gd name="connsiteX6" fmla="*/ 626 w 970270"/>
                      <a:gd name="connsiteY6" fmla="*/ 621030 h 1640205"/>
                      <a:gd name="connsiteX7" fmla="*/ 1578 w 970270"/>
                      <a:gd name="connsiteY7" fmla="*/ 633413 h 1640205"/>
                      <a:gd name="connsiteX8" fmla="*/ 626 w 970270"/>
                      <a:gd name="connsiteY8" fmla="*/ 647700 h 1640205"/>
                      <a:gd name="connsiteX9" fmla="*/ 103495 w 970270"/>
                      <a:gd name="connsiteY9" fmla="*/ 750570 h 1640205"/>
                      <a:gd name="connsiteX10" fmla="*/ 204461 w 970270"/>
                      <a:gd name="connsiteY10" fmla="*/ 665798 h 1640205"/>
                      <a:gd name="connsiteX11" fmla="*/ 268278 w 970270"/>
                      <a:gd name="connsiteY11" fmla="*/ 268605 h 1640205"/>
                      <a:gd name="connsiteX12" fmla="*/ 267326 w 970270"/>
                      <a:gd name="connsiteY12" fmla="*/ 1537335 h 1640205"/>
                      <a:gd name="connsiteX13" fmla="*/ 370195 w 970270"/>
                      <a:gd name="connsiteY13" fmla="*/ 1640205 h 1640205"/>
                      <a:gd name="connsiteX14" fmla="*/ 473065 w 970270"/>
                      <a:gd name="connsiteY14" fmla="*/ 1537335 h 1640205"/>
                      <a:gd name="connsiteX15" fmla="*/ 473065 w 970270"/>
                      <a:gd name="connsiteY15" fmla="*/ 909638 h 1640205"/>
                      <a:gd name="connsiteX16" fmla="*/ 497831 w 970270"/>
                      <a:gd name="connsiteY16" fmla="*/ 909638 h 1640205"/>
                      <a:gd name="connsiteX17" fmla="*/ 497831 w 970270"/>
                      <a:gd name="connsiteY17" fmla="*/ 1537335 h 1640205"/>
                      <a:gd name="connsiteX18" fmla="*/ 600701 w 970270"/>
                      <a:gd name="connsiteY18" fmla="*/ 1640205 h 1640205"/>
                      <a:gd name="connsiteX19" fmla="*/ 703570 w 970270"/>
                      <a:gd name="connsiteY19" fmla="*/ 1537335 h 1640205"/>
                      <a:gd name="connsiteX20" fmla="*/ 702618 w 970270"/>
                      <a:gd name="connsiteY20" fmla="*/ 268605 h 1640205"/>
                      <a:gd name="connsiteX21" fmla="*/ 766436 w 970270"/>
                      <a:gd name="connsiteY21" fmla="*/ 666750 h 1640205"/>
                      <a:gd name="connsiteX22" fmla="*/ 867401 w 970270"/>
                      <a:gd name="connsiteY22" fmla="*/ 750570 h 1640205"/>
                      <a:gd name="connsiteX23" fmla="*/ 970270 w 970270"/>
                      <a:gd name="connsiteY23" fmla="*/ 647700 h 1640205"/>
                      <a:gd name="connsiteX24" fmla="*/ 966461 w 970270"/>
                      <a:gd name="connsiteY24" fmla="*/ 633413 h 164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0270" h="1640205">
                        <a:moveTo>
                          <a:pt x="966461" y="633413"/>
                        </a:moveTo>
                        <a:cubicBezTo>
                          <a:pt x="967413" y="629603"/>
                          <a:pt x="968365" y="624840"/>
                          <a:pt x="967413" y="621030"/>
                        </a:cubicBezTo>
                        <a:lnTo>
                          <a:pt x="866448" y="86678"/>
                        </a:lnTo>
                        <a:cubicBezTo>
                          <a:pt x="857876" y="36195"/>
                          <a:pt x="815965" y="0"/>
                          <a:pt x="765483" y="0"/>
                        </a:cubicBezTo>
                        <a:lnTo>
                          <a:pt x="202556" y="0"/>
                        </a:lnTo>
                        <a:cubicBezTo>
                          <a:pt x="152073" y="0"/>
                          <a:pt x="109211" y="36195"/>
                          <a:pt x="101590" y="85725"/>
                        </a:cubicBezTo>
                        <a:lnTo>
                          <a:pt x="626" y="621030"/>
                        </a:lnTo>
                        <a:cubicBezTo>
                          <a:pt x="-327" y="625793"/>
                          <a:pt x="-327" y="629603"/>
                          <a:pt x="1578" y="633413"/>
                        </a:cubicBezTo>
                        <a:cubicBezTo>
                          <a:pt x="626" y="638175"/>
                          <a:pt x="626" y="642938"/>
                          <a:pt x="626" y="647700"/>
                        </a:cubicBezTo>
                        <a:cubicBezTo>
                          <a:pt x="626" y="703898"/>
                          <a:pt x="46345" y="750570"/>
                          <a:pt x="103495" y="750570"/>
                        </a:cubicBezTo>
                        <a:cubicBezTo>
                          <a:pt x="153026" y="750570"/>
                          <a:pt x="195888" y="715328"/>
                          <a:pt x="204461" y="665798"/>
                        </a:cubicBezTo>
                        <a:lnTo>
                          <a:pt x="268278" y="268605"/>
                        </a:lnTo>
                        <a:lnTo>
                          <a:pt x="267326" y="1537335"/>
                        </a:lnTo>
                        <a:cubicBezTo>
                          <a:pt x="267326" y="1593533"/>
                          <a:pt x="313045" y="1640205"/>
                          <a:pt x="370195" y="1640205"/>
                        </a:cubicBezTo>
                        <a:cubicBezTo>
                          <a:pt x="426393" y="1640205"/>
                          <a:pt x="473065" y="1594485"/>
                          <a:pt x="473065" y="1537335"/>
                        </a:cubicBezTo>
                        <a:lnTo>
                          <a:pt x="473065" y="909638"/>
                        </a:lnTo>
                        <a:lnTo>
                          <a:pt x="497831" y="909638"/>
                        </a:lnTo>
                        <a:lnTo>
                          <a:pt x="497831" y="1537335"/>
                        </a:lnTo>
                        <a:cubicBezTo>
                          <a:pt x="497831" y="1593533"/>
                          <a:pt x="543551" y="1640205"/>
                          <a:pt x="600701" y="1640205"/>
                        </a:cubicBezTo>
                        <a:cubicBezTo>
                          <a:pt x="656898" y="1640205"/>
                          <a:pt x="703570" y="1594485"/>
                          <a:pt x="703570" y="1537335"/>
                        </a:cubicBezTo>
                        <a:lnTo>
                          <a:pt x="702618" y="268605"/>
                        </a:lnTo>
                        <a:lnTo>
                          <a:pt x="766436" y="666750"/>
                        </a:lnTo>
                        <a:cubicBezTo>
                          <a:pt x="775008" y="715328"/>
                          <a:pt x="817870" y="750570"/>
                          <a:pt x="867401" y="750570"/>
                        </a:cubicBezTo>
                        <a:cubicBezTo>
                          <a:pt x="923598" y="750570"/>
                          <a:pt x="970270" y="704850"/>
                          <a:pt x="970270" y="647700"/>
                        </a:cubicBezTo>
                        <a:cubicBezTo>
                          <a:pt x="967413" y="642938"/>
                          <a:pt x="967413" y="638175"/>
                          <a:pt x="966461" y="633413"/>
                        </a:cubicBezTo>
                        <a:close/>
                      </a:path>
                    </a:pathLst>
                  </a:custGeom>
                  <a:solidFill>
                    <a:srgbClr val="467C9E"/>
                  </a:solidFill>
                  <a:ln w="9525" cap="flat">
                    <a:noFill/>
                    <a:prstDash val="solid"/>
                    <a:miter/>
                  </a:ln>
                </p:spPr>
                <p:txBody>
                  <a:bodyPr rtlCol="0" anchor="ctr"/>
                  <a:lstStyle/>
                  <a:p>
                    <a:endParaRPr lang="es-ES"/>
                  </a:p>
                </p:txBody>
              </p:sp>
            </p:grpSp>
            <p:sp>
              <p:nvSpPr>
                <p:cNvPr id="93" name="Forma libre: forma 92">
                  <a:extLst>
                    <a:ext uri="{FF2B5EF4-FFF2-40B4-BE49-F238E27FC236}">
                      <a16:creationId xmlns:a16="http://schemas.microsoft.com/office/drawing/2014/main" id="{E7FB4882-4AE2-29A1-50C3-1AF3DEC19CF5}"/>
                    </a:ext>
                  </a:extLst>
                </p:cNvPr>
                <p:cNvSpPr/>
                <p:nvPr/>
              </p:nvSpPr>
              <p:spPr>
                <a:xfrm>
                  <a:off x="-4483859" y="4259945"/>
                  <a:ext cx="455295" cy="455295"/>
                </a:xfrm>
                <a:custGeom>
                  <a:avLst/>
                  <a:gdLst>
                    <a:gd name="connsiteX0" fmla="*/ 227647 w 455295"/>
                    <a:gd name="connsiteY0" fmla="*/ 455295 h 455295"/>
                    <a:gd name="connsiteX1" fmla="*/ 455295 w 455295"/>
                    <a:gd name="connsiteY1" fmla="*/ 227648 h 455295"/>
                    <a:gd name="connsiteX2" fmla="*/ 227647 w 455295"/>
                    <a:gd name="connsiteY2" fmla="*/ 0 h 455295"/>
                    <a:gd name="connsiteX3" fmla="*/ 0 w 455295"/>
                    <a:gd name="connsiteY3" fmla="*/ 227648 h 455295"/>
                    <a:gd name="connsiteX4" fmla="*/ 227647 w 455295"/>
                    <a:gd name="connsiteY4" fmla="*/ 455295 h 45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5" h="455295">
                      <a:moveTo>
                        <a:pt x="227647" y="455295"/>
                      </a:moveTo>
                      <a:cubicBezTo>
                        <a:pt x="353378" y="455295"/>
                        <a:pt x="455295" y="353377"/>
                        <a:pt x="455295" y="227648"/>
                      </a:cubicBezTo>
                      <a:cubicBezTo>
                        <a:pt x="455295" y="101917"/>
                        <a:pt x="353378" y="0"/>
                        <a:pt x="227647" y="0"/>
                      </a:cubicBezTo>
                      <a:cubicBezTo>
                        <a:pt x="101918" y="0"/>
                        <a:pt x="0" y="101917"/>
                        <a:pt x="0" y="227648"/>
                      </a:cubicBezTo>
                      <a:cubicBezTo>
                        <a:pt x="0" y="353377"/>
                        <a:pt x="101918" y="455295"/>
                        <a:pt x="227647" y="455295"/>
                      </a:cubicBezTo>
                      <a:close/>
                    </a:path>
                  </a:pathLst>
                </a:custGeom>
                <a:solidFill>
                  <a:srgbClr val="124071"/>
                </a:solidFill>
                <a:ln w="9525" cap="flat">
                  <a:noFill/>
                  <a:prstDash val="solid"/>
                  <a:miter/>
                </a:ln>
              </p:spPr>
              <p:txBody>
                <a:bodyPr rtlCol="0" anchor="ctr"/>
                <a:lstStyle/>
                <a:p>
                  <a:endParaRPr lang="es-ES"/>
                </a:p>
              </p:txBody>
            </p:sp>
            <p:sp>
              <p:nvSpPr>
                <p:cNvPr id="94" name="Forma libre: forma 93">
                  <a:extLst>
                    <a:ext uri="{FF2B5EF4-FFF2-40B4-BE49-F238E27FC236}">
                      <a16:creationId xmlns:a16="http://schemas.microsoft.com/office/drawing/2014/main" id="{CDA8A4EF-CED5-74B7-7311-BCD562192C41}"/>
                    </a:ext>
                  </a:extLst>
                </p:cNvPr>
                <p:cNvSpPr/>
                <p:nvPr/>
              </p:nvSpPr>
              <p:spPr>
                <a:xfrm>
                  <a:off x="-4757852" y="4770484"/>
                  <a:ext cx="1005513" cy="1699259"/>
                </a:xfrm>
                <a:custGeom>
                  <a:avLst/>
                  <a:gdLst>
                    <a:gd name="connsiteX0" fmla="*/ 1001703 w 1005513"/>
                    <a:gd name="connsiteY0" fmla="*/ 656272 h 1699259"/>
                    <a:gd name="connsiteX1" fmla="*/ 1002656 w 1005513"/>
                    <a:gd name="connsiteY1" fmla="*/ 642938 h 1699259"/>
                    <a:gd name="connsiteX2" fmla="*/ 897881 w 1005513"/>
                    <a:gd name="connsiteY2" fmla="*/ 89535 h 1699259"/>
                    <a:gd name="connsiteX3" fmla="*/ 793106 w 1005513"/>
                    <a:gd name="connsiteY3" fmla="*/ 0 h 1699259"/>
                    <a:gd name="connsiteX4" fmla="*/ 210176 w 1005513"/>
                    <a:gd name="connsiteY4" fmla="*/ 0 h 1699259"/>
                    <a:gd name="connsiteX5" fmla="*/ 105401 w 1005513"/>
                    <a:gd name="connsiteY5" fmla="*/ 88583 h 1699259"/>
                    <a:gd name="connsiteX6" fmla="*/ 626 w 1005513"/>
                    <a:gd name="connsiteY6" fmla="*/ 642938 h 1699259"/>
                    <a:gd name="connsiteX7" fmla="*/ 1578 w 1005513"/>
                    <a:gd name="connsiteY7" fmla="*/ 656272 h 1699259"/>
                    <a:gd name="connsiteX8" fmla="*/ 626 w 1005513"/>
                    <a:gd name="connsiteY8" fmla="*/ 671513 h 1699259"/>
                    <a:gd name="connsiteX9" fmla="*/ 107306 w 1005513"/>
                    <a:gd name="connsiteY9" fmla="*/ 778193 h 1699259"/>
                    <a:gd name="connsiteX10" fmla="*/ 212081 w 1005513"/>
                    <a:gd name="connsiteY10" fmla="*/ 690563 h 1699259"/>
                    <a:gd name="connsiteX11" fmla="*/ 277803 w 1005513"/>
                    <a:gd name="connsiteY11" fmla="*/ 279083 h 1699259"/>
                    <a:gd name="connsiteX12" fmla="*/ 276851 w 1005513"/>
                    <a:gd name="connsiteY12" fmla="*/ 1592580 h 1699259"/>
                    <a:gd name="connsiteX13" fmla="*/ 383531 w 1005513"/>
                    <a:gd name="connsiteY13" fmla="*/ 1699260 h 1699259"/>
                    <a:gd name="connsiteX14" fmla="*/ 490211 w 1005513"/>
                    <a:gd name="connsiteY14" fmla="*/ 1592580 h 1699259"/>
                    <a:gd name="connsiteX15" fmla="*/ 490211 w 1005513"/>
                    <a:gd name="connsiteY15" fmla="*/ 942022 h 1699259"/>
                    <a:gd name="connsiteX16" fmla="*/ 515928 w 1005513"/>
                    <a:gd name="connsiteY16" fmla="*/ 942022 h 1699259"/>
                    <a:gd name="connsiteX17" fmla="*/ 515928 w 1005513"/>
                    <a:gd name="connsiteY17" fmla="*/ 1592580 h 1699259"/>
                    <a:gd name="connsiteX18" fmla="*/ 622608 w 1005513"/>
                    <a:gd name="connsiteY18" fmla="*/ 1699260 h 1699259"/>
                    <a:gd name="connsiteX19" fmla="*/ 729288 w 1005513"/>
                    <a:gd name="connsiteY19" fmla="*/ 1592580 h 1699259"/>
                    <a:gd name="connsiteX20" fmla="*/ 728336 w 1005513"/>
                    <a:gd name="connsiteY20" fmla="*/ 279083 h 1699259"/>
                    <a:gd name="connsiteX21" fmla="*/ 794058 w 1005513"/>
                    <a:gd name="connsiteY21" fmla="*/ 691515 h 1699259"/>
                    <a:gd name="connsiteX22" fmla="*/ 898833 w 1005513"/>
                    <a:gd name="connsiteY22" fmla="*/ 778193 h 1699259"/>
                    <a:gd name="connsiteX23" fmla="*/ 1005513 w 1005513"/>
                    <a:gd name="connsiteY23" fmla="*/ 671513 h 1699259"/>
                    <a:gd name="connsiteX24" fmla="*/ 1001703 w 1005513"/>
                    <a:gd name="connsiteY24" fmla="*/ 656272 h 16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5513" h="1699259">
                      <a:moveTo>
                        <a:pt x="1001703" y="656272"/>
                      </a:moveTo>
                      <a:cubicBezTo>
                        <a:pt x="1002656" y="652463"/>
                        <a:pt x="1003608" y="647700"/>
                        <a:pt x="1002656" y="642938"/>
                      </a:cubicBezTo>
                      <a:lnTo>
                        <a:pt x="897881" y="89535"/>
                      </a:lnTo>
                      <a:cubicBezTo>
                        <a:pt x="889308" y="38100"/>
                        <a:pt x="845493" y="0"/>
                        <a:pt x="793106" y="0"/>
                      </a:cubicBezTo>
                      <a:lnTo>
                        <a:pt x="210176" y="0"/>
                      </a:lnTo>
                      <a:cubicBezTo>
                        <a:pt x="157788" y="0"/>
                        <a:pt x="113973" y="37147"/>
                        <a:pt x="105401" y="88583"/>
                      </a:cubicBezTo>
                      <a:lnTo>
                        <a:pt x="626" y="642938"/>
                      </a:lnTo>
                      <a:cubicBezTo>
                        <a:pt x="-327" y="647700"/>
                        <a:pt x="-327" y="651510"/>
                        <a:pt x="1578" y="656272"/>
                      </a:cubicBezTo>
                      <a:cubicBezTo>
                        <a:pt x="626" y="661035"/>
                        <a:pt x="626" y="665797"/>
                        <a:pt x="626" y="671513"/>
                      </a:cubicBezTo>
                      <a:cubicBezTo>
                        <a:pt x="626" y="730568"/>
                        <a:pt x="48251" y="778193"/>
                        <a:pt x="107306" y="778193"/>
                      </a:cubicBezTo>
                      <a:cubicBezTo>
                        <a:pt x="158740" y="778193"/>
                        <a:pt x="202556" y="741997"/>
                        <a:pt x="212081" y="690563"/>
                      </a:cubicBezTo>
                      <a:lnTo>
                        <a:pt x="277803" y="279083"/>
                      </a:lnTo>
                      <a:lnTo>
                        <a:pt x="276851" y="1592580"/>
                      </a:lnTo>
                      <a:cubicBezTo>
                        <a:pt x="276851" y="1651635"/>
                        <a:pt x="324476" y="1699260"/>
                        <a:pt x="383531" y="1699260"/>
                      </a:cubicBezTo>
                      <a:cubicBezTo>
                        <a:pt x="442586" y="1699260"/>
                        <a:pt x="490211" y="1651635"/>
                        <a:pt x="490211" y="1592580"/>
                      </a:cubicBezTo>
                      <a:lnTo>
                        <a:pt x="490211" y="942022"/>
                      </a:lnTo>
                      <a:lnTo>
                        <a:pt x="515928" y="942022"/>
                      </a:lnTo>
                      <a:lnTo>
                        <a:pt x="515928" y="1592580"/>
                      </a:lnTo>
                      <a:cubicBezTo>
                        <a:pt x="515928" y="1651635"/>
                        <a:pt x="563553" y="1699260"/>
                        <a:pt x="622608" y="1699260"/>
                      </a:cubicBezTo>
                      <a:cubicBezTo>
                        <a:pt x="681663" y="1699260"/>
                        <a:pt x="729288" y="1651635"/>
                        <a:pt x="729288" y="1592580"/>
                      </a:cubicBezTo>
                      <a:lnTo>
                        <a:pt x="728336" y="279083"/>
                      </a:lnTo>
                      <a:lnTo>
                        <a:pt x="794058" y="691515"/>
                      </a:lnTo>
                      <a:cubicBezTo>
                        <a:pt x="803583" y="741997"/>
                        <a:pt x="847398" y="778193"/>
                        <a:pt x="898833" y="778193"/>
                      </a:cubicBezTo>
                      <a:cubicBezTo>
                        <a:pt x="957888" y="778193"/>
                        <a:pt x="1005513" y="730568"/>
                        <a:pt x="1005513" y="671513"/>
                      </a:cubicBezTo>
                      <a:cubicBezTo>
                        <a:pt x="1002656" y="665797"/>
                        <a:pt x="1001703" y="661035"/>
                        <a:pt x="1001703" y="656272"/>
                      </a:cubicBezTo>
                      <a:close/>
                    </a:path>
                  </a:pathLst>
                </a:custGeom>
                <a:solidFill>
                  <a:srgbClr val="124071"/>
                </a:solidFill>
                <a:ln w="9525" cap="flat">
                  <a:noFill/>
                  <a:prstDash val="solid"/>
                  <a:miter/>
                </a:ln>
              </p:spPr>
              <p:txBody>
                <a:bodyPr rtlCol="0" anchor="ctr"/>
                <a:lstStyle/>
                <a:p>
                  <a:endParaRPr lang="es-ES"/>
                </a:p>
              </p:txBody>
            </p:sp>
            <p:grpSp>
              <p:nvGrpSpPr>
                <p:cNvPr id="95" name="Gráfico 1035">
                  <a:extLst>
                    <a:ext uri="{FF2B5EF4-FFF2-40B4-BE49-F238E27FC236}">
                      <a16:creationId xmlns:a16="http://schemas.microsoft.com/office/drawing/2014/main" id="{6331DC5B-CCC5-471E-556C-81C29801053D}"/>
                    </a:ext>
                  </a:extLst>
                </p:cNvPr>
                <p:cNvGrpSpPr/>
                <p:nvPr/>
              </p:nvGrpSpPr>
              <p:grpSpPr>
                <a:xfrm>
                  <a:off x="-6517120" y="4259945"/>
                  <a:ext cx="1005513" cy="2209799"/>
                  <a:chOff x="-6517120" y="4259945"/>
                  <a:chExt cx="1005513" cy="2209799"/>
                </a:xfrm>
              </p:grpSpPr>
              <p:sp>
                <p:nvSpPr>
                  <p:cNvPr id="112" name="Forma libre: forma 111">
                    <a:extLst>
                      <a:ext uri="{FF2B5EF4-FFF2-40B4-BE49-F238E27FC236}">
                        <a16:creationId xmlns:a16="http://schemas.microsoft.com/office/drawing/2014/main" id="{7BFE4E73-C68E-985D-0108-A20B0C703169}"/>
                      </a:ext>
                    </a:extLst>
                  </p:cNvPr>
                  <p:cNvSpPr/>
                  <p:nvPr/>
                </p:nvSpPr>
                <p:spPr>
                  <a:xfrm>
                    <a:off x="-6243127" y="4259945"/>
                    <a:ext cx="455295" cy="455295"/>
                  </a:xfrm>
                  <a:custGeom>
                    <a:avLst/>
                    <a:gdLst>
                      <a:gd name="connsiteX0" fmla="*/ 227648 w 455295"/>
                      <a:gd name="connsiteY0" fmla="*/ 455295 h 455295"/>
                      <a:gd name="connsiteX1" fmla="*/ 455295 w 455295"/>
                      <a:gd name="connsiteY1" fmla="*/ 227648 h 455295"/>
                      <a:gd name="connsiteX2" fmla="*/ 227648 w 455295"/>
                      <a:gd name="connsiteY2" fmla="*/ 0 h 455295"/>
                      <a:gd name="connsiteX3" fmla="*/ 0 w 455295"/>
                      <a:gd name="connsiteY3" fmla="*/ 227648 h 455295"/>
                      <a:gd name="connsiteX4" fmla="*/ 227648 w 455295"/>
                      <a:gd name="connsiteY4" fmla="*/ 455295 h 45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5" h="455295">
                        <a:moveTo>
                          <a:pt x="227648" y="455295"/>
                        </a:moveTo>
                        <a:cubicBezTo>
                          <a:pt x="353377" y="455295"/>
                          <a:pt x="455295" y="353377"/>
                          <a:pt x="455295" y="227648"/>
                        </a:cubicBezTo>
                        <a:cubicBezTo>
                          <a:pt x="455295" y="101917"/>
                          <a:pt x="353377" y="0"/>
                          <a:pt x="227648" y="0"/>
                        </a:cubicBezTo>
                        <a:cubicBezTo>
                          <a:pt x="101917" y="0"/>
                          <a:pt x="0" y="101917"/>
                          <a:pt x="0" y="227648"/>
                        </a:cubicBezTo>
                        <a:cubicBezTo>
                          <a:pt x="0" y="353377"/>
                          <a:pt x="102870" y="455295"/>
                          <a:pt x="227648" y="455295"/>
                        </a:cubicBezTo>
                        <a:close/>
                      </a:path>
                    </a:pathLst>
                  </a:custGeom>
                  <a:solidFill>
                    <a:srgbClr val="124071"/>
                  </a:solidFill>
                  <a:ln w="9525" cap="flat">
                    <a:noFill/>
                    <a:prstDash val="solid"/>
                    <a:miter/>
                  </a:ln>
                </p:spPr>
                <p:txBody>
                  <a:bodyPr rtlCol="0" anchor="ctr"/>
                  <a:lstStyle/>
                  <a:p>
                    <a:endParaRPr lang="es-ES"/>
                  </a:p>
                </p:txBody>
              </p:sp>
              <p:sp>
                <p:nvSpPr>
                  <p:cNvPr id="113" name="Forma libre: forma 112">
                    <a:extLst>
                      <a:ext uri="{FF2B5EF4-FFF2-40B4-BE49-F238E27FC236}">
                        <a16:creationId xmlns:a16="http://schemas.microsoft.com/office/drawing/2014/main" id="{62EE3457-2179-82DA-706E-C2628A3A5627}"/>
                      </a:ext>
                    </a:extLst>
                  </p:cNvPr>
                  <p:cNvSpPr/>
                  <p:nvPr/>
                </p:nvSpPr>
                <p:spPr>
                  <a:xfrm>
                    <a:off x="-6517120" y="4770484"/>
                    <a:ext cx="1005513" cy="1699259"/>
                  </a:xfrm>
                  <a:custGeom>
                    <a:avLst/>
                    <a:gdLst>
                      <a:gd name="connsiteX0" fmla="*/ 1001703 w 1005513"/>
                      <a:gd name="connsiteY0" fmla="*/ 656272 h 1699259"/>
                      <a:gd name="connsiteX1" fmla="*/ 1002656 w 1005513"/>
                      <a:gd name="connsiteY1" fmla="*/ 642938 h 1699259"/>
                      <a:gd name="connsiteX2" fmla="*/ 897881 w 1005513"/>
                      <a:gd name="connsiteY2" fmla="*/ 89535 h 1699259"/>
                      <a:gd name="connsiteX3" fmla="*/ 793106 w 1005513"/>
                      <a:gd name="connsiteY3" fmla="*/ 0 h 1699259"/>
                      <a:gd name="connsiteX4" fmla="*/ 210176 w 1005513"/>
                      <a:gd name="connsiteY4" fmla="*/ 0 h 1699259"/>
                      <a:gd name="connsiteX5" fmla="*/ 105401 w 1005513"/>
                      <a:gd name="connsiteY5" fmla="*/ 88583 h 1699259"/>
                      <a:gd name="connsiteX6" fmla="*/ 626 w 1005513"/>
                      <a:gd name="connsiteY6" fmla="*/ 642938 h 1699259"/>
                      <a:gd name="connsiteX7" fmla="*/ 1578 w 1005513"/>
                      <a:gd name="connsiteY7" fmla="*/ 656272 h 1699259"/>
                      <a:gd name="connsiteX8" fmla="*/ 626 w 1005513"/>
                      <a:gd name="connsiteY8" fmla="*/ 671513 h 1699259"/>
                      <a:gd name="connsiteX9" fmla="*/ 107306 w 1005513"/>
                      <a:gd name="connsiteY9" fmla="*/ 778193 h 1699259"/>
                      <a:gd name="connsiteX10" fmla="*/ 212081 w 1005513"/>
                      <a:gd name="connsiteY10" fmla="*/ 690563 h 1699259"/>
                      <a:gd name="connsiteX11" fmla="*/ 277803 w 1005513"/>
                      <a:gd name="connsiteY11" fmla="*/ 279083 h 1699259"/>
                      <a:gd name="connsiteX12" fmla="*/ 276851 w 1005513"/>
                      <a:gd name="connsiteY12" fmla="*/ 1592580 h 1699259"/>
                      <a:gd name="connsiteX13" fmla="*/ 383531 w 1005513"/>
                      <a:gd name="connsiteY13" fmla="*/ 1699260 h 1699259"/>
                      <a:gd name="connsiteX14" fmla="*/ 490211 w 1005513"/>
                      <a:gd name="connsiteY14" fmla="*/ 1592580 h 1699259"/>
                      <a:gd name="connsiteX15" fmla="*/ 490211 w 1005513"/>
                      <a:gd name="connsiteY15" fmla="*/ 942022 h 1699259"/>
                      <a:gd name="connsiteX16" fmla="*/ 515928 w 1005513"/>
                      <a:gd name="connsiteY16" fmla="*/ 942022 h 1699259"/>
                      <a:gd name="connsiteX17" fmla="*/ 515928 w 1005513"/>
                      <a:gd name="connsiteY17" fmla="*/ 1592580 h 1699259"/>
                      <a:gd name="connsiteX18" fmla="*/ 622608 w 1005513"/>
                      <a:gd name="connsiteY18" fmla="*/ 1699260 h 1699259"/>
                      <a:gd name="connsiteX19" fmla="*/ 729288 w 1005513"/>
                      <a:gd name="connsiteY19" fmla="*/ 1592580 h 1699259"/>
                      <a:gd name="connsiteX20" fmla="*/ 728336 w 1005513"/>
                      <a:gd name="connsiteY20" fmla="*/ 279083 h 1699259"/>
                      <a:gd name="connsiteX21" fmla="*/ 794058 w 1005513"/>
                      <a:gd name="connsiteY21" fmla="*/ 691515 h 1699259"/>
                      <a:gd name="connsiteX22" fmla="*/ 898833 w 1005513"/>
                      <a:gd name="connsiteY22" fmla="*/ 778193 h 1699259"/>
                      <a:gd name="connsiteX23" fmla="*/ 1005513 w 1005513"/>
                      <a:gd name="connsiteY23" fmla="*/ 671513 h 1699259"/>
                      <a:gd name="connsiteX24" fmla="*/ 1001703 w 1005513"/>
                      <a:gd name="connsiteY24" fmla="*/ 656272 h 16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5513" h="1699259">
                        <a:moveTo>
                          <a:pt x="1001703" y="656272"/>
                        </a:moveTo>
                        <a:cubicBezTo>
                          <a:pt x="1002656" y="652463"/>
                          <a:pt x="1003608" y="647700"/>
                          <a:pt x="1002656" y="642938"/>
                        </a:cubicBezTo>
                        <a:lnTo>
                          <a:pt x="897881" y="89535"/>
                        </a:lnTo>
                        <a:cubicBezTo>
                          <a:pt x="889308" y="38100"/>
                          <a:pt x="845493" y="0"/>
                          <a:pt x="793106" y="0"/>
                        </a:cubicBezTo>
                        <a:lnTo>
                          <a:pt x="210176" y="0"/>
                        </a:lnTo>
                        <a:cubicBezTo>
                          <a:pt x="157788" y="0"/>
                          <a:pt x="113973" y="37147"/>
                          <a:pt x="105401" y="88583"/>
                        </a:cubicBezTo>
                        <a:lnTo>
                          <a:pt x="626" y="642938"/>
                        </a:lnTo>
                        <a:cubicBezTo>
                          <a:pt x="-327" y="647700"/>
                          <a:pt x="-327" y="651510"/>
                          <a:pt x="1578" y="656272"/>
                        </a:cubicBezTo>
                        <a:cubicBezTo>
                          <a:pt x="626" y="661035"/>
                          <a:pt x="626" y="665797"/>
                          <a:pt x="626" y="671513"/>
                        </a:cubicBezTo>
                        <a:cubicBezTo>
                          <a:pt x="626" y="730568"/>
                          <a:pt x="48251" y="778193"/>
                          <a:pt x="107306" y="778193"/>
                        </a:cubicBezTo>
                        <a:cubicBezTo>
                          <a:pt x="158741" y="778193"/>
                          <a:pt x="202556" y="741997"/>
                          <a:pt x="212081" y="690563"/>
                        </a:cubicBezTo>
                        <a:lnTo>
                          <a:pt x="277803" y="279083"/>
                        </a:lnTo>
                        <a:lnTo>
                          <a:pt x="276851" y="1592580"/>
                        </a:lnTo>
                        <a:cubicBezTo>
                          <a:pt x="276851" y="1651635"/>
                          <a:pt x="324476" y="1699260"/>
                          <a:pt x="383531" y="1699260"/>
                        </a:cubicBezTo>
                        <a:cubicBezTo>
                          <a:pt x="442586" y="1699260"/>
                          <a:pt x="490211" y="1651635"/>
                          <a:pt x="490211" y="1592580"/>
                        </a:cubicBezTo>
                        <a:lnTo>
                          <a:pt x="490211" y="942022"/>
                        </a:lnTo>
                        <a:lnTo>
                          <a:pt x="515928" y="942022"/>
                        </a:lnTo>
                        <a:lnTo>
                          <a:pt x="515928" y="1592580"/>
                        </a:lnTo>
                        <a:cubicBezTo>
                          <a:pt x="515928" y="1651635"/>
                          <a:pt x="563553" y="1699260"/>
                          <a:pt x="622608" y="1699260"/>
                        </a:cubicBezTo>
                        <a:cubicBezTo>
                          <a:pt x="681663" y="1699260"/>
                          <a:pt x="729288" y="1651635"/>
                          <a:pt x="729288" y="1592580"/>
                        </a:cubicBezTo>
                        <a:lnTo>
                          <a:pt x="728336" y="279083"/>
                        </a:lnTo>
                        <a:lnTo>
                          <a:pt x="794058" y="691515"/>
                        </a:lnTo>
                        <a:cubicBezTo>
                          <a:pt x="803583" y="741997"/>
                          <a:pt x="847398" y="778193"/>
                          <a:pt x="898833" y="778193"/>
                        </a:cubicBezTo>
                        <a:cubicBezTo>
                          <a:pt x="957888" y="778193"/>
                          <a:pt x="1005513" y="730568"/>
                          <a:pt x="1005513" y="671513"/>
                        </a:cubicBezTo>
                        <a:cubicBezTo>
                          <a:pt x="1003608" y="665797"/>
                          <a:pt x="1002656" y="661035"/>
                          <a:pt x="1001703" y="656272"/>
                        </a:cubicBezTo>
                        <a:close/>
                      </a:path>
                    </a:pathLst>
                  </a:custGeom>
                  <a:solidFill>
                    <a:srgbClr val="124071"/>
                  </a:solidFill>
                  <a:ln w="9525" cap="flat">
                    <a:noFill/>
                    <a:prstDash val="solid"/>
                    <a:miter/>
                  </a:ln>
                </p:spPr>
                <p:txBody>
                  <a:bodyPr rtlCol="0" anchor="ctr"/>
                  <a:lstStyle/>
                  <a:p>
                    <a:endParaRPr lang="es-ES"/>
                  </a:p>
                </p:txBody>
              </p:sp>
            </p:grpSp>
            <p:grpSp>
              <p:nvGrpSpPr>
                <p:cNvPr id="96" name="Gráfico 1035">
                  <a:extLst>
                    <a:ext uri="{FF2B5EF4-FFF2-40B4-BE49-F238E27FC236}">
                      <a16:creationId xmlns:a16="http://schemas.microsoft.com/office/drawing/2014/main" id="{D74CC9C1-D6BE-1EA2-BD7C-51ED8161316B}"/>
                    </a:ext>
                  </a:extLst>
                </p:cNvPr>
                <p:cNvGrpSpPr/>
                <p:nvPr/>
              </p:nvGrpSpPr>
              <p:grpSpPr>
                <a:xfrm>
                  <a:off x="-7967777" y="4298045"/>
                  <a:ext cx="969318" cy="2133599"/>
                  <a:chOff x="-7967777" y="4298045"/>
                  <a:chExt cx="969318" cy="2133599"/>
                </a:xfrm>
              </p:grpSpPr>
              <p:sp>
                <p:nvSpPr>
                  <p:cNvPr id="110" name="Forma libre: forma 109">
                    <a:extLst>
                      <a:ext uri="{FF2B5EF4-FFF2-40B4-BE49-F238E27FC236}">
                        <a16:creationId xmlns:a16="http://schemas.microsoft.com/office/drawing/2014/main" id="{4495E684-73B9-CF7E-7F92-CACC894775DA}"/>
                      </a:ext>
                    </a:extLst>
                  </p:cNvPr>
                  <p:cNvSpPr/>
                  <p:nvPr/>
                </p:nvSpPr>
                <p:spPr>
                  <a:xfrm>
                    <a:off x="-7703309" y="4298045"/>
                    <a:ext cx="440055" cy="440054"/>
                  </a:xfrm>
                  <a:custGeom>
                    <a:avLst/>
                    <a:gdLst>
                      <a:gd name="connsiteX0" fmla="*/ 220027 w 440055"/>
                      <a:gd name="connsiteY0" fmla="*/ 440055 h 440054"/>
                      <a:gd name="connsiteX1" fmla="*/ 440055 w 440055"/>
                      <a:gd name="connsiteY1" fmla="*/ 220027 h 440054"/>
                      <a:gd name="connsiteX2" fmla="*/ 220027 w 440055"/>
                      <a:gd name="connsiteY2" fmla="*/ 0 h 440054"/>
                      <a:gd name="connsiteX3" fmla="*/ 0 w 440055"/>
                      <a:gd name="connsiteY3" fmla="*/ 220027 h 440054"/>
                      <a:gd name="connsiteX4" fmla="*/ 220027 w 440055"/>
                      <a:gd name="connsiteY4" fmla="*/ 440055 h 44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055" h="440054">
                        <a:moveTo>
                          <a:pt x="220027" y="440055"/>
                        </a:moveTo>
                        <a:cubicBezTo>
                          <a:pt x="340995" y="440055"/>
                          <a:pt x="440055" y="340995"/>
                          <a:pt x="440055" y="220027"/>
                        </a:cubicBezTo>
                        <a:cubicBezTo>
                          <a:pt x="440055" y="99060"/>
                          <a:pt x="340995" y="0"/>
                          <a:pt x="220027" y="0"/>
                        </a:cubicBezTo>
                        <a:cubicBezTo>
                          <a:pt x="99060" y="0"/>
                          <a:pt x="0" y="99060"/>
                          <a:pt x="0" y="220027"/>
                        </a:cubicBezTo>
                        <a:cubicBezTo>
                          <a:pt x="0" y="341948"/>
                          <a:pt x="98107" y="440055"/>
                          <a:pt x="220027" y="440055"/>
                        </a:cubicBezTo>
                        <a:close/>
                      </a:path>
                    </a:pathLst>
                  </a:custGeom>
                  <a:solidFill>
                    <a:srgbClr val="467C9E"/>
                  </a:solidFill>
                  <a:ln w="9525" cap="flat">
                    <a:noFill/>
                    <a:prstDash val="solid"/>
                    <a:miter/>
                  </a:ln>
                </p:spPr>
                <p:txBody>
                  <a:bodyPr rtlCol="0" anchor="ctr"/>
                  <a:lstStyle/>
                  <a:p>
                    <a:endParaRPr lang="es-ES"/>
                  </a:p>
                </p:txBody>
              </p:sp>
              <p:sp>
                <p:nvSpPr>
                  <p:cNvPr id="111" name="Forma libre: forma 110">
                    <a:extLst>
                      <a:ext uri="{FF2B5EF4-FFF2-40B4-BE49-F238E27FC236}">
                        <a16:creationId xmlns:a16="http://schemas.microsoft.com/office/drawing/2014/main" id="{546550B7-6E5E-625D-AD89-56DDB6F05AAB}"/>
                      </a:ext>
                    </a:extLst>
                  </p:cNvPr>
                  <p:cNvSpPr/>
                  <p:nvPr/>
                </p:nvSpPr>
                <p:spPr>
                  <a:xfrm>
                    <a:off x="-7967777" y="4792392"/>
                    <a:ext cx="969318" cy="1639252"/>
                  </a:xfrm>
                  <a:custGeom>
                    <a:avLst/>
                    <a:gdLst>
                      <a:gd name="connsiteX0" fmla="*/ 967413 w 969318"/>
                      <a:gd name="connsiteY0" fmla="*/ 633413 h 1639252"/>
                      <a:gd name="connsiteX1" fmla="*/ 968366 w 969318"/>
                      <a:gd name="connsiteY1" fmla="*/ 621030 h 1639252"/>
                      <a:gd name="connsiteX2" fmla="*/ 867401 w 969318"/>
                      <a:gd name="connsiteY2" fmla="*/ 86677 h 1639252"/>
                      <a:gd name="connsiteX3" fmla="*/ 766436 w 969318"/>
                      <a:gd name="connsiteY3" fmla="*/ 0 h 1639252"/>
                      <a:gd name="connsiteX4" fmla="*/ 202556 w 969318"/>
                      <a:gd name="connsiteY4" fmla="*/ 0 h 1639252"/>
                      <a:gd name="connsiteX5" fmla="*/ 101591 w 969318"/>
                      <a:gd name="connsiteY5" fmla="*/ 85725 h 1639252"/>
                      <a:gd name="connsiteX6" fmla="*/ 626 w 969318"/>
                      <a:gd name="connsiteY6" fmla="*/ 621030 h 1639252"/>
                      <a:gd name="connsiteX7" fmla="*/ 1578 w 969318"/>
                      <a:gd name="connsiteY7" fmla="*/ 633413 h 1639252"/>
                      <a:gd name="connsiteX8" fmla="*/ 626 w 969318"/>
                      <a:gd name="connsiteY8" fmla="*/ 647700 h 1639252"/>
                      <a:gd name="connsiteX9" fmla="*/ 103496 w 969318"/>
                      <a:gd name="connsiteY9" fmla="*/ 750570 h 1639252"/>
                      <a:gd name="connsiteX10" fmla="*/ 204461 w 969318"/>
                      <a:gd name="connsiteY10" fmla="*/ 665797 h 1639252"/>
                      <a:gd name="connsiteX11" fmla="*/ 268278 w 969318"/>
                      <a:gd name="connsiteY11" fmla="*/ 268605 h 1639252"/>
                      <a:gd name="connsiteX12" fmla="*/ 266373 w 969318"/>
                      <a:gd name="connsiteY12" fmla="*/ 1536382 h 1639252"/>
                      <a:gd name="connsiteX13" fmla="*/ 369243 w 969318"/>
                      <a:gd name="connsiteY13" fmla="*/ 1639252 h 1639252"/>
                      <a:gd name="connsiteX14" fmla="*/ 472113 w 969318"/>
                      <a:gd name="connsiteY14" fmla="*/ 1536382 h 1639252"/>
                      <a:gd name="connsiteX15" fmla="*/ 472113 w 969318"/>
                      <a:gd name="connsiteY15" fmla="*/ 908685 h 1639252"/>
                      <a:gd name="connsiteX16" fmla="*/ 496878 w 969318"/>
                      <a:gd name="connsiteY16" fmla="*/ 908685 h 1639252"/>
                      <a:gd name="connsiteX17" fmla="*/ 496878 w 969318"/>
                      <a:gd name="connsiteY17" fmla="*/ 1536382 h 1639252"/>
                      <a:gd name="connsiteX18" fmla="*/ 599748 w 969318"/>
                      <a:gd name="connsiteY18" fmla="*/ 1639252 h 1639252"/>
                      <a:gd name="connsiteX19" fmla="*/ 702618 w 969318"/>
                      <a:gd name="connsiteY19" fmla="*/ 1536382 h 1639252"/>
                      <a:gd name="connsiteX20" fmla="*/ 701666 w 969318"/>
                      <a:gd name="connsiteY20" fmla="*/ 267652 h 1639252"/>
                      <a:gd name="connsiteX21" fmla="*/ 765483 w 969318"/>
                      <a:gd name="connsiteY21" fmla="*/ 665797 h 1639252"/>
                      <a:gd name="connsiteX22" fmla="*/ 866448 w 969318"/>
                      <a:gd name="connsiteY22" fmla="*/ 749617 h 1639252"/>
                      <a:gd name="connsiteX23" fmla="*/ 969318 w 969318"/>
                      <a:gd name="connsiteY23" fmla="*/ 646747 h 1639252"/>
                      <a:gd name="connsiteX24" fmla="*/ 967413 w 969318"/>
                      <a:gd name="connsiteY24" fmla="*/ 633413 h 163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318" h="1639252">
                        <a:moveTo>
                          <a:pt x="967413" y="633413"/>
                        </a:moveTo>
                        <a:cubicBezTo>
                          <a:pt x="968366" y="629602"/>
                          <a:pt x="969318" y="624840"/>
                          <a:pt x="968366" y="621030"/>
                        </a:cubicBezTo>
                        <a:lnTo>
                          <a:pt x="867401" y="86677"/>
                        </a:lnTo>
                        <a:cubicBezTo>
                          <a:pt x="858828" y="36195"/>
                          <a:pt x="816918" y="0"/>
                          <a:pt x="766436" y="0"/>
                        </a:cubicBezTo>
                        <a:lnTo>
                          <a:pt x="202556" y="0"/>
                        </a:lnTo>
                        <a:cubicBezTo>
                          <a:pt x="152073" y="0"/>
                          <a:pt x="109211" y="36195"/>
                          <a:pt x="101591" y="85725"/>
                        </a:cubicBezTo>
                        <a:lnTo>
                          <a:pt x="626" y="621030"/>
                        </a:lnTo>
                        <a:cubicBezTo>
                          <a:pt x="-327" y="625792"/>
                          <a:pt x="-327" y="629602"/>
                          <a:pt x="1578" y="633413"/>
                        </a:cubicBezTo>
                        <a:cubicBezTo>
                          <a:pt x="626" y="638175"/>
                          <a:pt x="626" y="642938"/>
                          <a:pt x="626" y="647700"/>
                        </a:cubicBezTo>
                        <a:cubicBezTo>
                          <a:pt x="626" y="703897"/>
                          <a:pt x="46346" y="750570"/>
                          <a:pt x="103496" y="750570"/>
                        </a:cubicBezTo>
                        <a:cubicBezTo>
                          <a:pt x="153026" y="750570"/>
                          <a:pt x="194936" y="715327"/>
                          <a:pt x="204461" y="665797"/>
                        </a:cubicBezTo>
                        <a:lnTo>
                          <a:pt x="268278" y="268605"/>
                        </a:lnTo>
                        <a:lnTo>
                          <a:pt x="266373" y="1536382"/>
                        </a:lnTo>
                        <a:cubicBezTo>
                          <a:pt x="266373" y="1592580"/>
                          <a:pt x="312093" y="1639252"/>
                          <a:pt x="369243" y="1639252"/>
                        </a:cubicBezTo>
                        <a:cubicBezTo>
                          <a:pt x="425441" y="1639252"/>
                          <a:pt x="472113" y="1593532"/>
                          <a:pt x="472113" y="1536382"/>
                        </a:cubicBezTo>
                        <a:lnTo>
                          <a:pt x="472113" y="908685"/>
                        </a:lnTo>
                        <a:lnTo>
                          <a:pt x="496878" y="908685"/>
                        </a:lnTo>
                        <a:lnTo>
                          <a:pt x="496878" y="1536382"/>
                        </a:lnTo>
                        <a:cubicBezTo>
                          <a:pt x="496878" y="1592580"/>
                          <a:pt x="542598" y="1639252"/>
                          <a:pt x="599748" y="1639252"/>
                        </a:cubicBezTo>
                        <a:cubicBezTo>
                          <a:pt x="655946" y="1639252"/>
                          <a:pt x="702618" y="1593532"/>
                          <a:pt x="702618" y="1536382"/>
                        </a:cubicBezTo>
                        <a:lnTo>
                          <a:pt x="701666" y="267652"/>
                        </a:lnTo>
                        <a:lnTo>
                          <a:pt x="765483" y="665797"/>
                        </a:lnTo>
                        <a:cubicBezTo>
                          <a:pt x="774056" y="714375"/>
                          <a:pt x="816918" y="749617"/>
                          <a:pt x="866448" y="749617"/>
                        </a:cubicBezTo>
                        <a:cubicBezTo>
                          <a:pt x="922646" y="749617"/>
                          <a:pt x="969318" y="703897"/>
                          <a:pt x="969318" y="646747"/>
                        </a:cubicBezTo>
                        <a:cubicBezTo>
                          <a:pt x="968366" y="642938"/>
                          <a:pt x="967413" y="638175"/>
                          <a:pt x="967413" y="633413"/>
                        </a:cubicBezTo>
                        <a:close/>
                      </a:path>
                    </a:pathLst>
                  </a:custGeom>
                  <a:solidFill>
                    <a:srgbClr val="467C9E"/>
                  </a:solidFill>
                  <a:ln w="9525" cap="flat">
                    <a:noFill/>
                    <a:prstDash val="solid"/>
                    <a:miter/>
                  </a:ln>
                </p:spPr>
                <p:txBody>
                  <a:bodyPr rtlCol="0" anchor="ctr"/>
                  <a:lstStyle/>
                  <a:p>
                    <a:endParaRPr lang="es-ES"/>
                  </a:p>
                </p:txBody>
              </p:sp>
            </p:grpSp>
            <p:grpSp>
              <p:nvGrpSpPr>
                <p:cNvPr id="97" name="Gráfico 1035">
                  <a:extLst>
                    <a:ext uri="{FF2B5EF4-FFF2-40B4-BE49-F238E27FC236}">
                      <a16:creationId xmlns:a16="http://schemas.microsoft.com/office/drawing/2014/main" id="{BD34DCF4-60B9-08A7-069E-4134EC72BF61}"/>
                    </a:ext>
                  </a:extLst>
                </p:cNvPr>
                <p:cNvGrpSpPr/>
                <p:nvPr/>
              </p:nvGrpSpPr>
              <p:grpSpPr>
                <a:xfrm>
                  <a:off x="-4160009" y="4148502"/>
                  <a:ext cx="1310313" cy="2885122"/>
                  <a:chOff x="-4160009" y="4148502"/>
                  <a:chExt cx="1310313" cy="2885122"/>
                </a:xfrm>
              </p:grpSpPr>
              <p:sp>
                <p:nvSpPr>
                  <p:cNvPr id="108" name="Forma libre: forma 107">
                    <a:extLst>
                      <a:ext uri="{FF2B5EF4-FFF2-40B4-BE49-F238E27FC236}">
                        <a16:creationId xmlns:a16="http://schemas.microsoft.com/office/drawing/2014/main" id="{DDA9CAE8-6B4B-4868-5BD4-3D02C0494339}"/>
                      </a:ext>
                    </a:extLst>
                  </p:cNvPr>
                  <p:cNvSpPr/>
                  <p:nvPr/>
                </p:nvSpPr>
                <p:spPr>
                  <a:xfrm>
                    <a:off x="-3801869" y="4148502"/>
                    <a:ext cx="594360" cy="594359"/>
                  </a:xfrm>
                  <a:custGeom>
                    <a:avLst/>
                    <a:gdLst>
                      <a:gd name="connsiteX0" fmla="*/ 297180 w 594360"/>
                      <a:gd name="connsiteY0" fmla="*/ 594360 h 594359"/>
                      <a:gd name="connsiteX1" fmla="*/ 594360 w 594360"/>
                      <a:gd name="connsiteY1" fmla="*/ 297180 h 594359"/>
                      <a:gd name="connsiteX2" fmla="*/ 297180 w 594360"/>
                      <a:gd name="connsiteY2" fmla="*/ 0 h 594359"/>
                      <a:gd name="connsiteX3" fmla="*/ 0 w 594360"/>
                      <a:gd name="connsiteY3" fmla="*/ 297180 h 594359"/>
                      <a:gd name="connsiteX4" fmla="*/ 297180 w 594360"/>
                      <a:gd name="connsiteY4" fmla="*/ 594360 h 594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 h="594359">
                        <a:moveTo>
                          <a:pt x="297180" y="594360"/>
                        </a:moveTo>
                        <a:cubicBezTo>
                          <a:pt x="461010" y="594360"/>
                          <a:pt x="594360" y="461010"/>
                          <a:pt x="594360" y="297180"/>
                        </a:cubicBezTo>
                        <a:cubicBezTo>
                          <a:pt x="594360" y="133350"/>
                          <a:pt x="461010" y="0"/>
                          <a:pt x="297180" y="0"/>
                        </a:cubicBezTo>
                        <a:cubicBezTo>
                          <a:pt x="133350" y="0"/>
                          <a:pt x="0" y="133350"/>
                          <a:pt x="0" y="297180"/>
                        </a:cubicBezTo>
                        <a:cubicBezTo>
                          <a:pt x="0" y="461010"/>
                          <a:pt x="133350" y="594360"/>
                          <a:pt x="297180" y="594360"/>
                        </a:cubicBezTo>
                        <a:close/>
                      </a:path>
                    </a:pathLst>
                  </a:custGeom>
                  <a:solidFill>
                    <a:srgbClr val="AECCE4"/>
                  </a:solidFill>
                  <a:ln w="9525" cap="flat">
                    <a:noFill/>
                    <a:prstDash val="solid"/>
                    <a:miter/>
                  </a:ln>
                </p:spPr>
                <p:txBody>
                  <a:bodyPr rtlCol="0" anchor="ctr"/>
                  <a:lstStyle/>
                  <a:p>
                    <a:endParaRPr lang="es-ES"/>
                  </a:p>
                </p:txBody>
              </p:sp>
              <p:sp>
                <p:nvSpPr>
                  <p:cNvPr id="109" name="Forma libre: forma 108">
                    <a:extLst>
                      <a:ext uri="{FF2B5EF4-FFF2-40B4-BE49-F238E27FC236}">
                        <a16:creationId xmlns:a16="http://schemas.microsoft.com/office/drawing/2014/main" id="{2D7B8CB8-39C3-5D2B-7FD1-AAC7FC822023}"/>
                      </a:ext>
                    </a:extLst>
                  </p:cNvPr>
                  <p:cNvSpPr/>
                  <p:nvPr/>
                </p:nvSpPr>
                <p:spPr>
                  <a:xfrm>
                    <a:off x="-4160009" y="4814300"/>
                    <a:ext cx="1310313" cy="2219325"/>
                  </a:xfrm>
                  <a:custGeom>
                    <a:avLst/>
                    <a:gdLst>
                      <a:gd name="connsiteX0" fmla="*/ 1308735 w 1310313"/>
                      <a:gd name="connsiteY0" fmla="*/ 858203 h 2219325"/>
                      <a:gd name="connsiteX1" fmla="*/ 1309688 w 1310313"/>
                      <a:gd name="connsiteY1" fmla="*/ 841057 h 2219325"/>
                      <a:gd name="connsiteX2" fmla="*/ 1173480 w 1310313"/>
                      <a:gd name="connsiteY2" fmla="*/ 117157 h 2219325"/>
                      <a:gd name="connsiteX3" fmla="*/ 1036320 w 1310313"/>
                      <a:gd name="connsiteY3" fmla="*/ 0 h 2219325"/>
                      <a:gd name="connsiteX4" fmla="*/ 274320 w 1310313"/>
                      <a:gd name="connsiteY4" fmla="*/ 0 h 2219325"/>
                      <a:gd name="connsiteX5" fmla="*/ 138113 w 1310313"/>
                      <a:gd name="connsiteY5" fmla="*/ 116205 h 2219325"/>
                      <a:gd name="connsiteX6" fmla="*/ 953 w 1310313"/>
                      <a:gd name="connsiteY6" fmla="*/ 841057 h 2219325"/>
                      <a:gd name="connsiteX7" fmla="*/ 1905 w 1310313"/>
                      <a:gd name="connsiteY7" fmla="*/ 858203 h 2219325"/>
                      <a:gd name="connsiteX8" fmla="*/ 0 w 1310313"/>
                      <a:gd name="connsiteY8" fmla="*/ 877253 h 2219325"/>
                      <a:gd name="connsiteX9" fmla="*/ 139065 w 1310313"/>
                      <a:gd name="connsiteY9" fmla="*/ 1016318 h 2219325"/>
                      <a:gd name="connsiteX10" fmla="*/ 275272 w 1310313"/>
                      <a:gd name="connsiteY10" fmla="*/ 902018 h 2219325"/>
                      <a:gd name="connsiteX11" fmla="*/ 360997 w 1310313"/>
                      <a:gd name="connsiteY11" fmla="*/ 363855 h 2219325"/>
                      <a:gd name="connsiteX12" fmla="*/ 360045 w 1310313"/>
                      <a:gd name="connsiteY12" fmla="*/ 2080260 h 2219325"/>
                      <a:gd name="connsiteX13" fmla="*/ 499110 w 1310313"/>
                      <a:gd name="connsiteY13" fmla="*/ 2219325 h 2219325"/>
                      <a:gd name="connsiteX14" fmla="*/ 638175 w 1310313"/>
                      <a:gd name="connsiteY14" fmla="*/ 2080260 h 2219325"/>
                      <a:gd name="connsiteX15" fmla="*/ 638175 w 1310313"/>
                      <a:gd name="connsiteY15" fmla="*/ 1230630 h 2219325"/>
                      <a:gd name="connsiteX16" fmla="*/ 671513 w 1310313"/>
                      <a:gd name="connsiteY16" fmla="*/ 1230630 h 2219325"/>
                      <a:gd name="connsiteX17" fmla="*/ 671513 w 1310313"/>
                      <a:gd name="connsiteY17" fmla="*/ 2080260 h 2219325"/>
                      <a:gd name="connsiteX18" fmla="*/ 810578 w 1310313"/>
                      <a:gd name="connsiteY18" fmla="*/ 2219325 h 2219325"/>
                      <a:gd name="connsiteX19" fmla="*/ 949642 w 1310313"/>
                      <a:gd name="connsiteY19" fmla="*/ 2080260 h 2219325"/>
                      <a:gd name="connsiteX20" fmla="*/ 948690 w 1310313"/>
                      <a:gd name="connsiteY20" fmla="*/ 363855 h 2219325"/>
                      <a:gd name="connsiteX21" fmla="*/ 1034415 w 1310313"/>
                      <a:gd name="connsiteY21" fmla="*/ 902970 h 2219325"/>
                      <a:gd name="connsiteX22" fmla="*/ 1170623 w 1310313"/>
                      <a:gd name="connsiteY22" fmla="*/ 1016318 h 2219325"/>
                      <a:gd name="connsiteX23" fmla="*/ 1309688 w 1310313"/>
                      <a:gd name="connsiteY23" fmla="*/ 877253 h 2219325"/>
                      <a:gd name="connsiteX24" fmla="*/ 1308735 w 1310313"/>
                      <a:gd name="connsiteY24" fmla="*/ 85820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0313" h="2219325">
                        <a:moveTo>
                          <a:pt x="1308735" y="858203"/>
                        </a:moveTo>
                        <a:cubicBezTo>
                          <a:pt x="1310640" y="852488"/>
                          <a:pt x="1310640" y="846772"/>
                          <a:pt x="1309688" y="841057"/>
                        </a:cubicBezTo>
                        <a:lnTo>
                          <a:pt x="1173480" y="117157"/>
                        </a:lnTo>
                        <a:cubicBezTo>
                          <a:pt x="1162050" y="49530"/>
                          <a:pt x="1104900" y="0"/>
                          <a:pt x="1036320" y="0"/>
                        </a:cubicBezTo>
                        <a:lnTo>
                          <a:pt x="274320" y="0"/>
                        </a:lnTo>
                        <a:cubicBezTo>
                          <a:pt x="205740" y="0"/>
                          <a:pt x="148590" y="49530"/>
                          <a:pt x="138113" y="116205"/>
                        </a:cubicBezTo>
                        <a:lnTo>
                          <a:pt x="953" y="841057"/>
                        </a:lnTo>
                        <a:cubicBezTo>
                          <a:pt x="0" y="846772"/>
                          <a:pt x="0" y="852488"/>
                          <a:pt x="1905" y="858203"/>
                        </a:cubicBezTo>
                        <a:cubicBezTo>
                          <a:pt x="953" y="864870"/>
                          <a:pt x="0" y="871538"/>
                          <a:pt x="0" y="877253"/>
                        </a:cubicBezTo>
                        <a:cubicBezTo>
                          <a:pt x="0" y="953453"/>
                          <a:pt x="61913" y="1016318"/>
                          <a:pt x="139065" y="1016318"/>
                        </a:cubicBezTo>
                        <a:cubicBezTo>
                          <a:pt x="205740" y="1016318"/>
                          <a:pt x="263843" y="968693"/>
                          <a:pt x="275272" y="902018"/>
                        </a:cubicBezTo>
                        <a:lnTo>
                          <a:pt x="360997" y="363855"/>
                        </a:lnTo>
                        <a:lnTo>
                          <a:pt x="360045" y="2080260"/>
                        </a:lnTo>
                        <a:cubicBezTo>
                          <a:pt x="360045" y="2156460"/>
                          <a:pt x="421958" y="2219325"/>
                          <a:pt x="499110" y="2219325"/>
                        </a:cubicBezTo>
                        <a:cubicBezTo>
                          <a:pt x="576263" y="2219325"/>
                          <a:pt x="638175" y="2157413"/>
                          <a:pt x="638175" y="2080260"/>
                        </a:cubicBezTo>
                        <a:lnTo>
                          <a:pt x="638175" y="1230630"/>
                        </a:lnTo>
                        <a:lnTo>
                          <a:pt x="671513" y="1230630"/>
                        </a:lnTo>
                        <a:lnTo>
                          <a:pt x="671513" y="2080260"/>
                        </a:lnTo>
                        <a:cubicBezTo>
                          <a:pt x="671513" y="2156460"/>
                          <a:pt x="733425" y="2219325"/>
                          <a:pt x="810578" y="2219325"/>
                        </a:cubicBezTo>
                        <a:cubicBezTo>
                          <a:pt x="886778" y="2219325"/>
                          <a:pt x="949642" y="2157413"/>
                          <a:pt x="949642" y="2080260"/>
                        </a:cubicBezTo>
                        <a:lnTo>
                          <a:pt x="948690" y="363855"/>
                        </a:lnTo>
                        <a:lnTo>
                          <a:pt x="1034415" y="902970"/>
                        </a:lnTo>
                        <a:cubicBezTo>
                          <a:pt x="1046797" y="968693"/>
                          <a:pt x="1103948" y="1016318"/>
                          <a:pt x="1170623" y="1016318"/>
                        </a:cubicBezTo>
                        <a:cubicBezTo>
                          <a:pt x="1246823" y="1016318"/>
                          <a:pt x="1309688" y="954405"/>
                          <a:pt x="1309688" y="877253"/>
                        </a:cubicBezTo>
                        <a:cubicBezTo>
                          <a:pt x="1310640" y="871538"/>
                          <a:pt x="1309688" y="864870"/>
                          <a:pt x="1308735" y="858203"/>
                        </a:cubicBezTo>
                        <a:close/>
                      </a:path>
                    </a:pathLst>
                  </a:custGeom>
                  <a:solidFill>
                    <a:srgbClr val="AECCE4"/>
                  </a:solidFill>
                  <a:ln w="9525" cap="flat">
                    <a:noFill/>
                    <a:prstDash val="solid"/>
                    <a:miter/>
                  </a:ln>
                </p:spPr>
                <p:txBody>
                  <a:bodyPr rtlCol="0" anchor="ctr"/>
                  <a:lstStyle/>
                  <a:p>
                    <a:endParaRPr lang="es-ES"/>
                  </a:p>
                </p:txBody>
              </p:sp>
            </p:grpSp>
            <p:grpSp>
              <p:nvGrpSpPr>
                <p:cNvPr id="98" name="Gráfico 1035">
                  <a:extLst>
                    <a:ext uri="{FF2B5EF4-FFF2-40B4-BE49-F238E27FC236}">
                      <a16:creationId xmlns:a16="http://schemas.microsoft.com/office/drawing/2014/main" id="{363ADD35-1260-89ED-ED1E-70989E0F8613}"/>
                    </a:ext>
                  </a:extLst>
                </p:cNvPr>
                <p:cNvGrpSpPr/>
                <p:nvPr/>
              </p:nvGrpSpPr>
              <p:grpSpPr>
                <a:xfrm>
                  <a:off x="-7246109" y="4096115"/>
                  <a:ext cx="1310313" cy="2885122"/>
                  <a:chOff x="-7246109" y="4096115"/>
                  <a:chExt cx="1310313" cy="2885122"/>
                </a:xfrm>
              </p:grpSpPr>
              <p:sp>
                <p:nvSpPr>
                  <p:cNvPr id="106" name="Forma libre: forma 105">
                    <a:extLst>
                      <a:ext uri="{FF2B5EF4-FFF2-40B4-BE49-F238E27FC236}">
                        <a16:creationId xmlns:a16="http://schemas.microsoft.com/office/drawing/2014/main" id="{AD14A3FB-6816-2BF9-2021-162B4C359FF0}"/>
                      </a:ext>
                    </a:extLst>
                  </p:cNvPr>
                  <p:cNvSpPr/>
                  <p:nvPr/>
                </p:nvSpPr>
                <p:spPr>
                  <a:xfrm>
                    <a:off x="-6887974" y="4096115"/>
                    <a:ext cx="594365" cy="594359"/>
                  </a:xfrm>
                  <a:custGeom>
                    <a:avLst/>
                    <a:gdLst>
                      <a:gd name="connsiteX0" fmla="*/ 297185 w 594365"/>
                      <a:gd name="connsiteY0" fmla="*/ 594360 h 594359"/>
                      <a:gd name="connsiteX1" fmla="*/ 594365 w 594365"/>
                      <a:gd name="connsiteY1" fmla="*/ 297180 h 594359"/>
                      <a:gd name="connsiteX2" fmla="*/ 297185 w 594365"/>
                      <a:gd name="connsiteY2" fmla="*/ 0 h 594359"/>
                      <a:gd name="connsiteX3" fmla="*/ 5 w 594365"/>
                      <a:gd name="connsiteY3" fmla="*/ 297180 h 594359"/>
                      <a:gd name="connsiteX4" fmla="*/ 297185 w 594365"/>
                      <a:gd name="connsiteY4" fmla="*/ 594360 h 594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5" h="594359">
                        <a:moveTo>
                          <a:pt x="297185" y="594360"/>
                        </a:moveTo>
                        <a:cubicBezTo>
                          <a:pt x="461015" y="594360"/>
                          <a:pt x="594365" y="461010"/>
                          <a:pt x="594365" y="297180"/>
                        </a:cubicBezTo>
                        <a:cubicBezTo>
                          <a:pt x="594365" y="133350"/>
                          <a:pt x="461015" y="0"/>
                          <a:pt x="297185" y="0"/>
                        </a:cubicBezTo>
                        <a:cubicBezTo>
                          <a:pt x="133355" y="0"/>
                          <a:pt x="5" y="133350"/>
                          <a:pt x="5" y="297180"/>
                        </a:cubicBezTo>
                        <a:cubicBezTo>
                          <a:pt x="-947" y="461010"/>
                          <a:pt x="132403" y="594360"/>
                          <a:pt x="297185" y="594360"/>
                        </a:cubicBezTo>
                        <a:close/>
                      </a:path>
                    </a:pathLst>
                  </a:custGeom>
                  <a:solidFill>
                    <a:srgbClr val="AECCE4"/>
                  </a:solidFill>
                  <a:ln w="9525" cap="flat">
                    <a:noFill/>
                    <a:prstDash val="solid"/>
                    <a:miter/>
                  </a:ln>
                </p:spPr>
                <p:txBody>
                  <a:bodyPr rtlCol="0" anchor="ctr"/>
                  <a:lstStyle/>
                  <a:p>
                    <a:endParaRPr lang="es-ES"/>
                  </a:p>
                </p:txBody>
              </p:sp>
              <p:sp>
                <p:nvSpPr>
                  <p:cNvPr id="107" name="Forma libre: forma 106">
                    <a:extLst>
                      <a:ext uri="{FF2B5EF4-FFF2-40B4-BE49-F238E27FC236}">
                        <a16:creationId xmlns:a16="http://schemas.microsoft.com/office/drawing/2014/main" id="{FDF41815-1E23-186D-FBEC-2DF038505CDE}"/>
                      </a:ext>
                    </a:extLst>
                  </p:cNvPr>
                  <p:cNvSpPr/>
                  <p:nvPr/>
                </p:nvSpPr>
                <p:spPr>
                  <a:xfrm>
                    <a:off x="-7246109" y="4761912"/>
                    <a:ext cx="1310313" cy="2219325"/>
                  </a:xfrm>
                  <a:custGeom>
                    <a:avLst/>
                    <a:gdLst>
                      <a:gd name="connsiteX0" fmla="*/ 1308735 w 1310313"/>
                      <a:gd name="connsiteY0" fmla="*/ 858203 h 2219325"/>
                      <a:gd name="connsiteX1" fmla="*/ 1309688 w 1310313"/>
                      <a:gd name="connsiteY1" fmla="*/ 841057 h 2219325"/>
                      <a:gd name="connsiteX2" fmla="*/ 1173480 w 1310313"/>
                      <a:gd name="connsiteY2" fmla="*/ 117157 h 2219325"/>
                      <a:gd name="connsiteX3" fmla="*/ 1036320 w 1310313"/>
                      <a:gd name="connsiteY3" fmla="*/ 0 h 2219325"/>
                      <a:gd name="connsiteX4" fmla="*/ 274320 w 1310313"/>
                      <a:gd name="connsiteY4" fmla="*/ 0 h 2219325"/>
                      <a:gd name="connsiteX5" fmla="*/ 138113 w 1310313"/>
                      <a:gd name="connsiteY5" fmla="*/ 116205 h 2219325"/>
                      <a:gd name="connsiteX6" fmla="*/ 953 w 1310313"/>
                      <a:gd name="connsiteY6" fmla="*/ 841057 h 2219325"/>
                      <a:gd name="connsiteX7" fmla="*/ 1905 w 1310313"/>
                      <a:gd name="connsiteY7" fmla="*/ 858203 h 2219325"/>
                      <a:gd name="connsiteX8" fmla="*/ 0 w 1310313"/>
                      <a:gd name="connsiteY8" fmla="*/ 877253 h 2219325"/>
                      <a:gd name="connsiteX9" fmla="*/ 139065 w 1310313"/>
                      <a:gd name="connsiteY9" fmla="*/ 1016318 h 2219325"/>
                      <a:gd name="connsiteX10" fmla="*/ 275273 w 1310313"/>
                      <a:gd name="connsiteY10" fmla="*/ 902018 h 2219325"/>
                      <a:gd name="connsiteX11" fmla="*/ 360998 w 1310313"/>
                      <a:gd name="connsiteY11" fmla="*/ 363855 h 2219325"/>
                      <a:gd name="connsiteX12" fmla="*/ 360045 w 1310313"/>
                      <a:gd name="connsiteY12" fmla="*/ 2080260 h 2219325"/>
                      <a:gd name="connsiteX13" fmla="*/ 499110 w 1310313"/>
                      <a:gd name="connsiteY13" fmla="*/ 2219325 h 2219325"/>
                      <a:gd name="connsiteX14" fmla="*/ 638175 w 1310313"/>
                      <a:gd name="connsiteY14" fmla="*/ 2080260 h 2219325"/>
                      <a:gd name="connsiteX15" fmla="*/ 638175 w 1310313"/>
                      <a:gd name="connsiteY15" fmla="*/ 1230630 h 2219325"/>
                      <a:gd name="connsiteX16" fmla="*/ 671513 w 1310313"/>
                      <a:gd name="connsiteY16" fmla="*/ 1230630 h 2219325"/>
                      <a:gd name="connsiteX17" fmla="*/ 671513 w 1310313"/>
                      <a:gd name="connsiteY17" fmla="*/ 2080260 h 2219325"/>
                      <a:gd name="connsiteX18" fmla="*/ 810578 w 1310313"/>
                      <a:gd name="connsiteY18" fmla="*/ 2219325 h 2219325"/>
                      <a:gd name="connsiteX19" fmla="*/ 949643 w 1310313"/>
                      <a:gd name="connsiteY19" fmla="*/ 2080260 h 2219325"/>
                      <a:gd name="connsiteX20" fmla="*/ 948690 w 1310313"/>
                      <a:gd name="connsiteY20" fmla="*/ 363855 h 2219325"/>
                      <a:gd name="connsiteX21" fmla="*/ 1034415 w 1310313"/>
                      <a:gd name="connsiteY21" fmla="*/ 902970 h 2219325"/>
                      <a:gd name="connsiteX22" fmla="*/ 1170623 w 1310313"/>
                      <a:gd name="connsiteY22" fmla="*/ 1016318 h 2219325"/>
                      <a:gd name="connsiteX23" fmla="*/ 1309688 w 1310313"/>
                      <a:gd name="connsiteY23" fmla="*/ 877253 h 2219325"/>
                      <a:gd name="connsiteX24" fmla="*/ 1308735 w 1310313"/>
                      <a:gd name="connsiteY24" fmla="*/ 85820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0313" h="2219325">
                        <a:moveTo>
                          <a:pt x="1308735" y="858203"/>
                        </a:moveTo>
                        <a:cubicBezTo>
                          <a:pt x="1310640" y="852488"/>
                          <a:pt x="1310640" y="846772"/>
                          <a:pt x="1309688" y="841057"/>
                        </a:cubicBezTo>
                        <a:lnTo>
                          <a:pt x="1173480" y="117157"/>
                        </a:lnTo>
                        <a:cubicBezTo>
                          <a:pt x="1162050" y="49530"/>
                          <a:pt x="1104900" y="0"/>
                          <a:pt x="1036320" y="0"/>
                        </a:cubicBezTo>
                        <a:lnTo>
                          <a:pt x="274320" y="0"/>
                        </a:lnTo>
                        <a:cubicBezTo>
                          <a:pt x="205740" y="0"/>
                          <a:pt x="148590" y="49530"/>
                          <a:pt x="138113" y="116205"/>
                        </a:cubicBezTo>
                        <a:lnTo>
                          <a:pt x="953" y="841057"/>
                        </a:lnTo>
                        <a:cubicBezTo>
                          <a:pt x="0" y="846772"/>
                          <a:pt x="0" y="852488"/>
                          <a:pt x="1905" y="858203"/>
                        </a:cubicBezTo>
                        <a:cubicBezTo>
                          <a:pt x="953" y="864870"/>
                          <a:pt x="0" y="871538"/>
                          <a:pt x="0" y="877253"/>
                        </a:cubicBezTo>
                        <a:cubicBezTo>
                          <a:pt x="0" y="953453"/>
                          <a:pt x="61913" y="1016318"/>
                          <a:pt x="139065" y="1016318"/>
                        </a:cubicBezTo>
                        <a:cubicBezTo>
                          <a:pt x="205740" y="1016318"/>
                          <a:pt x="263843" y="968693"/>
                          <a:pt x="275273" y="902018"/>
                        </a:cubicBezTo>
                        <a:lnTo>
                          <a:pt x="360998" y="363855"/>
                        </a:lnTo>
                        <a:lnTo>
                          <a:pt x="360045" y="2080260"/>
                        </a:lnTo>
                        <a:cubicBezTo>
                          <a:pt x="360045" y="2156460"/>
                          <a:pt x="421958" y="2219325"/>
                          <a:pt x="499110" y="2219325"/>
                        </a:cubicBezTo>
                        <a:cubicBezTo>
                          <a:pt x="575310" y="2219325"/>
                          <a:pt x="638175" y="2157413"/>
                          <a:pt x="638175" y="2080260"/>
                        </a:cubicBezTo>
                        <a:lnTo>
                          <a:pt x="638175" y="1230630"/>
                        </a:lnTo>
                        <a:lnTo>
                          <a:pt x="671513" y="1230630"/>
                        </a:lnTo>
                        <a:lnTo>
                          <a:pt x="671513" y="2080260"/>
                        </a:lnTo>
                        <a:cubicBezTo>
                          <a:pt x="671513" y="2156460"/>
                          <a:pt x="733425" y="2219325"/>
                          <a:pt x="810578" y="2219325"/>
                        </a:cubicBezTo>
                        <a:cubicBezTo>
                          <a:pt x="886778" y="2219325"/>
                          <a:pt x="949643" y="2157413"/>
                          <a:pt x="949643" y="2080260"/>
                        </a:cubicBezTo>
                        <a:lnTo>
                          <a:pt x="948690" y="363855"/>
                        </a:lnTo>
                        <a:lnTo>
                          <a:pt x="1034415" y="902970"/>
                        </a:lnTo>
                        <a:cubicBezTo>
                          <a:pt x="1046798" y="968693"/>
                          <a:pt x="1103948" y="1016318"/>
                          <a:pt x="1170623" y="1016318"/>
                        </a:cubicBezTo>
                        <a:cubicBezTo>
                          <a:pt x="1246823" y="1016318"/>
                          <a:pt x="1309688" y="954405"/>
                          <a:pt x="1309688" y="877253"/>
                        </a:cubicBezTo>
                        <a:cubicBezTo>
                          <a:pt x="1309688" y="871538"/>
                          <a:pt x="1309688" y="864870"/>
                          <a:pt x="1308735" y="858203"/>
                        </a:cubicBezTo>
                        <a:close/>
                      </a:path>
                    </a:pathLst>
                  </a:custGeom>
                  <a:solidFill>
                    <a:srgbClr val="AECCE4"/>
                  </a:solidFill>
                  <a:ln w="9525" cap="flat">
                    <a:noFill/>
                    <a:prstDash val="solid"/>
                    <a:miter/>
                  </a:ln>
                </p:spPr>
                <p:txBody>
                  <a:bodyPr rtlCol="0" anchor="ctr"/>
                  <a:lstStyle/>
                  <a:p>
                    <a:endParaRPr lang="es-ES"/>
                  </a:p>
                </p:txBody>
              </p:sp>
            </p:grpSp>
            <p:grpSp>
              <p:nvGrpSpPr>
                <p:cNvPr id="99" name="Gráfico 1035">
                  <a:extLst>
                    <a:ext uri="{FF2B5EF4-FFF2-40B4-BE49-F238E27FC236}">
                      <a16:creationId xmlns:a16="http://schemas.microsoft.com/office/drawing/2014/main" id="{37C8F0FC-03D3-567A-9709-BECE7DEDCB97}"/>
                    </a:ext>
                  </a:extLst>
                </p:cNvPr>
                <p:cNvGrpSpPr/>
                <p:nvPr/>
              </p:nvGrpSpPr>
              <p:grpSpPr>
                <a:xfrm>
                  <a:off x="-5793547" y="3893232"/>
                  <a:ext cx="1479232" cy="3253740"/>
                  <a:chOff x="-5793547" y="3893232"/>
                  <a:chExt cx="1479232" cy="3253740"/>
                </a:xfrm>
              </p:grpSpPr>
              <p:sp>
                <p:nvSpPr>
                  <p:cNvPr id="104" name="Forma libre: forma 103">
                    <a:extLst>
                      <a:ext uri="{FF2B5EF4-FFF2-40B4-BE49-F238E27FC236}">
                        <a16:creationId xmlns:a16="http://schemas.microsoft.com/office/drawing/2014/main" id="{8CA2D816-BB25-1532-08FB-3C088395C95F}"/>
                      </a:ext>
                    </a:extLst>
                  </p:cNvPr>
                  <p:cNvSpPr/>
                  <p:nvPr/>
                </p:nvSpPr>
                <p:spPr>
                  <a:xfrm>
                    <a:off x="-5389687" y="3893232"/>
                    <a:ext cx="670560" cy="670560"/>
                  </a:xfrm>
                  <a:custGeom>
                    <a:avLst/>
                    <a:gdLst>
                      <a:gd name="connsiteX0" fmla="*/ 335280 w 670560"/>
                      <a:gd name="connsiteY0" fmla="*/ 670560 h 670560"/>
                      <a:gd name="connsiteX1" fmla="*/ 670560 w 670560"/>
                      <a:gd name="connsiteY1" fmla="*/ 335280 h 670560"/>
                      <a:gd name="connsiteX2" fmla="*/ 335280 w 670560"/>
                      <a:gd name="connsiteY2" fmla="*/ 0 h 670560"/>
                      <a:gd name="connsiteX3" fmla="*/ 0 w 670560"/>
                      <a:gd name="connsiteY3" fmla="*/ 335280 h 670560"/>
                      <a:gd name="connsiteX4" fmla="*/ 335280 w 670560"/>
                      <a:gd name="connsiteY4" fmla="*/ 670560 h 67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 h="670560">
                        <a:moveTo>
                          <a:pt x="335280" y="670560"/>
                        </a:moveTo>
                        <a:cubicBezTo>
                          <a:pt x="520065" y="670560"/>
                          <a:pt x="670560" y="520065"/>
                          <a:pt x="670560" y="335280"/>
                        </a:cubicBezTo>
                        <a:cubicBezTo>
                          <a:pt x="670560" y="150495"/>
                          <a:pt x="520065" y="0"/>
                          <a:pt x="335280" y="0"/>
                        </a:cubicBezTo>
                        <a:cubicBezTo>
                          <a:pt x="150495" y="0"/>
                          <a:pt x="0" y="150495"/>
                          <a:pt x="0" y="335280"/>
                        </a:cubicBezTo>
                        <a:cubicBezTo>
                          <a:pt x="0" y="520065"/>
                          <a:pt x="150495" y="670560"/>
                          <a:pt x="335280" y="670560"/>
                        </a:cubicBezTo>
                        <a:close/>
                      </a:path>
                    </a:pathLst>
                  </a:custGeom>
                  <a:solidFill>
                    <a:srgbClr val="AECCE4"/>
                  </a:solidFill>
                  <a:ln w="9525" cap="flat">
                    <a:noFill/>
                    <a:prstDash val="solid"/>
                    <a:miter/>
                  </a:ln>
                </p:spPr>
                <p:txBody>
                  <a:bodyPr rtlCol="0" anchor="ctr"/>
                  <a:lstStyle/>
                  <a:p>
                    <a:endParaRPr lang="es-ES"/>
                  </a:p>
                </p:txBody>
              </p:sp>
              <p:sp>
                <p:nvSpPr>
                  <p:cNvPr id="105" name="Forma libre: forma 104">
                    <a:extLst>
                      <a:ext uri="{FF2B5EF4-FFF2-40B4-BE49-F238E27FC236}">
                        <a16:creationId xmlns:a16="http://schemas.microsoft.com/office/drawing/2014/main" id="{4945FF9F-057A-B6D7-9DFE-EFD25AEA66E7}"/>
                      </a:ext>
                    </a:extLst>
                  </p:cNvPr>
                  <p:cNvSpPr/>
                  <p:nvPr/>
                </p:nvSpPr>
                <p:spPr>
                  <a:xfrm>
                    <a:off x="-5793547" y="4645707"/>
                    <a:ext cx="1479232" cy="2501265"/>
                  </a:xfrm>
                  <a:custGeom>
                    <a:avLst/>
                    <a:gdLst>
                      <a:gd name="connsiteX0" fmla="*/ 1475423 w 1479232"/>
                      <a:gd name="connsiteY0" fmla="*/ 966788 h 2501265"/>
                      <a:gd name="connsiteX1" fmla="*/ 1476375 w 1479232"/>
                      <a:gd name="connsiteY1" fmla="*/ 947738 h 2501265"/>
                      <a:gd name="connsiteX2" fmla="*/ 1323023 w 1479232"/>
                      <a:gd name="connsiteY2" fmla="*/ 131445 h 2501265"/>
                      <a:gd name="connsiteX3" fmla="*/ 1168718 w 1479232"/>
                      <a:gd name="connsiteY3" fmla="*/ 0 h 2501265"/>
                      <a:gd name="connsiteX4" fmla="*/ 309563 w 1479232"/>
                      <a:gd name="connsiteY4" fmla="*/ 0 h 2501265"/>
                      <a:gd name="connsiteX5" fmla="*/ 155258 w 1479232"/>
                      <a:gd name="connsiteY5" fmla="*/ 130493 h 2501265"/>
                      <a:gd name="connsiteX6" fmla="*/ 953 w 1479232"/>
                      <a:gd name="connsiteY6" fmla="*/ 947738 h 2501265"/>
                      <a:gd name="connsiteX7" fmla="*/ 1905 w 1479232"/>
                      <a:gd name="connsiteY7" fmla="*/ 966788 h 2501265"/>
                      <a:gd name="connsiteX8" fmla="*/ 0 w 1479232"/>
                      <a:gd name="connsiteY8" fmla="*/ 988695 h 2501265"/>
                      <a:gd name="connsiteX9" fmla="*/ 157163 w 1479232"/>
                      <a:gd name="connsiteY9" fmla="*/ 1144905 h 2501265"/>
                      <a:gd name="connsiteX10" fmla="*/ 311468 w 1479232"/>
                      <a:gd name="connsiteY10" fmla="*/ 1015365 h 2501265"/>
                      <a:gd name="connsiteX11" fmla="*/ 408622 w 1479232"/>
                      <a:gd name="connsiteY11" fmla="*/ 408623 h 2501265"/>
                      <a:gd name="connsiteX12" fmla="*/ 407670 w 1479232"/>
                      <a:gd name="connsiteY12" fmla="*/ 2345055 h 2501265"/>
                      <a:gd name="connsiteX13" fmla="*/ 563880 w 1479232"/>
                      <a:gd name="connsiteY13" fmla="*/ 2501265 h 2501265"/>
                      <a:gd name="connsiteX14" fmla="*/ 721043 w 1479232"/>
                      <a:gd name="connsiteY14" fmla="*/ 2345055 h 2501265"/>
                      <a:gd name="connsiteX15" fmla="*/ 721043 w 1479232"/>
                      <a:gd name="connsiteY15" fmla="*/ 1386840 h 2501265"/>
                      <a:gd name="connsiteX16" fmla="*/ 758190 w 1479232"/>
                      <a:gd name="connsiteY16" fmla="*/ 1386840 h 2501265"/>
                      <a:gd name="connsiteX17" fmla="*/ 758190 w 1479232"/>
                      <a:gd name="connsiteY17" fmla="*/ 2345055 h 2501265"/>
                      <a:gd name="connsiteX18" fmla="*/ 915353 w 1479232"/>
                      <a:gd name="connsiteY18" fmla="*/ 2501265 h 2501265"/>
                      <a:gd name="connsiteX19" fmla="*/ 1071563 w 1479232"/>
                      <a:gd name="connsiteY19" fmla="*/ 2345055 h 2501265"/>
                      <a:gd name="connsiteX20" fmla="*/ 1070610 w 1479232"/>
                      <a:gd name="connsiteY20" fmla="*/ 408623 h 2501265"/>
                      <a:gd name="connsiteX21" fmla="*/ 1167765 w 1479232"/>
                      <a:gd name="connsiteY21" fmla="*/ 1016318 h 2501265"/>
                      <a:gd name="connsiteX22" fmla="*/ 1322070 w 1479232"/>
                      <a:gd name="connsiteY22" fmla="*/ 1144905 h 2501265"/>
                      <a:gd name="connsiteX23" fmla="*/ 1479233 w 1479232"/>
                      <a:gd name="connsiteY23" fmla="*/ 988695 h 2501265"/>
                      <a:gd name="connsiteX24" fmla="*/ 1475423 w 1479232"/>
                      <a:gd name="connsiteY24" fmla="*/ 966788 h 250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79232" h="2501265">
                        <a:moveTo>
                          <a:pt x="1475423" y="966788"/>
                        </a:moveTo>
                        <a:cubicBezTo>
                          <a:pt x="1477328" y="961073"/>
                          <a:pt x="1477328" y="954405"/>
                          <a:pt x="1476375" y="947738"/>
                        </a:cubicBezTo>
                        <a:lnTo>
                          <a:pt x="1323023" y="131445"/>
                        </a:lnTo>
                        <a:cubicBezTo>
                          <a:pt x="1310640" y="55245"/>
                          <a:pt x="1245870" y="0"/>
                          <a:pt x="1168718" y="0"/>
                        </a:cubicBezTo>
                        <a:lnTo>
                          <a:pt x="309563" y="0"/>
                        </a:lnTo>
                        <a:cubicBezTo>
                          <a:pt x="232410" y="0"/>
                          <a:pt x="167640" y="55245"/>
                          <a:pt x="155258" y="130493"/>
                        </a:cubicBezTo>
                        <a:lnTo>
                          <a:pt x="953" y="947738"/>
                        </a:lnTo>
                        <a:cubicBezTo>
                          <a:pt x="0" y="954405"/>
                          <a:pt x="0" y="961073"/>
                          <a:pt x="1905" y="966788"/>
                        </a:cubicBezTo>
                        <a:cubicBezTo>
                          <a:pt x="953" y="974408"/>
                          <a:pt x="0" y="981075"/>
                          <a:pt x="0" y="988695"/>
                        </a:cubicBezTo>
                        <a:cubicBezTo>
                          <a:pt x="0" y="1075373"/>
                          <a:pt x="70485" y="1144905"/>
                          <a:pt x="157163" y="1144905"/>
                        </a:cubicBezTo>
                        <a:cubicBezTo>
                          <a:pt x="232410" y="1144905"/>
                          <a:pt x="297180" y="1090613"/>
                          <a:pt x="311468" y="1015365"/>
                        </a:cubicBezTo>
                        <a:lnTo>
                          <a:pt x="408622" y="408623"/>
                        </a:lnTo>
                        <a:lnTo>
                          <a:pt x="407670" y="2345055"/>
                        </a:lnTo>
                        <a:cubicBezTo>
                          <a:pt x="407670" y="2431733"/>
                          <a:pt x="478155" y="2501265"/>
                          <a:pt x="563880" y="2501265"/>
                        </a:cubicBezTo>
                        <a:cubicBezTo>
                          <a:pt x="650558" y="2501265"/>
                          <a:pt x="721043" y="2430780"/>
                          <a:pt x="721043" y="2345055"/>
                        </a:cubicBezTo>
                        <a:lnTo>
                          <a:pt x="721043" y="1386840"/>
                        </a:lnTo>
                        <a:lnTo>
                          <a:pt x="758190" y="1386840"/>
                        </a:lnTo>
                        <a:lnTo>
                          <a:pt x="758190" y="2345055"/>
                        </a:lnTo>
                        <a:cubicBezTo>
                          <a:pt x="758190" y="2431733"/>
                          <a:pt x="828675" y="2501265"/>
                          <a:pt x="915353" y="2501265"/>
                        </a:cubicBezTo>
                        <a:cubicBezTo>
                          <a:pt x="1002030" y="2501265"/>
                          <a:pt x="1071563" y="2430780"/>
                          <a:pt x="1071563" y="2345055"/>
                        </a:cubicBezTo>
                        <a:lnTo>
                          <a:pt x="1070610" y="408623"/>
                        </a:lnTo>
                        <a:lnTo>
                          <a:pt x="1167765" y="1016318"/>
                        </a:lnTo>
                        <a:cubicBezTo>
                          <a:pt x="1181100" y="1090613"/>
                          <a:pt x="1245870" y="1144905"/>
                          <a:pt x="1322070" y="1144905"/>
                        </a:cubicBezTo>
                        <a:cubicBezTo>
                          <a:pt x="1408748" y="1144905"/>
                          <a:pt x="1479233" y="1074420"/>
                          <a:pt x="1479233" y="988695"/>
                        </a:cubicBezTo>
                        <a:cubicBezTo>
                          <a:pt x="1477328" y="981075"/>
                          <a:pt x="1477328" y="974408"/>
                          <a:pt x="1475423" y="966788"/>
                        </a:cubicBezTo>
                        <a:close/>
                      </a:path>
                    </a:pathLst>
                  </a:custGeom>
                  <a:solidFill>
                    <a:srgbClr val="AECCE4"/>
                  </a:solidFill>
                  <a:ln w="9525" cap="flat">
                    <a:noFill/>
                    <a:prstDash val="solid"/>
                    <a:miter/>
                  </a:ln>
                </p:spPr>
                <p:txBody>
                  <a:bodyPr rtlCol="0" anchor="ctr"/>
                  <a:lstStyle/>
                  <a:p>
                    <a:endParaRPr lang="es-ES"/>
                  </a:p>
                </p:txBody>
              </p:sp>
            </p:grpSp>
            <p:sp>
              <p:nvSpPr>
                <p:cNvPr id="100" name="Forma libre: forma 99">
                  <a:extLst>
                    <a:ext uri="{FF2B5EF4-FFF2-40B4-BE49-F238E27FC236}">
                      <a16:creationId xmlns:a16="http://schemas.microsoft.com/office/drawing/2014/main" id="{9DD04724-97E5-4D91-0CB6-E14A40B7915E}"/>
                    </a:ext>
                  </a:extLst>
                </p:cNvPr>
                <p:cNvSpPr/>
                <p:nvPr/>
              </p:nvSpPr>
              <p:spPr>
                <a:xfrm>
                  <a:off x="-3111197" y="2584646"/>
                  <a:ext cx="1498063" cy="1563856"/>
                </a:xfrm>
                <a:custGeom>
                  <a:avLst/>
                  <a:gdLst>
                    <a:gd name="connsiteX0" fmla="*/ 462805 w 1498063"/>
                    <a:gd name="connsiteY0" fmla="*/ 58906 h 1563856"/>
                    <a:gd name="connsiteX1" fmla="*/ 57040 w 1498063"/>
                    <a:gd name="connsiteY1" fmla="*/ 1034266 h 1563856"/>
                    <a:gd name="connsiteX2" fmla="*/ 350410 w 1498063"/>
                    <a:gd name="connsiteY2" fmla="*/ 1377166 h 1563856"/>
                    <a:gd name="connsiteX3" fmla="*/ 350410 w 1498063"/>
                    <a:gd name="connsiteY3" fmla="*/ 1377166 h 1563856"/>
                    <a:gd name="connsiteX4" fmla="*/ 340885 w 1498063"/>
                    <a:gd name="connsiteY4" fmla="*/ 1563856 h 1563856"/>
                    <a:gd name="connsiteX5" fmla="*/ 537101 w 1498063"/>
                    <a:gd name="connsiteY5" fmla="*/ 1460034 h 1563856"/>
                    <a:gd name="connsiteX6" fmla="*/ 1035258 w 1498063"/>
                    <a:gd name="connsiteY6" fmla="*/ 1430506 h 1563856"/>
                    <a:gd name="connsiteX7" fmla="*/ 1441023 w 1498063"/>
                    <a:gd name="connsiteY7" fmla="*/ 455146 h 1563856"/>
                    <a:gd name="connsiteX8" fmla="*/ 462805 w 1498063"/>
                    <a:gd name="connsiteY8" fmla="*/ 58906 h 15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063" h="1563856">
                      <a:moveTo>
                        <a:pt x="462805" y="58906"/>
                      </a:moveTo>
                      <a:cubicBezTo>
                        <a:pt x="80853" y="218926"/>
                        <a:pt x="-101074" y="655171"/>
                        <a:pt x="57040" y="1034266"/>
                      </a:cubicBezTo>
                      <a:cubicBezTo>
                        <a:pt x="118953" y="1181904"/>
                        <a:pt x="222776" y="1299061"/>
                        <a:pt x="350410" y="1377166"/>
                      </a:cubicBezTo>
                      <a:lnTo>
                        <a:pt x="350410" y="1377166"/>
                      </a:lnTo>
                      <a:lnTo>
                        <a:pt x="340885" y="1563856"/>
                      </a:lnTo>
                      <a:lnTo>
                        <a:pt x="537101" y="1460034"/>
                      </a:lnTo>
                      <a:cubicBezTo>
                        <a:pt x="696168" y="1505754"/>
                        <a:pt x="870476" y="1499086"/>
                        <a:pt x="1035258" y="1430506"/>
                      </a:cubicBezTo>
                      <a:cubicBezTo>
                        <a:pt x="1417210" y="1270486"/>
                        <a:pt x="1599138" y="834241"/>
                        <a:pt x="1441023" y="455146"/>
                      </a:cubicBezTo>
                      <a:cubicBezTo>
                        <a:pt x="1282908" y="76051"/>
                        <a:pt x="844758" y="-101114"/>
                        <a:pt x="462805" y="58906"/>
                      </a:cubicBezTo>
                      <a:close/>
                    </a:path>
                  </a:pathLst>
                </a:custGeom>
                <a:solidFill>
                  <a:srgbClr val="AECCE4"/>
                </a:solidFill>
                <a:ln w="9525" cap="flat">
                  <a:noFill/>
                  <a:prstDash val="solid"/>
                  <a:miter/>
                </a:ln>
              </p:spPr>
              <p:txBody>
                <a:bodyPr rtlCol="0" anchor="ctr"/>
                <a:lstStyle/>
                <a:p>
                  <a:endParaRPr lang="es-ES"/>
                </a:p>
              </p:txBody>
            </p:sp>
            <p:sp>
              <p:nvSpPr>
                <p:cNvPr id="101" name="Forma libre: forma 100">
                  <a:extLst>
                    <a:ext uri="{FF2B5EF4-FFF2-40B4-BE49-F238E27FC236}">
                      <a16:creationId xmlns:a16="http://schemas.microsoft.com/office/drawing/2014/main" id="{267B9963-BC20-01C7-6FD4-00910DAACE93}"/>
                    </a:ext>
                  </a:extLst>
                </p:cNvPr>
                <p:cNvSpPr/>
                <p:nvPr/>
              </p:nvSpPr>
              <p:spPr>
                <a:xfrm>
                  <a:off x="-3673244" y="2483592"/>
                  <a:ext cx="1596315" cy="1663957"/>
                </a:xfrm>
                <a:custGeom>
                  <a:avLst/>
                  <a:gdLst>
                    <a:gd name="connsiteX0" fmla="*/ 492405 w 1596315"/>
                    <a:gd name="connsiteY0" fmla="*/ 62805 h 1663957"/>
                    <a:gd name="connsiteX1" fmla="*/ 60923 w 1596315"/>
                    <a:gd name="connsiteY1" fmla="*/ 1101030 h 1663957"/>
                    <a:gd name="connsiteX2" fmla="*/ 373343 w 1596315"/>
                    <a:gd name="connsiteY2" fmla="*/ 1465838 h 1663957"/>
                    <a:gd name="connsiteX3" fmla="*/ 373343 w 1596315"/>
                    <a:gd name="connsiteY3" fmla="*/ 1465838 h 1663957"/>
                    <a:gd name="connsiteX4" fmla="*/ 363818 w 1596315"/>
                    <a:gd name="connsiteY4" fmla="*/ 1663958 h 1663957"/>
                    <a:gd name="connsiteX5" fmla="*/ 573368 w 1596315"/>
                    <a:gd name="connsiteY5" fmla="*/ 1553468 h 1663957"/>
                    <a:gd name="connsiteX6" fmla="*/ 1103910 w 1596315"/>
                    <a:gd name="connsiteY6" fmla="*/ 1522036 h 1663957"/>
                    <a:gd name="connsiteX7" fmla="*/ 1535393 w 1596315"/>
                    <a:gd name="connsiteY7" fmla="*/ 483810 h 1663957"/>
                    <a:gd name="connsiteX8" fmla="*/ 492405 w 1596315"/>
                    <a:gd name="connsiteY8" fmla="*/ 62805 h 166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6315" h="1663957">
                      <a:moveTo>
                        <a:pt x="492405" y="62805"/>
                      </a:moveTo>
                      <a:cubicBezTo>
                        <a:pt x="85687" y="233303"/>
                        <a:pt x="-107670" y="698123"/>
                        <a:pt x="60923" y="1101030"/>
                      </a:cubicBezTo>
                      <a:cubicBezTo>
                        <a:pt x="126645" y="1258193"/>
                        <a:pt x="238087" y="1382971"/>
                        <a:pt x="373343" y="1465838"/>
                      </a:cubicBezTo>
                      <a:lnTo>
                        <a:pt x="373343" y="1465838"/>
                      </a:lnTo>
                      <a:lnTo>
                        <a:pt x="363818" y="1663958"/>
                      </a:lnTo>
                      <a:lnTo>
                        <a:pt x="573368" y="1553468"/>
                      </a:lnTo>
                      <a:cubicBezTo>
                        <a:pt x="741960" y="1602046"/>
                        <a:pt x="928650" y="1595378"/>
                        <a:pt x="1103910" y="1522036"/>
                      </a:cubicBezTo>
                      <a:cubicBezTo>
                        <a:pt x="1510627" y="1351538"/>
                        <a:pt x="1703985" y="886718"/>
                        <a:pt x="1535393" y="483810"/>
                      </a:cubicBezTo>
                      <a:cubicBezTo>
                        <a:pt x="1365848" y="80903"/>
                        <a:pt x="899123" y="-107692"/>
                        <a:pt x="492405" y="62805"/>
                      </a:cubicBezTo>
                      <a:close/>
                    </a:path>
                  </a:pathLst>
                </a:custGeom>
                <a:solidFill>
                  <a:srgbClr val="124071"/>
                </a:solidFill>
                <a:ln w="9525" cap="flat">
                  <a:noFill/>
                  <a:prstDash val="solid"/>
                  <a:miter/>
                </a:ln>
              </p:spPr>
              <p:txBody>
                <a:bodyPr rtlCol="0" anchor="ctr"/>
                <a:lstStyle/>
                <a:p>
                  <a:endParaRPr lang="es-ES"/>
                </a:p>
              </p:txBody>
            </p:sp>
            <p:sp>
              <p:nvSpPr>
                <p:cNvPr id="102" name="Forma libre: forma 101">
                  <a:extLst>
                    <a:ext uri="{FF2B5EF4-FFF2-40B4-BE49-F238E27FC236}">
                      <a16:creationId xmlns:a16="http://schemas.microsoft.com/office/drawing/2014/main" id="{BA880366-35EC-0854-FD85-41D053EA3AF1}"/>
                    </a:ext>
                  </a:extLst>
                </p:cNvPr>
                <p:cNvSpPr/>
                <p:nvPr/>
              </p:nvSpPr>
              <p:spPr>
                <a:xfrm>
                  <a:off x="-5536704" y="1880825"/>
                  <a:ext cx="1868516" cy="2064794"/>
                </a:xfrm>
                <a:custGeom>
                  <a:avLst/>
                  <a:gdLst>
                    <a:gd name="connsiteX0" fmla="*/ 324182 w 1868516"/>
                    <a:gd name="connsiteY0" fmla="*/ 232185 h 2064794"/>
                    <a:gd name="connsiteX1" fmla="*/ 226075 w 1868516"/>
                    <a:gd name="connsiteY1" fmla="*/ 1548540 h 2064794"/>
                    <a:gd name="connsiteX2" fmla="*/ 708992 w 1868516"/>
                    <a:gd name="connsiteY2" fmla="*/ 1840005 h 2064794"/>
                    <a:gd name="connsiteX3" fmla="*/ 708992 w 1868516"/>
                    <a:gd name="connsiteY3" fmla="*/ 1840005 h 2064794"/>
                    <a:gd name="connsiteX4" fmla="*/ 771857 w 1868516"/>
                    <a:gd name="connsiteY4" fmla="*/ 2064795 h 2064794"/>
                    <a:gd name="connsiteX5" fmla="*/ 964262 w 1868516"/>
                    <a:gd name="connsiteY5" fmla="*/ 1863817 h 2064794"/>
                    <a:gd name="connsiteX6" fmla="*/ 1544335 w 1868516"/>
                    <a:gd name="connsiteY6" fmla="*/ 1632360 h 2064794"/>
                    <a:gd name="connsiteX7" fmla="*/ 1642442 w 1868516"/>
                    <a:gd name="connsiteY7" fmla="*/ 316005 h 2064794"/>
                    <a:gd name="connsiteX8" fmla="*/ 324182 w 1868516"/>
                    <a:gd name="connsiteY8" fmla="*/ 232185 h 20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8516" h="2064794">
                      <a:moveTo>
                        <a:pt x="324182" y="232185"/>
                      </a:moveTo>
                      <a:cubicBezTo>
                        <a:pt x="-66343" y="572227"/>
                        <a:pt x="-110158" y="1161825"/>
                        <a:pt x="226075" y="1548540"/>
                      </a:cubicBezTo>
                      <a:cubicBezTo>
                        <a:pt x="357520" y="1699035"/>
                        <a:pt x="527065" y="1797142"/>
                        <a:pt x="708992" y="1840005"/>
                      </a:cubicBezTo>
                      <a:lnTo>
                        <a:pt x="708992" y="1840005"/>
                      </a:lnTo>
                      <a:lnTo>
                        <a:pt x="771857" y="2064795"/>
                      </a:lnTo>
                      <a:lnTo>
                        <a:pt x="964262" y="1863817"/>
                      </a:lnTo>
                      <a:cubicBezTo>
                        <a:pt x="1170002" y="1855245"/>
                        <a:pt x="1375742" y="1779045"/>
                        <a:pt x="1544335" y="1632360"/>
                      </a:cubicBezTo>
                      <a:cubicBezTo>
                        <a:pt x="1934860" y="1292317"/>
                        <a:pt x="1978675" y="702720"/>
                        <a:pt x="1642442" y="316005"/>
                      </a:cubicBezTo>
                      <a:cubicBezTo>
                        <a:pt x="1304305" y="-69758"/>
                        <a:pt x="714707" y="-107858"/>
                        <a:pt x="324182" y="232185"/>
                      </a:cubicBezTo>
                      <a:close/>
                    </a:path>
                  </a:pathLst>
                </a:custGeom>
                <a:solidFill>
                  <a:srgbClr val="AECCE4"/>
                </a:solidFill>
                <a:ln w="9525" cap="flat">
                  <a:noFill/>
                  <a:prstDash val="solid"/>
                  <a:miter/>
                </a:ln>
              </p:spPr>
              <p:txBody>
                <a:bodyPr rtlCol="0" anchor="ctr"/>
                <a:lstStyle/>
                <a:p>
                  <a:endParaRPr lang="es-ES"/>
                </a:p>
              </p:txBody>
            </p:sp>
            <p:sp>
              <p:nvSpPr>
                <p:cNvPr id="103" name="Forma libre: forma 102">
                  <a:extLst>
                    <a:ext uri="{FF2B5EF4-FFF2-40B4-BE49-F238E27FC236}">
                      <a16:creationId xmlns:a16="http://schemas.microsoft.com/office/drawing/2014/main" id="{1FF26639-0432-F3F0-A360-C6C75D2B4D54}"/>
                    </a:ext>
                  </a:extLst>
                </p:cNvPr>
                <p:cNvSpPr/>
                <p:nvPr/>
              </p:nvSpPr>
              <p:spPr>
                <a:xfrm>
                  <a:off x="-7854783" y="2164359"/>
                  <a:ext cx="1710742" cy="1859365"/>
                </a:xfrm>
                <a:custGeom>
                  <a:avLst/>
                  <a:gdLst>
                    <a:gd name="connsiteX0" fmla="*/ 1330669 w 1710742"/>
                    <a:gd name="connsiteY0" fmla="*/ 151533 h 1859365"/>
                    <a:gd name="connsiteX1" fmla="*/ 1566889 w 1710742"/>
                    <a:gd name="connsiteY1" fmla="*/ 1333585 h 1859365"/>
                    <a:gd name="connsiteX2" fmla="*/ 1161124 w 1710742"/>
                    <a:gd name="connsiteY2" fmla="*/ 1648863 h 1859365"/>
                    <a:gd name="connsiteX3" fmla="*/ 1161124 w 1710742"/>
                    <a:gd name="connsiteY3" fmla="*/ 1648863 h 1859365"/>
                    <a:gd name="connsiteX4" fmla="*/ 1129691 w 1710742"/>
                    <a:gd name="connsiteY4" fmla="*/ 1859365 h 1859365"/>
                    <a:gd name="connsiteX5" fmla="*/ 932524 w 1710742"/>
                    <a:gd name="connsiteY5" fmla="*/ 1697440 h 1859365"/>
                    <a:gd name="connsiteX6" fmla="*/ 380074 w 1710742"/>
                    <a:gd name="connsiteY6" fmla="*/ 1548850 h 1859365"/>
                    <a:gd name="connsiteX7" fmla="*/ 143854 w 1710742"/>
                    <a:gd name="connsiteY7" fmla="*/ 366798 h 1859365"/>
                    <a:gd name="connsiteX8" fmla="*/ 1330669 w 1710742"/>
                    <a:gd name="connsiteY8" fmla="*/ 151533 h 18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742" h="1859365">
                      <a:moveTo>
                        <a:pt x="1330669" y="151533"/>
                      </a:moveTo>
                      <a:cubicBezTo>
                        <a:pt x="1723099" y="418233"/>
                        <a:pt x="1828826" y="947823"/>
                        <a:pt x="1566889" y="1333585"/>
                      </a:cubicBezTo>
                      <a:cubicBezTo>
                        <a:pt x="1464019" y="1484080"/>
                        <a:pt x="1321144" y="1590760"/>
                        <a:pt x="1161124" y="1648863"/>
                      </a:cubicBezTo>
                      <a:lnTo>
                        <a:pt x="1161124" y="1648863"/>
                      </a:lnTo>
                      <a:lnTo>
                        <a:pt x="1129691" y="1859365"/>
                      </a:lnTo>
                      <a:lnTo>
                        <a:pt x="932524" y="1697440"/>
                      </a:lnTo>
                      <a:cubicBezTo>
                        <a:pt x="744881" y="1711728"/>
                        <a:pt x="549619" y="1664103"/>
                        <a:pt x="380074" y="1548850"/>
                      </a:cubicBezTo>
                      <a:cubicBezTo>
                        <a:pt x="-12356" y="1282150"/>
                        <a:pt x="-118084" y="752560"/>
                        <a:pt x="143854" y="366798"/>
                      </a:cubicBezTo>
                      <a:cubicBezTo>
                        <a:pt x="406744" y="-19917"/>
                        <a:pt x="937286" y="-116120"/>
                        <a:pt x="1330669" y="151533"/>
                      </a:cubicBezTo>
                      <a:close/>
                    </a:path>
                  </a:pathLst>
                </a:custGeom>
                <a:solidFill>
                  <a:srgbClr val="AECCE4"/>
                </a:solidFill>
                <a:ln w="9525" cap="flat">
                  <a:noFill/>
                  <a:prstDash val="solid"/>
                  <a:miter/>
                </a:ln>
              </p:spPr>
              <p:txBody>
                <a:bodyPr rtlCol="0" anchor="ctr"/>
                <a:lstStyle/>
                <a:p>
                  <a:endParaRPr lang="es-ES"/>
                </a:p>
              </p:txBody>
            </p:sp>
          </p:grpSp>
          <p:sp>
            <p:nvSpPr>
              <p:cNvPr id="161" name="CuadroTexto 160">
                <a:extLst>
                  <a:ext uri="{FF2B5EF4-FFF2-40B4-BE49-F238E27FC236}">
                    <a16:creationId xmlns:a16="http://schemas.microsoft.com/office/drawing/2014/main" id="{8885BBE7-183B-DFF1-6E92-A8FA2DE4E373}"/>
                  </a:ext>
                </a:extLst>
              </p:cNvPr>
              <p:cNvSpPr txBox="1"/>
              <p:nvPr/>
            </p:nvSpPr>
            <p:spPr>
              <a:xfrm>
                <a:off x="8330371" y="4966588"/>
                <a:ext cx="2779589" cy="861774"/>
              </a:xfrm>
              <a:prstGeom prst="rect">
                <a:avLst/>
              </a:prstGeom>
              <a:noFill/>
            </p:spPr>
            <p:txBody>
              <a:bodyPr wrap="square">
                <a:spAutoFit/>
              </a:bodyPr>
              <a:lstStyle>
                <a:defPPr>
                  <a:defRPr lang="es-ES"/>
                </a:defPPr>
                <a:lvl1pPr>
                  <a:defRPr sz="1250" b="1" i="0" u="none" strike="noStrike" baseline="0">
                    <a:solidFill>
                      <a:srgbClr val="124071"/>
                    </a:solidFill>
                    <a:latin typeface="Tahoma-Bold"/>
                  </a:defRPr>
                </a:lvl1pPr>
              </a:lstStyle>
              <a:p>
                <a:r>
                  <a:rPr lang="en-US" sz="1200" dirty="0"/>
                  <a:t>Human-centricity - empowering people: </a:t>
                </a:r>
                <a:r>
                  <a:rPr lang="en-US" sz="1200" b="0" dirty="0"/>
                  <a:t>employees’ skills are at the core of a successful industrial transition. </a:t>
                </a:r>
                <a:endParaRPr lang="es-ES" sz="1200" b="0" dirty="0"/>
              </a:p>
            </p:txBody>
          </p:sp>
        </p:grpSp>
        <p:grpSp>
          <p:nvGrpSpPr>
            <p:cNvPr id="298" name="Grupo 297">
              <a:extLst>
                <a:ext uri="{FF2B5EF4-FFF2-40B4-BE49-F238E27FC236}">
                  <a16:creationId xmlns:a16="http://schemas.microsoft.com/office/drawing/2014/main" id="{00D54ACD-F5F7-8FC1-7FF6-08D5881830A4}"/>
                </a:ext>
              </a:extLst>
            </p:cNvPr>
            <p:cNvGrpSpPr/>
            <p:nvPr/>
          </p:nvGrpSpPr>
          <p:grpSpPr>
            <a:xfrm>
              <a:off x="5291833" y="2934129"/>
              <a:ext cx="2779589" cy="3343103"/>
              <a:chOff x="5147898" y="2824061"/>
              <a:chExt cx="2779589" cy="3343103"/>
            </a:xfrm>
          </p:grpSpPr>
          <p:grpSp>
            <p:nvGrpSpPr>
              <p:cNvPr id="297" name="Grupo 296">
                <a:extLst>
                  <a:ext uri="{FF2B5EF4-FFF2-40B4-BE49-F238E27FC236}">
                    <a16:creationId xmlns:a16="http://schemas.microsoft.com/office/drawing/2014/main" id="{49397DEC-3E81-3C23-AC9D-630E3DE7000A}"/>
                  </a:ext>
                </a:extLst>
              </p:cNvPr>
              <p:cNvGrpSpPr/>
              <p:nvPr/>
            </p:nvGrpSpPr>
            <p:grpSpPr>
              <a:xfrm>
                <a:off x="5147898" y="2824061"/>
                <a:ext cx="2779589" cy="3343103"/>
                <a:chOff x="5147898" y="2824061"/>
                <a:chExt cx="2779589" cy="3343103"/>
              </a:xfrm>
            </p:grpSpPr>
            <p:grpSp>
              <p:nvGrpSpPr>
                <p:cNvPr id="214" name="Grupo 213">
                  <a:extLst>
                    <a:ext uri="{FF2B5EF4-FFF2-40B4-BE49-F238E27FC236}">
                      <a16:creationId xmlns:a16="http://schemas.microsoft.com/office/drawing/2014/main" id="{5FAB75FA-7712-DE51-24E0-3C156C4DC098}"/>
                    </a:ext>
                  </a:extLst>
                </p:cNvPr>
                <p:cNvGrpSpPr/>
                <p:nvPr/>
              </p:nvGrpSpPr>
              <p:grpSpPr>
                <a:xfrm>
                  <a:off x="5231517" y="2824061"/>
                  <a:ext cx="2510141" cy="2105500"/>
                  <a:chOff x="13689369" y="2233279"/>
                  <a:chExt cx="2510141" cy="2105500"/>
                </a:xfrm>
              </p:grpSpPr>
              <p:sp>
                <p:nvSpPr>
                  <p:cNvPr id="7" name="Elipse 6">
                    <a:extLst>
                      <a:ext uri="{FF2B5EF4-FFF2-40B4-BE49-F238E27FC236}">
                        <a16:creationId xmlns:a16="http://schemas.microsoft.com/office/drawing/2014/main" id="{82328829-2ADF-9F19-9E9E-09766AF19A85}"/>
                      </a:ext>
                    </a:extLst>
                  </p:cNvPr>
                  <p:cNvSpPr/>
                  <p:nvPr/>
                </p:nvSpPr>
                <p:spPr>
                  <a:xfrm>
                    <a:off x="14031895" y="2233279"/>
                    <a:ext cx="1825200" cy="1825200"/>
                  </a:xfrm>
                  <a:prstGeom prst="ellipse">
                    <a:avLst/>
                  </a:prstGeom>
                  <a:solidFill>
                    <a:schemeClr val="bg1"/>
                  </a:solidFill>
                  <a:ln w="19050">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C3914F2E-F024-1E56-D146-068A69FC6FC0}"/>
                      </a:ext>
                    </a:extLst>
                  </p:cNvPr>
                  <p:cNvSpPr/>
                  <p:nvPr/>
                </p:nvSpPr>
                <p:spPr>
                  <a:xfrm>
                    <a:off x="13689369" y="3933501"/>
                    <a:ext cx="2510141" cy="405278"/>
                  </a:xfrm>
                  <a:prstGeom prst="roundRect">
                    <a:avLst/>
                  </a:prstGeom>
                  <a:solidFill>
                    <a:srgbClr val="93BA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500" b="1" dirty="0">
                        <a:solidFill>
                          <a:schemeClr val="bg1"/>
                        </a:solidFill>
                      </a:rPr>
                      <a:t>RESILIENCE</a:t>
                    </a:r>
                  </a:p>
                </p:txBody>
              </p:sp>
            </p:grpSp>
            <p:sp>
              <p:nvSpPr>
                <p:cNvPr id="171" name="CuadroTexto 170">
                  <a:extLst>
                    <a:ext uri="{FF2B5EF4-FFF2-40B4-BE49-F238E27FC236}">
                      <a16:creationId xmlns:a16="http://schemas.microsoft.com/office/drawing/2014/main" id="{98DC63BF-CE65-5107-3392-56950C8B0662}"/>
                    </a:ext>
                  </a:extLst>
                </p:cNvPr>
                <p:cNvSpPr txBox="1"/>
                <p:nvPr/>
              </p:nvSpPr>
              <p:spPr>
                <a:xfrm>
                  <a:off x="5147898" y="4966835"/>
                  <a:ext cx="2779589" cy="1200329"/>
                </a:xfrm>
                <a:prstGeom prst="rect">
                  <a:avLst/>
                </a:prstGeom>
                <a:noFill/>
              </p:spPr>
              <p:txBody>
                <a:bodyPr wrap="square">
                  <a:spAutoFit/>
                </a:bodyPr>
                <a:lstStyle>
                  <a:defPPr>
                    <a:defRPr lang="es-ES"/>
                  </a:defPPr>
                  <a:lvl1pPr>
                    <a:defRPr sz="1300" b="1" i="0" u="none" strike="noStrike" baseline="0">
                      <a:solidFill>
                        <a:srgbClr val="124071"/>
                      </a:solidFill>
                      <a:latin typeface="Tahoma-Bold"/>
                    </a:defRPr>
                  </a:lvl1pPr>
                </a:lstStyle>
                <a:p>
                  <a:r>
                    <a:rPr lang="en-US" sz="1200" dirty="0"/>
                    <a:t>Resilience - innovation, going digital, technologies, investments: </a:t>
                  </a:r>
                  <a:r>
                    <a:rPr lang="en-US" sz="1200" b="0" dirty="0"/>
                    <a:t>maintaining strong control from the supply of raw materials to the technical skills required to produce final products</a:t>
                  </a:r>
                  <a:endParaRPr lang="es-ES" sz="1200" b="0" dirty="0"/>
                </a:p>
              </p:txBody>
            </p:sp>
          </p:grpSp>
          <p:grpSp>
            <p:nvGrpSpPr>
              <p:cNvPr id="215" name="Grupo 214">
                <a:extLst>
                  <a:ext uri="{FF2B5EF4-FFF2-40B4-BE49-F238E27FC236}">
                    <a16:creationId xmlns:a16="http://schemas.microsoft.com/office/drawing/2014/main" id="{06437A65-40C3-9DA2-599B-63A8077E5D4D}"/>
                  </a:ext>
                </a:extLst>
              </p:cNvPr>
              <p:cNvGrpSpPr/>
              <p:nvPr/>
            </p:nvGrpSpPr>
            <p:grpSpPr>
              <a:xfrm>
                <a:off x="5887475" y="3135273"/>
                <a:ext cx="1163650" cy="1104603"/>
                <a:chOff x="10910373" y="-864570"/>
                <a:chExt cx="6870073" cy="6521465"/>
              </a:xfrm>
            </p:grpSpPr>
            <p:sp>
              <p:nvSpPr>
                <p:cNvPr id="216" name="Forma libre: forma 215">
                  <a:extLst>
                    <a:ext uri="{FF2B5EF4-FFF2-40B4-BE49-F238E27FC236}">
                      <a16:creationId xmlns:a16="http://schemas.microsoft.com/office/drawing/2014/main" id="{A54A034A-A63A-F419-9FA8-EB8DDE16FEEC}"/>
                    </a:ext>
                  </a:extLst>
                </p:cNvPr>
                <p:cNvSpPr/>
                <p:nvPr/>
              </p:nvSpPr>
              <p:spPr>
                <a:xfrm>
                  <a:off x="14965777" y="1152757"/>
                  <a:ext cx="2814669" cy="4489320"/>
                </a:xfrm>
                <a:custGeom>
                  <a:avLst/>
                  <a:gdLst>
                    <a:gd name="connsiteX0" fmla="*/ 119182 w 2814669"/>
                    <a:gd name="connsiteY0" fmla="*/ 0 h 4489320"/>
                    <a:gd name="connsiteX1" fmla="*/ 2695488 w 2814669"/>
                    <a:gd name="connsiteY1" fmla="*/ 0 h 4489320"/>
                    <a:gd name="connsiteX2" fmla="*/ 2814670 w 2814669"/>
                    <a:gd name="connsiteY2" fmla="*/ 119182 h 4489320"/>
                    <a:gd name="connsiteX3" fmla="*/ 2814670 w 2814669"/>
                    <a:gd name="connsiteY3" fmla="*/ 4445993 h 4489320"/>
                    <a:gd name="connsiteX4" fmla="*/ 2771342 w 2814669"/>
                    <a:gd name="connsiteY4" fmla="*/ 4489320 h 4489320"/>
                    <a:gd name="connsiteX5" fmla="*/ 0 w 2814669"/>
                    <a:gd name="connsiteY5" fmla="*/ 4489320 h 4489320"/>
                    <a:gd name="connsiteX6" fmla="*/ 0 w 2814669"/>
                    <a:gd name="connsiteY6" fmla="*/ 119182 h 4489320"/>
                    <a:gd name="connsiteX7" fmla="*/ 119182 w 2814669"/>
                    <a:gd name="connsiteY7" fmla="*/ 0 h 448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4669" h="4489320">
                      <a:moveTo>
                        <a:pt x="119182" y="0"/>
                      </a:moveTo>
                      <a:lnTo>
                        <a:pt x="2695488" y="0"/>
                      </a:lnTo>
                      <a:cubicBezTo>
                        <a:pt x="2761275" y="0"/>
                        <a:pt x="2814670" y="53395"/>
                        <a:pt x="2814670" y="119182"/>
                      </a:cubicBezTo>
                      <a:lnTo>
                        <a:pt x="2814670" y="4445993"/>
                      </a:lnTo>
                      <a:cubicBezTo>
                        <a:pt x="2814670" y="4469898"/>
                        <a:pt x="2795247" y="4489320"/>
                        <a:pt x="2771342" y="4489320"/>
                      </a:cubicBezTo>
                      <a:lnTo>
                        <a:pt x="0" y="4489320"/>
                      </a:lnTo>
                      <a:lnTo>
                        <a:pt x="0" y="119182"/>
                      </a:lnTo>
                      <a:cubicBezTo>
                        <a:pt x="0" y="53395"/>
                        <a:pt x="53395" y="0"/>
                        <a:pt x="119182" y="0"/>
                      </a:cubicBezTo>
                      <a:close/>
                    </a:path>
                  </a:pathLst>
                </a:custGeom>
                <a:solidFill>
                  <a:srgbClr val="93BADB"/>
                </a:solidFill>
                <a:ln w="0" cap="flat">
                  <a:noFill/>
                  <a:prstDash val="solid"/>
                  <a:miter/>
                </a:ln>
              </p:spPr>
              <p:txBody>
                <a:bodyPr rtlCol="0" anchor="ctr"/>
                <a:lstStyle/>
                <a:p>
                  <a:endParaRPr lang="es-ES"/>
                </a:p>
              </p:txBody>
            </p:sp>
            <p:sp>
              <p:nvSpPr>
                <p:cNvPr id="217" name="Forma libre: forma 216">
                  <a:extLst>
                    <a:ext uri="{FF2B5EF4-FFF2-40B4-BE49-F238E27FC236}">
                      <a16:creationId xmlns:a16="http://schemas.microsoft.com/office/drawing/2014/main" id="{F80B7CA3-76B2-BD47-E85C-4822E965C2E9}"/>
                    </a:ext>
                  </a:extLst>
                </p:cNvPr>
                <p:cNvSpPr/>
                <p:nvPr/>
              </p:nvSpPr>
              <p:spPr>
                <a:xfrm>
                  <a:off x="13484155" y="2545690"/>
                  <a:ext cx="2453106" cy="3096386"/>
                </a:xfrm>
                <a:custGeom>
                  <a:avLst/>
                  <a:gdLst>
                    <a:gd name="connsiteX0" fmla="*/ 119182 w 2453106"/>
                    <a:gd name="connsiteY0" fmla="*/ 0 h 3096386"/>
                    <a:gd name="connsiteX1" fmla="*/ 2333924 w 2453106"/>
                    <a:gd name="connsiteY1" fmla="*/ 0 h 3096386"/>
                    <a:gd name="connsiteX2" fmla="*/ 2453106 w 2453106"/>
                    <a:gd name="connsiteY2" fmla="*/ 119182 h 3096386"/>
                    <a:gd name="connsiteX3" fmla="*/ 2453106 w 2453106"/>
                    <a:gd name="connsiteY3" fmla="*/ 3096387 h 3096386"/>
                    <a:gd name="connsiteX4" fmla="*/ 0 w 2453106"/>
                    <a:gd name="connsiteY4" fmla="*/ 3096387 h 3096386"/>
                    <a:gd name="connsiteX5" fmla="*/ 0 w 2453106"/>
                    <a:gd name="connsiteY5" fmla="*/ 119182 h 3096386"/>
                    <a:gd name="connsiteX6" fmla="*/ 119182 w 2453106"/>
                    <a:gd name="connsiteY6" fmla="*/ 0 h 309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106" h="3096386">
                      <a:moveTo>
                        <a:pt x="119182" y="0"/>
                      </a:moveTo>
                      <a:lnTo>
                        <a:pt x="2333924" y="0"/>
                      </a:lnTo>
                      <a:cubicBezTo>
                        <a:pt x="2399712" y="0"/>
                        <a:pt x="2453106" y="53395"/>
                        <a:pt x="2453106" y="119182"/>
                      </a:cubicBezTo>
                      <a:lnTo>
                        <a:pt x="2453106" y="3096387"/>
                      </a:lnTo>
                      <a:lnTo>
                        <a:pt x="0" y="3096387"/>
                      </a:lnTo>
                      <a:lnTo>
                        <a:pt x="0" y="119182"/>
                      </a:lnTo>
                      <a:cubicBezTo>
                        <a:pt x="0" y="53395"/>
                        <a:pt x="53395" y="0"/>
                        <a:pt x="119182" y="0"/>
                      </a:cubicBezTo>
                      <a:close/>
                    </a:path>
                  </a:pathLst>
                </a:custGeom>
                <a:solidFill>
                  <a:srgbClr val="AECCE4"/>
                </a:solidFill>
                <a:ln w="0" cap="flat">
                  <a:noFill/>
                  <a:prstDash val="solid"/>
                  <a:miter/>
                </a:ln>
              </p:spPr>
              <p:txBody>
                <a:bodyPr rtlCol="0" anchor="ctr"/>
                <a:lstStyle/>
                <a:p>
                  <a:endParaRPr lang="es-ES"/>
                </a:p>
              </p:txBody>
            </p:sp>
            <p:sp>
              <p:nvSpPr>
                <p:cNvPr id="218" name="Forma libre: forma 217">
                  <a:extLst>
                    <a:ext uri="{FF2B5EF4-FFF2-40B4-BE49-F238E27FC236}">
                      <a16:creationId xmlns:a16="http://schemas.microsoft.com/office/drawing/2014/main" id="{E499CFA5-B168-572E-CAB4-6E101EAD2051}"/>
                    </a:ext>
                  </a:extLst>
                </p:cNvPr>
                <p:cNvSpPr/>
                <p:nvPr/>
              </p:nvSpPr>
              <p:spPr>
                <a:xfrm>
                  <a:off x="12123945" y="3630528"/>
                  <a:ext cx="2311366" cy="2011549"/>
                </a:xfrm>
                <a:custGeom>
                  <a:avLst/>
                  <a:gdLst>
                    <a:gd name="connsiteX0" fmla="*/ 119182 w 2311366"/>
                    <a:gd name="connsiteY0" fmla="*/ 0 h 2011549"/>
                    <a:gd name="connsiteX1" fmla="*/ 2192184 w 2311366"/>
                    <a:gd name="connsiteY1" fmla="*/ 0 h 2011549"/>
                    <a:gd name="connsiteX2" fmla="*/ 2311366 w 2311366"/>
                    <a:gd name="connsiteY2" fmla="*/ 119182 h 2011549"/>
                    <a:gd name="connsiteX3" fmla="*/ 2311366 w 2311366"/>
                    <a:gd name="connsiteY3" fmla="*/ 2011549 h 2011549"/>
                    <a:gd name="connsiteX4" fmla="*/ 43328 w 2311366"/>
                    <a:gd name="connsiteY4" fmla="*/ 2011549 h 2011549"/>
                    <a:gd name="connsiteX5" fmla="*/ 0 w 2311366"/>
                    <a:gd name="connsiteY5" fmla="*/ 1968221 h 2011549"/>
                    <a:gd name="connsiteX6" fmla="*/ 0 w 2311366"/>
                    <a:gd name="connsiteY6" fmla="*/ 119182 h 2011549"/>
                    <a:gd name="connsiteX7" fmla="*/ 119182 w 2311366"/>
                    <a:gd name="connsiteY7" fmla="*/ 0 h 201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366" h="2011549">
                      <a:moveTo>
                        <a:pt x="119182" y="0"/>
                      </a:moveTo>
                      <a:lnTo>
                        <a:pt x="2192184" y="0"/>
                      </a:lnTo>
                      <a:cubicBezTo>
                        <a:pt x="2257972" y="0"/>
                        <a:pt x="2311366" y="53394"/>
                        <a:pt x="2311366" y="119182"/>
                      </a:cubicBezTo>
                      <a:lnTo>
                        <a:pt x="2311366" y="2011549"/>
                      </a:lnTo>
                      <a:lnTo>
                        <a:pt x="43328" y="2011549"/>
                      </a:lnTo>
                      <a:cubicBezTo>
                        <a:pt x="19423" y="2011549"/>
                        <a:pt x="0" y="1992127"/>
                        <a:pt x="0" y="1968221"/>
                      </a:cubicBezTo>
                      <a:lnTo>
                        <a:pt x="0" y="119182"/>
                      </a:lnTo>
                      <a:cubicBezTo>
                        <a:pt x="0" y="53394"/>
                        <a:pt x="53394" y="0"/>
                        <a:pt x="119182" y="0"/>
                      </a:cubicBezTo>
                      <a:close/>
                    </a:path>
                  </a:pathLst>
                </a:custGeom>
                <a:solidFill>
                  <a:srgbClr val="93BADB"/>
                </a:solidFill>
                <a:ln w="0" cap="flat">
                  <a:noFill/>
                  <a:prstDash val="solid"/>
                  <a:miter/>
                </a:ln>
              </p:spPr>
              <p:txBody>
                <a:bodyPr rtlCol="0" anchor="ctr"/>
                <a:lstStyle/>
                <a:p>
                  <a:endParaRPr lang="es-ES"/>
                </a:p>
              </p:txBody>
            </p:sp>
            <p:sp>
              <p:nvSpPr>
                <p:cNvPr id="219" name="Forma libre: forma 218">
                  <a:extLst>
                    <a:ext uri="{FF2B5EF4-FFF2-40B4-BE49-F238E27FC236}">
                      <a16:creationId xmlns:a16="http://schemas.microsoft.com/office/drawing/2014/main" id="{4F42681B-C9EC-1C50-0766-5D9248A62156}"/>
                    </a:ext>
                  </a:extLst>
                </p:cNvPr>
                <p:cNvSpPr/>
                <p:nvPr/>
              </p:nvSpPr>
              <p:spPr>
                <a:xfrm>
                  <a:off x="10910373" y="4299820"/>
                  <a:ext cx="2113782" cy="1357075"/>
                </a:xfrm>
                <a:custGeom>
                  <a:avLst/>
                  <a:gdLst>
                    <a:gd name="connsiteX0" fmla="*/ 119182 w 2113782"/>
                    <a:gd name="connsiteY0" fmla="*/ 0 h 1357075"/>
                    <a:gd name="connsiteX1" fmla="*/ 1994600 w 2113782"/>
                    <a:gd name="connsiteY1" fmla="*/ 0 h 1357075"/>
                    <a:gd name="connsiteX2" fmla="*/ 2113783 w 2113782"/>
                    <a:gd name="connsiteY2" fmla="*/ 119183 h 1357075"/>
                    <a:gd name="connsiteX3" fmla="*/ 2113783 w 2113782"/>
                    <a:gd name="connsiteY3" fmla="*/ 1357076 h 1357075"/>
                    <a:gd name="connsiteX4" fmla="*/ 43328 w 2113782"/>
                    <a:gd name="connsiteY4" fmla="*/ 1357076 h 1357075"/>
                    <a:gd name="connsiteX5" fmla="*/ 0 w 2113782"/>
                    <a:gd name="connsiteY5" fmla="*/ 1313748 h 1357075"/>
                    <a:gd name="connsiteX6" fmla="*/ 0 w 2113782"/>
                    <a:gd name="connsiteY6" fmla="*/ 119183 h 1357075"/>
                    <a:gd name="connsiteX7" fmla="*/ 119182 w 2113782"/>
                    <a:gd name="connsiteY7" fmla="*/ 0 h 135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3782" h="1357075">
                      <a:moveTo>
                        <a:pt x="119182" y="0"/>
                      </a:moveTo>
                      <a:lnTo>
                        <a:pt x="1994600" y="0"/>
                      </a:lnTo>
                      <a:cubicBezTo>
                        <a:pt x="2060388" y="0"/>
                        <a:pt x="2113783" y="53395"/>
                        <a:pt x="2113783" y="119183"/>
                      </a:cubicBezTo>
                      <a:lnTo>
                        <a:pt x="2113783" y="1357076"/>
                      </a:lnTo>
                      <a:lnTo>
                        <a:pt x="43328" y="1357076"/>
                      </a:lnTo>
                      <a:cubicBezTo>
                        <a:pt x="19423" y="1357076"/>
                        <a:pt x="0" y="1337653"/>
                        <a:pt x="0" y="1313748"/>
                      </a:cubicBezTo>
                      <a:lnTo>
                        <a:pt x="0" y="119183"/>
                      </a:lnTo>
                      <a:cubicBezTo>
                        <a:pt x="0" y="53395"/>
                        <a:pt x="53394" y="0"/>
                        <a:pt x="119182" y="0"/>
                      </a:cubicBezTo>
                      <a:close/>
                    </a:path>
                  </a:pathLst>
                </a:custGeom>
                <a:solidFill>
                  <a:srgbClr val="AECCE4"/>
                </a:solidFill>
                <a:ln w="0" cap="flat">
                  <a:noFill/>
                  <a:prstDash val="solid"/>
                  <a:miter/>
                </a:ln>
              </p:spPr>
              <p:txBody>
                <a:bodyPr rtlCol="0" anchor="ctr"/>
                <a:lstStyle/>
                <a:p>
                  <a:endParaRPr lang="es-ES"/>
                </a:p>
              </p:txBody>
            </p:sp>
            <p:grpSp>
              <p:nvGrpSpPr>
                <p:cNvPr id="220" name="Gráfico 172">
                  <a:extLst>
                    <a:ext uri="{FF2B5EF4-FFF2-40B4-BE49-F238E27FC236}">
                      <a16:creationId xmlns:a16="http://schemas.microsoft.com/office/drawing/2014/main" id="{08F73B99-D1FC-53D8-662C-D06F7B4AC437}"/>
                    </a:ext>
                  </a:extLst>
                </p:cNvPr>
                <p:cNvGrpSpPr/>
                <p:nvPr/>
              </p:nvGrpSpPr>
              <p:grpSpPr>
                <a:xfrm>
                  <a:off x="12718797" y="-864570"/>
                  <a:ext cx="3281935" cy="3382248"/>
                  <a:chOff x="4469301" y="336534"/>
                  <a:chExt cx="3281935" cy="3382248"/>
                </a:xfrm>
              </p:grpSpPr>
              <p:sp>
                <p:nvSpPr>
                  <p:cNvPr id="240" name="Forma libre: forma 239">
                    <a:extLst>
                      <a:ext uri="{FF2B5EF4-FFF2-40B4-BE49-F238E27FC236}">
                        <a16:creationId xmlns:a16="http://schemas.microsoft.com/office/drawing/2014/main" id="{27F2F4DF-4216-99C1-685B-A0D2995478A5}"/>
                      </a:ext>
                    </a:extLst>
                  </p:cNvPr>
                  <p:cNvSpPr/>
                  <p:nvPr/>
                </p:nvSpPr>
                <p:spPr>
                  <a:xfrm>
                    <a:off x="4469301" y="336534"/>
                    <a:ext cx="2806435" cy="1400541"/>
                  </a:xfrm>
                  <a:custGeom>
                    <a:avLst/>
                    <a:gdLst>
                      <a:gd name="connsiteX0" fmla="*/ 29422 w 2806433"/>
                      <a:gd name="connsiteY0" fmla="*/ 1398515 h 1400541"/>
                      <a:gd name="connsiteX1" fmla="*/ 887 w 2806433"/>
                      <a:gd name="connsiteY1" fmla="*/ 1349579 h 1400541"/>
                      <a:gd name="connsiteX2" fmla="*/ 36280 w 2806433"/>
                      <a:gd name="connsiteY2" fmla="*/ 1209577 h 1400541"/>
                      <a:gd name="connsiteX3" fmla="*/ 88964 w 2806433"/>
                      <a:gd name="connsiteY3" fmla="*/ 1181117 h 1400541"/>
                      <a:gd name="connsiteX4" fmla="*/ 89747 w 2806433"/>
                      <a:gd name="connsiteY4" fmla="*/ 1181362 h 1400541"/>
                      <a:gd name="connsiteX5" fmla="*/ 117424 w 2806433"/>
                      <a:gd name="connsiteY5" fmla="*/ 1233801 h 1400541"/>
                      <a:gd name="connsiteX6" fmla="*/ 83796 w 2806433"/>
                      <a:gd name="connsiteY6" fmla="*/ 1366797 h 1400541"/>
                      <a:gd name="connsiteX7" fmla="*/ 33708 w 2806433"/>
                      <a:gd name="connsiteY7" fmla="*/ 1399642 h 1400541"/>
                      <a:gd name="connsiteX8" fmla="*/ 29397 w 2806433"/>
                      <a:gd name="connsiteY8" fmla="*/ 1398515 h 1400541"/>
                      <a:gd name="connsiteX9" fmla="*/ 144269 w 2806433"/>
                      <a:gd name="connsiteY9" fmla="*/ 1047949 h 1400541"/>
                      <a:gd name="connsiteX10" fmla="*/ 139566 w 2806433"/>
                      <a:gd name="connsiteY10" fmla="*/ 1046137 h 1400541"/>
                      <a:gd name="connsiteX11" fmla="*/ 118551 w 2806433"/>
                      <a:gd name="connsiteY11" fmla="*/ 990048 h 1400541"/>
                      <a:gd name="connsiteX12" fmla="*/ 183825 w 2806433"/>
                      <a:gd name="connsiteY12" fmla="*/ 861338 h 1400541"/>
                      <a:gd name="connsiteX13" fmla="*/ 241481 w 2806433"/>
                      <a:gd name="connsiteY13" fmla="*/ 845148 h 1400541"/>
                      <a:gd name="connsiteX14" fmla="*/ 257646 w 2806433"/>
                      <a:gd name="connsiteY14" fmla="*/ 902804 h 1400541"/>
                      <a:gd name="connsiteX15" fmla="*/ 195630 w 2806433"/>
                      <a:gd name="connsiteY15" fmla="*/ 1025122 h 1400541"/>
                      <a:gd name="connsiteX16" fmla="*/ 144244 w 2806433"/>
                      <a:gd name="connsiteY16" fmla="*/ 1047925 h 1400541"/>
                      <a:gd name="connsiteX17" fmla="*/ 333476 w 2806433"/>
                      <a:gd name="connsiteY17" fmla="*/ 731403 h 1400541"/>
                      <a:gd name="connsiteX18" fmla="*/ 320691 w 2806433"/>
                      <a:gd name="connsiteY18" fmla="*/ 724741 h 1400541"/>
                      <a:gd name="connsiteX19" fmla="*/ 312682 w 2806433"/>
                      <a:gd name="connsiteY19" fmla="*/ 665395 h 1400541"/>
                      <a:gd name="connsiteX20" fmla="*/ 405068 w 2806433"/>
                      <a:gd name="connsiteY20" fmla="*/ 554442 h 1400541"/>
                      <a:gd name="connsiteX21" fmla="*/ 464880 w 2806433"/>
                      <a:gd name="connsiteY21" fmla="*/ 551577 h 1400541"/>
                      <a:gd name="connsiteX22" fmla="*/ 467746 w 2806433"/>
                      <a:gd name="connsiteY22" fmla="*/ 611388 h 1400541"/>
                      <a:gd name="connsiteX23" fmla="*/ 380012 w 2806433"/>
                      <a:gd name="connsiteY23" fmla="*/ 716757 h 1400541"/>
                      <a:gd name="connsiteX24" fmla="*/ 333451 w 2806433"/>
                      <a:gd name="connsiteY24" fmla="*/ 731428 h 1400541"/>
                      <a:gd name="connsiteX25" fmla="*/ 588740 w 2806433"/>
                      <a:gd name="connsiteY25" fmla="*/ 465044 h 1400541"/>
                      <a:gd name="connsiteX26" fmla="*/ 569122 w 2806433"/>
                      <a:gd name="connsiteY26" fmla="*/ 451793 h 1400541"/>
                      <a:gd name="connsiteX27" fmla="*/ 574584 w 2806433"/>
                      <a:gd name="connsiteY27" fmla="*/ 392153 h 1400541"/>
                      <a:gd name="connsiteX28" fmla="*/ 689455 w 2806433"/>
                      <a:gd name="connsiteY28" fmla="*/ 304615 h 1400541"/>
                      <a:gd name="connsiteX29" fmla="*/ 748409 w 2806433"/>
                      <a:gd name="connsiteY29" fmla="*/ 315172 h 1400541"/>
                      <a:gd name="connsiteX30" fmla="*/ 737853 w 2806433"/>
                      <a:gd name="connsiteY30" fmla="*/ 374126 h 1400541"/>
                      <a:gd name="connsiteX31" fmla="*/ 628737 w 2806433"/>
                      <a:gd name="connsiteY31" fmla="*/ 457279 h 1400541"/>
                      <a:gd name="connsiteX32" fmla="*/ 588740 w 2806433"/>
                      <a:gd name="connsiteY32" fmla="*/ 465044 h 1400541"/>
                      <a:gd name="connsiteX33" fmla="*/ 897007 w 2806433"/>
                      <a:gd name="connsiteY33" fmla="*/ 262292 h 1400541"/>
                      <a:gd name="connsiteX34" fmla="*/ 872147 w 2806433"/>
                      <a:gd name="connsiteY34" fmla="*/ 241130 h 1400541"/>
                      <a:gd name="connsiteX35" fmla="*/ 890713 w 2806433"/>
                      <a:gd name="connsiteY35" fmla="*/ 184208 h 1400541"/>
                      <a:gd name="connsiteX36" fmla="*/ 1022068 w 2806433"/>
                      <a:gd name="connsiteY36" fmla="*/ 124323 h 1400541"/>
                      <a:gd name="connsiteX37" fmla="*/ 1077226 w 2806433"/>
                      <a:gd name="connsiteY37" fmla="*/ 147616 h 1400541"/>
                      <a:gd name="connsiteX38" fmla="*/ 1053909 w 2806433"/>
                      <a:gd name="connsiteY38" fmla="*/ 202774 h 1400541"/>
                      <a:gd name="connsiteX39" fmla="*/ 929069 w 2806433"/>
                      <a:gd name="connsiteY39" fmla="*/ 259671 h 1400541"/>
                      <a:gd name="connsiteX40" fmla="*/ 897007 w 2806433"/>
                      <a:gd name="connsiteY40" fmla="*/ 262267 h 1400541"/>
                      <a:gd name="connsiteX41" fmla="*/ 1242430 w 2806433"/>
                      <a:gd name="connsiteY41" fmla="*/ 132822 h 1400541"/>
                      <a:gd name="connsiteX42" fmla="*/ 1214214 w 2806433"/>
                      <a:gd name="connsiteY42" fmla="*/ 102843 h 1400541"/>
                      <a:gd name="connsiteX43" fmla="*/ 1244904 w 2806433"/>
                      <a:gd name="connsiteY43" fmla="*/ 51433 h 1400541"/>
                      <a:gd name="connsiteX44" fmla="*/ 1386252 w 2806433"/>
                      <a:gd name="connsiteY44" fmla="*/ 22090 h 1400541"/>
                      <a:gd name="connsiteX45" fmla="*/ 1434871 w 2806433"/>
                      <a:gd name="connsiteY45" fmla="*/ 57066 h 1400541"/>
                      <a:gd name="connsiteX46" fmla="*/ 1399919 w 2806433"/>
                      <a:gd name="connsiteY46" fmla="*/ 105684 h 1400541"/>
                      <a:gd name="connsiteX47" fmla="*/ 1265625 w 2806433"/>
                      <a:gd name="connsiteY47" fmla="*/ 133557 h 1400541"/>
                      <a:gd name="connsiteX48" fmla="*/ 1242430 w 2806433"/>
                      <a:gd name="connsiteY48" fmla="*/ 132847 h 1400541"/>
                      <a:gd name="connsiteX49" fmla="*/ 2751190 w 2806433"/>
                      <a:gd name="connsiteY49" fmla="*/ 508984 h 1400541"/>
                      <a:gd name="connsiteX50" fmla="*/ 2735686 w 2806433"/>
                      <a:gd name="connsiteY50" fmla="*/ 500044 h 1400541"/>
                      <a:gd name="connsiteX51" fmla="*/ 2630122 w 2806433"/>
                      <a:gd name="connsiteY51" fmla="*/ 412457 h 1400541"/>
                      <a:gd name="connsiteX52" fmla="*/ 2622015 w 2806433"/>
                      <a:gd name="connsiteY52" fmla="*/ 353136 h 1400541"/>
                      <a:gd name="connsiteX53" fmla="*/ 2681337 w 2806433"/>
                      <a:gd name="connsiteY53" fmla="*/ 345029 h 1400541"/>
                      <a:gd name="connsiteX54" fmla="*/ 2792510 w 2806433"/>
                      <a:gd name="connsiteY54" fmla="*/ 437269 h 1400541"/>
                      <a:gd name="connsiteX55" fmla="*/ 2795473 w 2806433"/>
                      <a:gd name="connsiteY55" fmla="*/ 497080 h 1400541"/>
                      <a:gd name="connsiteX56" fmla="*/ 2751166 w 2806433"/>
                      <a:gd name="connsiteY56" fmla="*/ 509008 h 1400541"/>
                      <a:gd name="connsiteX57" fmla="*/ 1607717 w 2806433"/>
                      <a:gd name="connsiteY57" fmla="*/ 83126 h 1400541"/>
                      <a:gd name="connsiteX58" fmla="*/ 1578276 w 2806433"/>
                      <a:gd name="connsiteY58" fmla="*/ 43742 h 1400541"/>
                      <a:gd name="connsiteX59" fmla="*/ 1619645 w 2806433"/>
                      <a:gd name="connsiteY59" fmla="*/ 439 h 1400541"/>
                      <a:gd name="connsiteX60" fmla="*/ 1763957 w 2806433"/>
                      <a:gd name="connsiteY60" fmla="*/ 3329 h 1400541"/>
                      <a:gd name="connsiteX61" fmla="*/ 1803562 w 2806433"/>
                      <a:gd name="connsiteY61" fmla="*/ 48249 h 1400541"/>
                      <a:gd name="connsiteX62" fmla="*/ 1758617 w 2806433"/>
                      <a:gd name="connsiteY62" fmla="*/ 87854 h 1400541"/>
                      <a:gd name="connsiteX63" fmla="*/ 1621580 w 2806433"/>
                      <a:gd name="connsiteY63" fmla="*/ 85086 h 1400541"/>
                      <a:gd name="connsiteX64" fmla="*/ 1607717 w 2806433"/>
                      <a:gd name="connsiteY64" fmla="*/ 83102 h 1400541"/>
                      <a:gd name="connsiteX65" fmla="*/ 2451545 w 2806433"/>
                      <a:gd name="connsiteY65" fmla="*/ 293838 h 1400541"/>
                      <a:gd name="connsiteX66" fmla="*/ 2443731 w 2806433"/>
                      <a:gd name="connsiteY66" fmla="*/ 290458 h 1400541"/>
                      <a:gd name="connsiteX67" fmla="*/ 2321218 w 2806433"/>
                      <a:gd name="connsiteY67" fmla="*/ 228638 h 1400541"/>
                      <a:gd name="connsiteX68" fmla="*/ 2300105 w 2806433"/>
                      <a:gd name="connsiteY68" fmla="*/ 172599 h 1400541"/>
                      <a:gd name="connsiteX69" fmla="*/ 2356145 w 2806433"/>
                      <a:gd name="connsiteY69" fmla="*/ 151486 h 1400541"/>
                      <a:gd name="connsiteX70" fmla="*/ 2485051 w 2806433"/>
                      <a:gd name="connsiteY70" fmla="*/ 216539 h 1400541"/>
                      <a:gd name="connsiteX71" fmla="*/ 2501339 w 2806433"/>
                      <a:gd name="connsiteY71" fmla="*/ 274171 h 1400541"/>
                      <a:gd name="connsiteX72" fmla="*/ 2451545 w 2806433"/>
                      <a:gd name="connsiteY72" fmla="*/ 293863 h 1400541"/>
                      <a:gd name="connsiteX73" fmla="*/ 1974938 w 2806433"/>
                      <a:gd name="connsiteY73" fmla="*/ 116265 h 1400541"/>
                      <a:gd name="connsiteX74" fmla="*/ 1946404 w 2806433"/>
                      <a:gd name="connsiteY74" fmla="*/ 67426 h 1400541"/>
                      <a:gd name="connsiteX75" fmla="*/ 1996418 w 2806433"/>
                      <a:gd name="connsiteY75" fmla="*/ 34459 h 1400541"/>
                      <a:gd name="connsiteX76" fmla="*/ 2136444 w 2806433"/>
                      <a:gd name="connsiteY76" fmla="*/ 69582 h 1400541"/>
                      <a:gd name="connsiteX77" fmla="*/ 2137301 w 2806433"/>
                      <a:gd name="connsiteY77" fmla="*/ 69851 h 1400541"/>
                      <a:gd name="connsiteX78" fmla="*/ 2165003 w 2806433"/>
                      <a:gd name="connsiteY78" fmla="*/ 122217 h 1400541"/>
                      <a:gd name="connsiteX79" fmla="*/ 2112368 w 2806433"/>
                      <a:gd name="connsiteY79" fmla="*/ 150776 h 1400541"/>
                      <a:gd name="connsiteX80" fmla="*/ 1979347 w 2806433"/>
                      <a:gd name="connsiteY80" fmla="*/ 117441 h 1400541"/>
                      <a:gd name="connsiteX81" fmla="*/ 1974938 w 2806433"/>
                      <a:gd name="connsiteY81" fmla="*/ 116290 h 14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806433" h="1400541">
                        <a:moveTo>
                          <a:pt x="29422" y="1398515"/>
                        </a:moveTo>
                        <a:cubicBezTo>
                          <a:pt x="9043" y="1392000"/>
                          <a:pt x="-3546" y="1371010"/>
                          <a:pt x="887" y="1349579"/>
                        </a:cubicBezTo>
                        <a:cubicBezTo>
                          <a:pt x="10611" y="1302748"/>
                          <a:pt x="22539" y="1255649"/>
                          <a:pt x="36280" y="1209577"/>
                        </a:cubicBezTo>
                        <a:cubicBezTo>
                          <a:pt x="42966" y="1187166"/>
                          <a:pt x="66553" y="1174406"/>
                          <a:pt x="88964" y="1181117"/>
                        </a:cubicBezTo>
                        <a:cubicBezTo>
                          <a:pt x="89233" y="1181190"/>
                          <a:pt x="89503" y="1181288"/>
                          <a:pt x="89747" y="1181362"/>
                        </a:cubicBezTo>
                        <a:cubicBezTo>
                          <a:pt x="111669" y="1188367"/>
                          <a:pt x="124037" y="1211659"/>
                          <a:pt x="117424" y="1233801"/>
                        </a:cubicBezTo>
                        <a:cubicBezTo>
                          <a:pt x="104345" y="1277570"/>
                          <a:pt x="93054" y="1322318"/>
                          <a:pt x="83796" y="1366797"/>
                        </a:cubicBezTo>
                        <a:cubicBezTo>
                          <a:pt x="79044" y="1389698"/>
                          <a:pt x="56633" y="1404418"/>
                          <a:pt x="33708" y="1399642"/>
                        </a:cubicBezTo>
                        <a:cubicBezTo>
                          <a:pt x="32238" y="1399348"/>
                          <a:pt x="30793" y="1398956"/>
                          <a:pt x="29397" y="1398515"/>
                        </a:cubicBezTo>
                        <a:close/>
                        <a:moveTo>
                          <a:pt x="144269" y="1047949"/>
                        </a:moveTo>
                        <a:cubicBezTo>
                          <a:pt x="142701" y="1047435"/>
                          <a:pt x="141133" y="1046847"/>
                          <a:pt x="139566" y="1046137"/>
                        </a:cubicBezTo>
                        <a:cubicBezTo>
                          <a:pt x="118282" y="1036462"/>
                          <a:pt x="108876" y="1011332"/>
                          <a:pt x="118551" y="990048"/>
                        </a:cubicBezTo>
                        <a:cubicBezTo>
                          <a:pt x="138439" y="946328"/>
                          <a:pt x="160409" y="903025"/>
                          <a:pt x="183825" y="861338"/>
                        </a:cubicBezTo>
                        <a:cubicBezTo>
                          <a:pt x="195287" y="840935"/>
                          <a:pt x="220980" y="833735"/>
                          <a:pt x="241481" y="845148"/>
                        </a:cubicBezTo>
                        <a:cubicBezTo>
                          <a:pt x="261859" y="856611"/>
                          <a:pt x="269109" y="882426"/>
                          <a:pt x="257646" y="902804"/>
                        </a:cubicBezTo>
                        <a:cubicBezTo>
                          <a:pt x="235382" y="942434"/>
                          <a:pt x="214514" y="983557"/>
                          <a:pt x="195630" y="1025122"/>
                        </a:cubicBezTo>
                        <a:cubicBezTo>
                          <a:pt x="186641" y="1044863"/>
                          <a:pt x="164402" y="1054366"/>
                          <a:pt x="144244" y="1047925"/>
                        </a:cubicBezTo>
                        <a:close/>
                        <a:moveTo>
                          <a:pt x="333476" y="731403"/>
                        </a:moveTo>
                        <a:cubicBezTo>
                          <a:pt x="328994" y="729958"/>
                          <a:pt x="324659" y="727754"/>
                          <a:pt x="320691" y="724741"/>
                        </a:cubicBezTo>
                        <a:cubicBezTo>
                          <a:pt x="302101" y="710560"/>
                          <a:pt x="298525" y="683985"/>
                          <a:pt x="312682" y="665395"/>
                        </a:cubicBezTo>
                        <a:cubicBezTo>
                          <a:pt x="341730" y="627284"/>
                          <a:pt x="372836" y="589933"/>
                          <a:pt x="405068" y="554442"/>
                        </a:cubicBezTo>
                        <a:cubicBezTo>
                          <a:pt x="420817" y="537151"/>
                          <a:pt x="447588" y="535877"/>
                          <a:pt x="464880" y="551577"/>
                        </a:cubicBezTo>
                        <a:cubicBezTo>
                          <a:pt x="482196" y="567301"/>
                          <a:pt x="483470" y="594096"/>
                          <a:pt x="467746" y="611388"/>
                        </a:cubicBezTo>
                        <a:cubicBezTo>
                          <a:pt x="437130" y="645091"/>
                          <a:pt x="407616" y="680556"/>
                          <a:pt x="380012" y="716757"/>
                        </a:cubicBezTo>
                        <a:cubicBezTo>
                          <a:pt x="368868" y="731379"/>
                          <a:pt x="350033" y="736718"/>
                          <a:pt x="333451" y="731428"/>
                        </a:cubicBezTo>
                        <a:close/>
                        <a:moveTo>
                          <a:pt x="588740" y="465044"/>
                        </a:moveTo>
                        <a:cubicBezTo>
                          <a:pt x="581319" y="462668"/>
                          <a:pt x="574461" y="458235"/>
                          <a:pt x="569122" y="451793"/>
                        </a:cubicBezTo>
                        <a:cubicBezTo>
                          <a:pt x="554156" y="433815"/>
                          <a:pt x="556630" y="407118"/>
                          <a:pt x="574584" y="392153"/>
                        </a:cubicBezTo>
                        <a:cubicBezTo>
                          <a:pt x="611470" y="361488"/>
                          <a:pt x="650120" y="332023"/>
                          <a:pt x="689455" y="304615"/>
                        </a:cubicBezTo>
                        <a:cubicBezTo>
                          <a:pt x="708633" y="291291"/>
                          <a:pt x="735012" y="295994"/>
                          <a:pt x="748409" y="315172"/>
                        </a:cubicBezTo>
                        <a:cubicBezTo>
                          <a:pt x="761782" y="334350"/>
                          <a:pt x="757055" y="360753"/>
                          <a:pt x="737853" y="374126"/>
                        </a:cubicBezTo>
                        <a:cubicBezTo>
                          <a:pt x="700477" y="400137"/>
                          <a:pt x="663762" y="428108"/>
                          <a:pt x="628737" y="457279"/>
                        </a:cubicBezTo>
                        <a:cubicBezTo>
                          <a:pt x="617177" y="466880"/>
                          <a:pt x="602065" y="469305"/>
                          <a:pt x="588740" y="465044"/>
                        </a:cubicBezTo>
                        <a:close/>
                        <a:moveTo>
                          <a:pt x="897007" y="262292"/>
                        </a:moveTo>
                        <a:cubicBezTo>
                          <a:pt x="886598" y="258961"/>
                          <a:pt x="877487" y="251637"/>
                          <a:pt x="872147" y="241130"/>
                        </a:cubicBezTo>
                        <a:cubicBezTo>
                          <a:pt x="861542" y="220286"/>
                          <a:pt x="869869" y="194789"/>
                          <a:pt x="890713" y="184208"/>
                        </a:cubicBezTo>
                        <a:cubicBezTo>
                          <a:pt x="933380" y="162532"/>
                          <a:pt x="977564" y="142375"/>
                          <a:pt x="1022068" y="124323"/>
                        </a:cubicBezTo>
                        <a:cubicBezTo>
                          <a:pt x="1043720" y="115506"/>
                          <a:pt x="1068433" y="125940"/>
                          <a:pt x="1077226" y="147616"/>
                        </a:cubicBezTo>
                        <a:cubicBezTo>
                          <a:pt x="1086019" y="169292"/>
                          <a:pt x="1075585" y="193981"/>
                          <a:pt x="1053909" y="202774"/>
                        </a:cubicBezTo>
                        <a:cubicBezTo>
                          <a:pt x="1011610" y="219919"/>
                          <a:pt x="969604" y="239097"/>
                          <a:pt x="929069" y="259671"/>
                        </a:cubicBezTo>
                        <a:cubicBezTo>
                          <a:pt x="918733" y="264937"/>
                          <a:pt x="907246" y="265525"/>
                          <a:pt x="897007" y="262267"/>
                        </a:cubicBezTo>
                        <a:close/>
                        <a:moveTo>
                          <a:pt x="1242430" y="132822"/>
                        </a:moveTo>
                        <a:cubicBezTo>
                          <a:pt x="1228959" y="128512"/>
                          <a:pt x="1217937" y="117563"/>
                          <a:pt x="1214214" y="102843"/>
                        </a:cubicBezTo>
                        <a:cubicBezTo>
                          <a:pt x="1208508" y="80163"/>
                          <a:pt x="1222248" y="57139"/>
                          <a:pt x="1244904" y="51433"/>
                        </a:cubicBezTo>
                        <a:cubicBezTo>
                          <a:pt x="1291367" y="39701"/>
                          <a:pt x="1338932" y="29830"/>
                          <a:pt x="1386252" y="22090"/>
                        </a:cubicBezTo>
                        <a:cubicBezTo>
                          <a:pt x="1409349" y="18318"/>
                          <a:pt x="1431099" y="33969"/>
                          <a:pt x="1434871" y="57066"/>
                        </a:cubicBezTo>
                        <a:cubicBezTo>
                          <a:pt x="1438643" y="80138"/>
                          <a:pt x="1422992" y="101912"/>
                          <a:pt x="1399919" y="105684"/>
                        </a:cubicBezTo>
                        <a:cubicBezTo>
                          <a:pt x="1354951" y="113032"/>
                          <a:pt x="1309786" y="122413"/>
                          <a:pt x="1265625" y="133557"/>
                        </a:cubicBezTo>
                        <a:cubicBezTo>
                          <a:pt x="1257665" y="135566"/>
                          <a:pt x="1249680" y="135174"/>
                          <a:pt x="1242430" y="132847"/>
                        </a:cubicBezTo>
                        <a:close/>
                        <a:moveTo>
                          <a:pt x="2751190" y="508984"/>
                        </a:moveTo>
                        <a:cubicBezTo>
                          <a:pt x="2745606" y="507196"/>
                          <a:pt x="2740316" y="504232"/>
                          <a:pt x="2735686" y="500044"/>
                        </a:cubicBezTo>
                        <a:cubicBezTo>
                          <a:pt x="2701960" y="469501"/>
                          <a:pt x="2666445" y="440036"/>
                          <a:pt x="2630122" y="412457"/>
                        </a:cubicBezTo>
                        <a:cubicBezTo>
                          <a:pt x="2611507" y="398325"/>
                          <a:pt x="2607858" y="371750"/>
                          <a:pt x="2622015" y="353136"/>
                        </a:cubicBezTo>
                        <a:cubicBezTo>
                          <a:pt x="2636147" y="334497"/>
                          <a:pt x="2662722" y="330872"/>
                          <a:pt x="2681337" y="345029"/>
                        </a:cubicBezTo>
                        <a:cubicBezTo>
                          <a:pt x="2719594" y="374077"/>
                          <a:pt x="2756995" y="405110"/>
                          <a:pt x="2792510" y="437269"/>
                        </a:cubicBezTo>
                        <a:cubicBezTo>
                          <a:pt x="2809851" y="452969"/>
                          <a:pt x="2811173" y="479739"/>
                          <a:pt x="2795473" y="497080"/>
                        </a:cubicBezTo>
                        <a:cubicBezTo>
                          <a:pt x="2783962" y="509792"/>
                          <a:pt x="2766498" y="513907"/>
                          <a:pt x="2751166" y="509008"/>
                        </a:cubicBezTo>
                        <a:close/>
                        <a:moveTo>
                          <a:pt x="1607717" y="83126"/>
                        </a:moveTo>
                        <a:cubicBezTo>
                          <a:pt x="1590988" y="77787"/>
                          <a:pt x="1578693" y="62283"/>
                          <a:pt x="1578276" y="43742"/>
                        </a:cubicBezTo>
                        <a:cubicBezTo>
                          <a:pt x="1577738" y="20351"/>
                          <a:pt x="1596254" y="977"/>
                          <a:pt x="1619645" y="439"/>
                        </a:cubicBezTo>
                        <a:cubicBezTo>
                          <a:pt x="1667577" y="-664"/>
                          <a:pt x="1716122" y="316"/>
                          <a:pt x="1763957" y="3329"/>
                        </a:cubicBezTo>
                        <a:cubicBezTo>
                          <a:pt x="1787274" y="4921"/>
                          <a:pt x="1805031" y="24907"/>
                          <a:pt x="1803562" y="48249"/>
                        </a:cubicBezTo>
                        <a:cubicBezTo>
                          <a:pt x="1802092" y="71590"/>
                          <a:pt x="1781959" y="89323"/>
                          <a:pt x="1758617" y="87854"/>
                        </a:cubicBezTo>
                        <a:cubicBezTo>
                          <a:pt x="1713183" y="84963"/>
                          <a:pt x="1667087" y="84057"/>
                          <a:pt x="1621580" y="85086"/>
                        </a:cubicBezTo>
                        <a:cubicBezTo>
                          <a:pt x="1616754" y="85184"/>
                          <a:pt x="1612077" y="84498"/>
                          <a:pt x="1607717" y="83102"/>
                        </a:cubicBezTo>
                        <a:close/>
                        <a:moveTo>
                          <a:pt x="2451545" y="293838"/>
                        </a:moveTo>
                        <a:cubicBezTo>
                          <a:pt x="2448875" y="292981"/>
                          <a:pt x="2446254" y="291879"/>
                          <a:pt x="2443731" y="290458"/>
                        </a:cubicBezTo>
                        <a:cubicBezTo>
                          <a:pt x="2404004" y="268243"/>
                          <a:pt x="2362783" y="247449"/>
                          <a:pt x="2321218" y="228638"/>
                        </a:cubicBezTo>
                        <a:cubicBezTo>
                          <a:pt x="2299909" y="218988"/>
                          <a:pt x="2290455" y="193883"/>
                          <a:pt x="2300105" y="172599"/>
                        </a:cubicBezTo>
                        <a:cubicBezTo>
                          <a:pt x="2309756" y="151315"/>
                          <a:pt x="2334861" y="141738"/>
                          <a:pt x="2356145" y="151486"/>
                        </a:cubicBezTo>
                        <a:cubicBezTo>
                          <a:pt x="2399865" y="171276"/>
                          <a:pt x="2443242" y="193173"/>
                          <a:pt x="2485051" y="216539"/>
                        </a:cubicBezTo>
                        <a:cubicBezTo>
                          <a:pt x="2505454" y="227953"/>
                          <a:pt x="2512752" y="253768"/>
                          <a:pt x="2501339" y="274171"/>
                        </a:cubicBezTo>
                        <a:cubicBezTo>
                          <a:pt x="2491346" y="292051"/>
                          <a:pt x="2470306" y="299864"/>
                          <a:pt x="2451545" y="293863"/>
                        </a:cubicBezTo>
                        <a:close/>
                        <a:moveTo>
                          <a:pt x="1974938" y="116265"/>
                        </a:moveTo>
                        <a:cubicBezTo>
                          <a:pt x="1954585" y="109750"/>
                          <a:pt x="1941995" y="88809"/>
                          <a:pt x="1946404" y="67426"/>
                        </a:cubicBezTo>
                        <a:cubicBezTo>
                          <a:pt x="1951106" y="44526"/>
                          <a:pt x="1973518" y="29781"/>
                          <a:pt x="1996418" y="34459"/>
                        </a:cubicBezTo>
                        <a:cubicBezTo>
                          <a:pt x="2043322" y="44109"/>
                          <a:pt x="2090422" y="55915"/>
                          <a:pt x="2136444" y="69582"/>
                        </a:cubicBezTo>
                        <a:cubicBezTo>
                          <a:pt x="2136738" y="69655"/>
                          <a:pt x="2137032" y="69753"/>
                          <a:pt x="2137301" y="69851"/>
                        </a:cubicBezTo>
                        <a:cubicBezTo>
                          <a:pt x="2159198" y="76832"/>
                          <a:pt x="2171567" y="100075"/>
                          <a:pt x="2165003" y="122217"/>
                        </a:cubicBezTo>
                        <a:cubicBezTo>
                          <a:pt x="2158341" y="144653"/>
                          <a:pt x="2134778" y="157438"/>
                          <a:pt x="2112368" y="150776"/>
                        </a:cubicBezTo>
                        <a:cubicBezTo>
                          <a:pt x="2068648" y="137819"/>
                          <a:pt x="2023899" y="126601"/>
                          <a:pt x="1979347" y="117441"/>
                        </a:cubicBezTo>
                        <a:cubicBezTo>
                          <a:pt x="1977853" y="117123"/>
                          <a:pt x="1976383" y="116731"/>
                          <a:pt x="1974938" y="116290"/>
                        </a:cubicBezTo>
                        <a:close/>
                      </a:path>
                    </a:pathLst>
                  </a:custGeom>
                  <a:solidFill>
                    <a:srgbClr val="124071"/>
                  </a:solidFill>
                  <a:ln w="0" cap="flat">
                    <a:noFill/>
                    <a:prstDash val="solid"/>
                    <a:miter/>
                  </a:ln>
                </p:spPr>
                <p:txBody>
                  <a:bodyPr rtlCol="0" anchor="ctr"/>
                  <a:lstStyle/>
                  <a:p>
                    <a:endParaRPr lang="es-ES"/>
                  </a:p>
                </p:txBody>
              </p:sp>
              <p:grpSp>
                <p:nvGrpSpPr>
                  <p:cNvPr id="241" name="Gráfico 172">
                    <a:extLst>
                      <a:ext uri="{FF2B5EF4-FFF2-40B4-BE49-F238E27FC236}">
                        <a16:creationId xmlns:a16="http://schemas.microsoft.com/office/drawing/2014/main" id="{2547EB68-2B82-9C6D-1004-A0D04C84FFBB}"/>
                      </a:ext>
                    </a:extLst>
                  </p:cNvPr>
                  <p:cNvGrpSpPr/>
                  <p:nvPr/>
                </p:nvGrpSpPr>
                <p:grpSpPr>
                  <a:xfrm>
                    <a:off x="4731290" y="2451159"/>
                    <a:ext cx="3019946" cy="1267623"/>
                    <a:chOff x="4731290" y="2451159"/>
                    <a:chExt cx="3019946" cy="1267623"/>
                  </a:xfrm>
                </p:grpSpPr>
                <p:sp>
                  <p:nvSpPr>
                    <p:cNvPr id="246" name="Forma libre: forma 245">
                      <a:extLst>
                        <a:ext uri="{FF2B5EF4-FFF2-40B4-BE49-F238E27FC236}">
                          <a16:creationId xmlns:a16="http://schemas.microsoft.com/office/drawing/2014/main" id="{CB02DEB2-523D-90F4-250A-D5A39C17C8CB}"/>
                        </a:ext>
                      </a:extLst>
                    </p:cNvPr>
                    <p:cNvSpPr/>
                    <p:nvPr/>
                  </p:nvSpPr>
                  <p:spPr>
                    <a:xfrm>
                      <a:off x="4919690" y="2451159"/>
                      <a:ext cx="2831546" cy="1267623"/>
                    </a:xfrm>
                    <a:custGeom>
                      <a:avLst/>
                      <a:gdLst>
                        <a:gd name="connsiteX0" fmla="*/ 693996 w 2831546"/>
                        <a:gd name="connsiteY0" fmla="*/ 1188749 h 1267623"/>
                        <a:gd name="connsiteX1" fmla="*/ 638422 w 2831546"/>
                        <a:gd name="connsiteY1" fmla="*/ 1169938 h 1267623"/>
                        <a:gd name="connsiteX2" fmla="*/ 612778 w 2831546"/>
                        <a:gd name="connsiteY2" fmla="*/ 1115809 h 1267623"/>
                        <a:gd name="connsiteX3" fmla="*/ 666907 w 2831546"/>
                        <a:gd name="connsiteY3" fmla="*/ 1090165 h 1267623"/>
                        <a:gd name="connsiteX4" fmla="*/ 795813 w 2831546"/>
                        <a:gd name="connsiteY4" fmla="*/ 1130333 h 1267623"/>
                        <a:gd name="connsiteX5" fmla="*/ 825841 w 2831546"/>
                        <a:gd name="connsiteY5" fmla="*/ 1182136 h 1267623"/>
                        <a:gd name="connsiteX6" fmla="*/ 774014 w 2831546"/>
                        <a:gd name="connsiteY6" fmla="*/ 1212164 h 1267623"/>
                        <a:gd name="connsiteX7" fmla="*/ 693996 w 2831546"/>
                        <a:gd name="connsiteY7" fmla="*/ 1188749 h 1267623"/>
                        <a:gd name="connsiteX8" fmla="*/ 433490 w 2831546"/>
                        <a:gd name="connsiteY8" fmla="*/ 1080564 h 1267623"/>
                        <a:gd name="connsiteX9" fmla="*/ 426828 w 2831546"/>
                        <a:gd name="connsiteY9" fmla="*/ 1077796 h 1267623"/>
                        <a:gd name="connsiteX10" fmla="*/ 303531 w 2831546"/>
                        <a:gd name="connsiteY10" fmla="*/ 1007134 h 1267623"/>
                        <a:gd name="connsiteX11" fmla="*/ 290280 w 2831546"/>
                        <a:gd name="connsiteY11" fmla="*/ 948743 h 1267623"/>
                        <a:gd name="connsiteX12" fmla="*/ 348696 w 2831546"/>
                        <a:gd name="connsiteY12" fmla="*/ 935517 h 1267623"/>
                        <a:gd name="connsiteX13" fmla="*/ 465821 w 2831546"/>
                        <a:gd name="connsiteY13" fmla="*/ 1002652 h 1267623"/>
                        <a:gd name="connsiteX14" fmla="*/ 483921 w 2831546"/>
                        <a:gd name="connsiteY14" fmla="*/ 1059721 h 1267623"/>
                        <a:gd name="connsiteX15" fmla="*/ 433490 w 2831546"/>
                        <a:gd name="connsiteY15" fmla="*/ 1080588 h 1267623"/>
                        <a:gd name="connsiteX16" fmla="*/ 992784 w 2831546"/>
                        <a:gd name="connsiteY16" fmla="*/ 1254414 h 1267623"/>
                        <a:gd name="connsiteX17" fmla="*/ 963687 w 2831546"/>
                        <a:gd name="connsiteY17" fmla="*/ 1208906 h 1267623"/>
                        <a:gd name="connsiteX18" fmla="*/ 1010909 w 2831546"/>
                        <a:gd name="connsiteY18" fmla="*/ 1172069 h 1267623"/>
                        <a:gd name="connsiteX19" fmla="*/ 1145375 w 2831546"/>
                        <a:gd name="connsiteY19" fmla="*/ 1182968 h 1267623"/>
                        <a:gd name="connsiteX20" fmla="*/ 1186057 w 2831546"/>
                        <a:gd name="connsiteY20" fmla="*/ 1226909 h 1267623"/>
                        <a:gd name="connsiteX21" fmla="*/ 1142117 w 2831546"/>
                        <a:gd name="connsiteY21" fmla="*/ 1267591 h 1267623"/>
                        <a:gd name="connsiteX22" fmla="*/ 1000499 w 2831546"/>
                        <a:gd name="connsiteY22" fmla="*/ 1256129 h 1267623"/>
                        <a:gd name="connsiteX23" fmla="*/ 992760 w 2831546"/>
                        <a:gd name="connsiteY23" fmla="*/ 1254414 h 1267623"/>
                        <a:gd name="connsiteX24" fmla="*/ 131542 w 2831546"/>
                        <a:gd name="connsiteY24" fmla="*/ 878890 h 1267623"/>
                        <a:gd name="connsiteX25" fmla="*/ 117165 w 2831546"/>
                        <a:gd name="connsiteY25" fmla="*/ 870929 h 1267623"/>
                        <a:gd name="connsiteX26" fmla="*/ 12433 w 2831546"/>
                        <a:gd name="connsiteY26" fmla="*/ 774868 h 1267623"/>
                        <a:gd name="connsiteX27" fmla="*/ 12384 w 2831546"/>
                        <a:gd name="connsiteY27" fmla="*/ 715008 h 1267623"/>
                        <a:gd name="connsiteX28" fmla="*/ 72269 w 2831546"/>
                        <a:gd name="connsiteY28" fmla="*/ 714959 h 1267623"/>
                        <a:gd name="connsiteX29" fmla="*/ 171735 w 2831546"/>
                        <a:gd name="connsiteY29" fmla="*/ 806170 h 1267623"/>
                        <a:gd name="connsiteX30" fmla="*/ 176854 w 2831546"/>
                        <a:gd name="connsiteY30" fmla="*/ 865835 h 1267623"/>
                        <a:gd name="connsiteX31" fmla="*/ 131567 w 2831546"/>
                        <a:gd name="connsiteY31" fmla="*/ 878914 h 1267623"/>
                        <a:gd name="connsiteX32" fmla="*/ 1355572 w 2831546"/>
                        <a:gd name="connsiteY32" fmla="*/ 1258847 h 1267623"/>
                        <a:gd name="connsiteX33" fmla="*/ 1326304 w 2831546"/>
                        <a:gd name="connsiteY33" fmla="*/ 1222671 h 1267623"/>
                        <a:gd name="connsiteX34" fmla="*/ 1364267 w 2831546"/>
                        <a:gd name="connsiteY34" fmla="*/ 1176356 h 1267623"/>
                        <a:gd name="connsiteX35" fmla="*/ 1497827 w 2831546"/>
                        <a:gd name="connsiteY35" fmla="*/ 1157422 h 1267623"/>
                        <a:gd name="connsiteX36" fmla="*/ 1547156 w 2831546"/>
                        <a:gd name="connsiteY36" fmla="*/ 1191370 h 1267623"/>
                        <a:gd name="connsiteX37" fmla="*/ 1513209 w 2831546"/>
                        <a:gd name="connsiteY37" fmla="*/ 1240698 h 1267623"/>
                        <a:gd name="connsiteX38" fmla="*/ 1372571 w 2831546"/>
                        <a:gd name="connsiteY38" fmla="*/ 1260635 h 1267623"/>
                        <a:gd name="connsiteX39" fmla="*/ 1355524 w 2831546"/>
                        <a:gd name="connsiteY39" fmla="*/ 1258847 h 1267623"/>
                        <a:gd name="connsiteX40" fmla="*/ 1710547 w 2831546"/>
                        <a:gd name="connsiteY40" fmla="*/ 1183532 h 1267623"/>
                        <a:gd name="connsiteX41" fmla="*/ 1683189 w 2831546"/>
                        <a:gd name="connsiteY41" fmla="*/ 1156467 h 1267623"/>
                        <a:gd name="connsiteX42" fmla="*/ 1710106 w 2831546"/>
                        <a:gd name="connsiteY42" fmla="*/ 1102975 h 1267623"/>
                        <a:gd name="connsiteX43" fmla="*/ 1836392 w 2831546"/>
                        <a:gd name="connsiteY43" fmla="*/ 1055336 h 1267623"/>
                        <a:gd name="connsiteX44" fmla="*/ 1891942 w 2831546"/>
                        <a:gd name="connsiteY44" fmla="*/ 1077698 h 1267623"/>
                        <a:gd name="connsiteX45" fmla="*/ 1869555 w 2831546"/>
                        <a:gd name="connsiteY45" fmla="*/ 1133248 h 1267623"/>
                        <a:gd name="connsiteX46" fmla="*/ 1736657 w 2831546"/>
                        <a:gd name="connsiteY46" fmla="*/ 1183385 h 1267623"/>
                        <a:gd name="connsiteX47" fmla="*/ 1710523 w 2831546"/>
                        <a:gd name="connsiteY47" fmla="*/ 1183532 h 1267623"/>
                        <a:gd name="connsiteX48" fmla="*/ 2040638 w 2831546"/>
                        <a:gd name="connsiteY48" fmla="*/ 1032656 h 1267623"/>
                        <a:gd name="connsiteX49" fmla="*/ 2017198 w 2831546"/>
                        <a:gd name="connsiteY49" fmla="*/ 1014041 h 1267623"/>
                        <a:gd name="connsiteX50" fmla="*/ 2031820 w 2831546"/>
                        <a:gd name="connsiteY50" fmla="*/ 955969 h 1267623"/>
                        <a:gd name="connsiteX51" fmla="*/ 2144732 w 2831546"/>
                        <a:gd name="connsiteY51" fmla="*/ 881976 h 1267623"/>
                        <a:gd name="connsiteX52" fmla="*/ 2203809 w 2831546"/>
                        <a:gd name="connsiteY52" fmla="*/ 891724 h 1267623"/>
                        <a:gd name="connsiteX53" fmla="*/ 2194061 w 2831546"/>
                        <a:gd name="connsiteY53" fmla="*/ 950801 h 1267623"/>
                        <a:gd name="connsiteX54" fmla="*/ 2075246 w 2831546"/>
                        <a:gd name="connsiteY54" fmla="*/ 1028688 h 1267623"/>
                        <a:gd name="connsiteX55" fmla="*/ 2040638 w 2831546"/>
                        <a:gd name="connsiteY55" fmla="*/ 1032656 h 1267623"/>
                        <a:gd name="connsiteX56" fmla="*/ 2329972 w 2831546"/>
                        <a:gd name="connsiteY56" fmla="*/ 813371 h 1267623"/>
                        <a:gd name="connsiteX57" fmla="*/ 2312166 w 2831546"/>
                        <a:gd name="connsiteY57" fmla="*/ 802178 h 1267623"/>
                        <a:gd name="connsiteX58" fmla="*/ 2313758 w 2831546"/>
                        <a:gd name="connsiteY58" fmla="*/ 742317 h 1267623"/>
                        <a:gd name="connsiteX59" fmla="*/ 2407688 w 2831546"/>
                        <a:gd name="connsiteY59" fmla="*/ 645399 h 1267623"/>
                        <a:gd name="connsiteX60" fmla="*/ 2467475 w 2831546"/>
                        <a:gd name="connsiteY60" fmla="*/ 641897 h 1267623"/>
                        <a:gd name="connsiteX61" fmla="*/ 2470953 w 2831546"/>
                        <a:gd name="connsiteY61" fmla="*/ 701684 h 1267623"/>
                        <a:gd name="connsiteX62" fmla="*/ 2372050 w 2831546"/>
                        <a:gd name="connsiteY62" fmla="*/ 803770 h 1267623"/>
                        <a:gd name="connsiteX63" fmla="*/ 2329972 w 2831546"/>
                        <a:gd name="connsiteY63" fmla="*/ 813371 h 1267623"/>
                        <a:gd name="connsiteX64" fmla="*/ 2564197 w 2831546"/>
                        <a:gd name="connsiteY64" fmla="*/ 535818 h 1267623"/>
                        <a:gd name="connsiteX65" fmla="*/ 2553518 w 2831546"/>
                        <a:gd name="connsiteY65" fmla="*/ 530650 h 1267623"/>
                        <a:gd name="connsiteX66" fmla="*/ 2541860 w 2831546"/>
                        <a:gd name="connsiteY66" fmla="*/ 471916 h 1267623"/>
                        <a:gd name="connsiteX67" fmla="*/ 2612080 w 2831546"/>
                        <a:gd name="connsiteY67" fmla="*/ 356726 h 1267623"/>
                        <a:gd name="connsiteX68" fmla="*/ 2669639 w 2831546"/>
                        <a:gd name="connsiteY68" fmla="*/ 340169 h 1267623"/>
                        <a:gd name="connsiteX69" fmla="*/ 2686196 w 2831546"/>
                        <a:gd name="connsiteY69" fmla="*/ 397727 h 1267623"/>
                        <a:gd name="connsiteX70" fmla="*/ 2612277 w 2831546"/>
                        <a:gd name="connsiteY70" fmla="*/ 518992 h 1267623"/>
                        <a:gd name="connsiteX71" fmla="*/ 2564197 w 2831546"/>
                        <a:gd name="connsiteY71" fmla="*/ 535818 h 1267623"/>
                        <a:gd name="connsiteX72" fmla="*/ 2731606 w 2831546"/>
                        <a:gd name="connsiteY72" fmla="*/ 213811 h 1267623"/>
                        <a:gd name="connsiteX73" fmla="*/ 2729132 w 2831546"/>
                        <a:gd name="connsiteY73" fmla="*/ 212929 h 1267623"/>
                        <a:gd name="connsiteX74" fmla="*/ 2704982 w 2831546"/>
                        <a:gd name="connsiteY74" fmla="*/ 158138 h 1267623"/>
                        <a:gd name="connsiteX75" fmla="*/ 2738072 w 2831546"/>
                        <a:gd name="connsiteY75" fmla="*/ 64478 h 1267623"/>
                        <a:gd name="connsiteX76" fmla="*/ 2748555 w 2831546"/>
                        <a:gd name="connsiteY76" fmla="*/ 30359 h 1267623"/>
                        <a:gd name="connsiteX77" fmla="*/ 2801165 w 2831546"/>
                        <a:gd name="connsiteY77" fmla="*/ 1751 h 1267623"/>
                        <a:gd name="connsiteX78" fmla="*/ 2829773 w 2831546"/>
                        <a:gd name="connsiteY78" fmla="*/ 54362 h 1267623"/>
                        <a:gd name="connsiteX79" fmla="*/ 2818751 w 2831546"/>
                        <a:gd name="connsiteY79" fmla="*/ 90244 h 1267623"/>
                        <a:gd name="connsiteX80" fmla="*/ 2783923 w 2831546"/>
                        <a:gd name="connsiteY80" fmla="*/ 188779 h 1267623"/>
                        <a:gd name="connsiteX81" fmla="*/ 2731606 w 2831546"/>
                        <a:gd name="connsiteY81" fmla="*/ 213811 h 126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831546" h="1267623">
                          <a:moveTo>
                            <a:pt x="693996" y="1188749"/>
                          </a:moveTo>
                          <a:cubicBezTo>
                            <a:pt x="675430" y="1182821"/>
                            <a:pt x="656914" y="1176551"/>
                            <a:pt x="638422" y="1169938"/>
                          </a:cubicBezTo>
                          <a:cubicBezTo>
                            <a:pt x="616403" y="1162076"/>
                            <a:pt x="604915" y="1137853"/>
                            <a:pt x="612778" y="1115809"/>
                          </a:cubicBezTo>
                          <a:cubicBezTo>
                            <a:pt x="620640" y="1093790"/>
                            <a:pt x="645010" y="1082254"/>
                            <a:pt x="666907" y="1090165"/>
                          </a:cubicBezTo>
                          <a:cubicBezTo>
                            <a:pt x="709598" y="1105399"/>
                            <a:pt x="752803" y="1118871"/>
                            <a:pt x="795813" y="1130333"/>
                          </a:cubicBezTo>
                          <a:cubicBezTo>
                            <a:pt x="818420" y="1136383"/>
                            <a:pt x="831866" y="1159553"/>
                            <a:pt x="825841" y="1182136"/>
                          </a:cubicBezTo>
                          <a:cubicBezTo>
                            <a:pt x="819816" y="1204743"/>
                            <a:pt x="796621" y="1218189"/>
                            <a:pt x="774014" y="1212164"/>
                          </a:cubicBezTo>
                          <a:cubicBezTo>
                            <a:pt x="747390" y="1205086"/>
                            <a:pt x="720473" y="1197199"/>
                            <a:pt x="693996" y="1188749"/>
                          </a:cubicBezTo>
                          <a:close/>
                          <a:moveTo>
                            <a:pt x="433490" y="1080564"/>
                          </a:moveTo>
                          <a:cubicBezTo>
                            <a:pt x="431237" y="1079854"/>
                            <a:pt x="429008" y="1078923"/>
                            <a:pt x="426828" y="1077796"/>
                          </a:cubicBezTo>
                          <a:cubicBezTo>
                            <a:pt x="384896" y="1056047"/>
                            <a:pt x="343405" y="1032264"/>
                            <a:pt x="303531" y="1007134"/>
                          </a:cubicBezTo>
                          <a:cubicBezTo>
                            <a:pt x="283741" y="994667"/>
                            <a:pt x="277813" y="968509"/>
                            <a:pt x="290280" y="948743"/>
                          </a:cubicBezTo>
                          <a:cubicBezTo>
                            <a:pt x="302747" y="928953"/>
                            <a:pt x="328955" y="922977"/>
                            <a:pt x="348696" y="935517"/>
                          </a:cubicBezTo>
                          <a:cubicBezTo>
                            <a:pt x="386562" y="959398"/>
                            <a:pt x="425971" y="981956"/>
                            <a:pt x="465821" y="1002652"/>
                          </a:cubicBezTo>
                          <a:cubicBezTo>
                            <a:pt x="486591" y="1013404"/>
                            <a:pt x="494673" y="1038975"/>
                            <a:pt x="483921" y="1059721"/>
                          </a:cubicBezTo>
                          <a:cubicBezTo>
                            <a:pt x="474271" y="1078311"/>
                            <a:pt x="452790" y="1086736"/>
                            <a:pt x="433490" y="1080588"/>
                          </a:cubicBezTo>
                          <a:close/>
                          <a:moveTo>
                            <a:pt x="992784" y="1254414"/>
                          </a:moveTo>
                          <a:cubicBezTo>
                            <a:pt x="973778" y="1248340"/>
                            <a:pt x="961140" y="1229431"/>
                            <a:pt x="963687" y="1208906"/>
                          </a:cubicBezTo>
                          <a:cubicBezTo>
                            <a:pt x="966552" y="1185687"/>
                            <a:pt x="987714" y="1169203"/>
                            <a:pt x="1010909" y="1172069"/>
                          </a:cubicBezTo>
                          <a:cubicBezTo>
                            <a:pt x="1055315" y="1177580"/>
                            <a:pt x="1100553" y="1181230"/>
                            <a:pt x="1145375" y="1182968"/>
                          </a:cubicBezTo>
                          <a:cubicBezTo>
                            <a:pt x="1168741" y="1183899"/>
                            <a:pt x="1186964" y="1203543"/>
                            <a:pt x="1186057" y="1226909"/>
                          </a:cubicBezTo>
                          <a:cubicBezTo>
                            <a:pt x="1185151" y="1250275"/>
                            <a:pt x="1165483" y="1268498"/>
                            <a:pt x="1142117" y="1267591"/>
                          </a:cubicBezTo>
                          <a:cubicBezTo>
                            <a:pt x="1094895" y="1265779"/>
                            <a:pt x="1047257" y="1261909"/>
                            <a:pt x="1000499" y="1256129"/>
                          </a:cubicBezTo>
                          <a:cubicBezTo>
                            <a:pt x="997830" y="1255786"/>
                            <a:pt x="995233" y="1255222"/>
                            <a:pt x="992760" y="1254414"/>
                          </a:cubicBezTo>
                          <a:close/>
                          <a:moveTo>
                            <a:pt x="131542" y="878890"/>
                          </a:moveTo>
                          <a:cubicBezTo>
                            <a:pt x="126423" y="877249"/>
                            <a:pt x="121549" y="874603"/>
                            <a:pt x="117165" y="870929"/>
                          </a:cubicBezTo>
                          <a:cubicBezTo>
                            <a:pt x="81062" y="840509"/>
                            <a:pt x="45817" y="808203"/>
                            <a:pt x="12433" y="774868"/>
                          </a:cubicBezTo>
                          <a:cubicBezTo>
                            <a:pt x="-4124" y="758336"/>
                            <a:pt x="-4148" y="731540"/>
                            <a:pt x="12384" y="715008"/>
                          </a:cubicBezTo>
                          <a:cubicBezTo>
                            <a:pt x="28917" y="698451"/>
                            <a:pt x="55712" y="698402"/>
                            <a:pt x="72269" y="714959"/>
                          </a:cubicBezTo>
                          <a:cubicBezTo>
                            <a:pt x="103963" y="746604"/>
                            <a:pt x="137445" y="777293"/>
                            <a:pt x="171735" y="806170"/>
                          </a:cubicBezTo>
                          <a:cubicBezTo>
                            <a:pt x="189639" y="821234"/>
                            <a:pt x="191917" y="847955"/>
                            <a:pt x="176854" y="865835"/>
                          </a:cubicBezTo>
                          <a:cubicBezTo>
                            <a:pt x="165465" y="879355"/>
                            <a:pt x="147413" y="883984"/>
                            <a:pt x="131567" y="878914"/>
                          </a:cubicBezTo>
                          <a:close/>
                          <a:moveTo>
                            <a:pt x="1355572" y="1258847"/>
                          </a:moveTo>
                          <a:cubicBezTo>
                            <a:pt x="1339970" y="1253875"/>
                            <a:pt x="1328018" y="1240012"/>
                            <a:pt x="1326304" y="1222671"/>
                          </a:cubicBezTo>
                          <a:cubicBezTo>
                            <a:pt x="1324001" y="1199403"/>
                            <a:pt x="1340999" y="1178658"/>
                            <a:pt x="1364267" y="1176356"/>
                          </a:cubicBezTo>
                          <a:cubicBezTo>
                            <a:pt x="1408771" y="1171947"/>
                            <a:pt x="1453691" y="1165579"/>
                            <a:pt x="1497827" y="1157422"/>
                          </a:cubicBezTo>
                          <a:cubicBezTo>
                            <a:pt x="1520826" y="1153161"/>
                            <a:pt x="1542919" y="1168346"/>
                            <a:pt x="1547156" y="1191370"/>
                          </a:cubicBezTo>
                          <a:cubicBezTo>
                            <a:pt x="1551393" y="1214368"/>
                            <a:pt x="1536207" y="1236436"/>
                            <a:pt x="1513209" y="1240698"/>
                          </a:cubicBezTo>
                          <a:cubicBezTo>
                            <a:pt x="1466745" y="1249295"/>
                            <a:pt x="1419425" y="1256006"/>
                            <a:pt x="1372571" y="1260635"/>
                          </a:cubicBezTo>
                          <a:cubicBezTo>
                            <a:pt x="1366643" y="1261223"/>
                            <a:pt x="1360863" y="1260562"/>
                            <a:pt x="1355524" y="1258847"/>
                          </a:cubicBezTo>
                          <a:close/>
                          <a:moveTo>
                            <a:pt x="1710547" y="1183532"/>
                          </a:moveTo>
                          <a:cubicBezTo>
                            <a:pt x="1698081" y="1179539"/>
                            <a:pt x="1687622" y="1169865"/>
                            <a:pt x="1683189" y="1156467"/>
                          </a:cubicBezTo>
                          <a:cubicBezTo>
                            <a:pt x="1675865" y="1134252"/>
                            <a:pt x="1687916" y="1110298"/>
                            <a:pt x="1710106" y="1102975"/>
                          </a:cubicBezTo>
                          <a:cubicBezTo>
                            <a:pt x="1752700" y="1088891"/>
                            <a:pt x="1795195" y="1072873"/>
                            <a:pt x="1836392" y="1055336"/>
                          </a:cubicBezTo>
                          <a:cubicBezTo>
                            <a:pt x="1857897" y="1046151"/>
                            <a:pt x="1882757" y="1056144"/>
                            <a:pt x="1891942" y="1077698"/>
                          </a:cubicBezTo>
                          <a:cubicBezTo>
                            <a:pt x="1901102" y="1099228"/>
                            <a:pt x="1891084" y="1124088"/>
                            <a:pt x="1869555" y="1133248"/>
                          </a:cubicBezTo>
                          <a:cubicBezTo>
                            <a:pt x="1826178" y="1151716"/>
                            <a:pt x="1781479" y="1168567"/>
                            <a:pt x="1736657" y="1183385"/>
                          </a:cubicBezTo>
                          <a:cubicBezTo>
                            <a:pt x="1727840" y="1186299"/>
                            <a:pt x="1718753" y="1186153"/>
                            <a:pt x="1710523" y="1183532"/>
                          </a:cubicBezTo>
                          <a:close/>
                          <a:moveTo>
                            <a:pt x="2040638" y="1032656"/>
                          </a:moveTo>
                          <a:cubicBezTo>
                            <a:pt x="2031159" y="1029619"/>
                            <a:pt x="2022709" y="1023251"/>
                            <a:pt x="2017198" y="1014041"/>
                          </a:cubicBezTo>
                          <a:cubicBezTo>
                            <a:pt x="2005197" y="993981"/>
                            <a:pt x="2011761" y="967970"/>
                            <a:pt x="2031820" y="955969"/>
                          </a:cubicBezTo>
                          <a:cubicBezTo>
                            <a:pt x="2070372" y="932945"/>
                            <a:pt x="2108336" y="908061"/>
                            <a:pt x="2144732" y="881976"/>
                          </a:cubicBezTo>
                          <a:cubicBezTo>
                            <a:pt x="2163739" y="868358"/>
                            <a:pt x="2190166" y="872693"/>
                            <a:pt x="2203809" y="891724"/>
                          </a:cubicBezTo>
                          <a:cubicBezTo>
                            <a:pt x="2217427" y="910730"/>
                            <a:pt x="2213068" y="937183"/>
                            <a:pt x="2194061" y="950801"/>
                          </a:cubicBezTo>
                          <a:cubicBezTo>
                            <a:pt x="2155779" y="978257"/>
                            <a:pt x="2115806" y="1004464"/>
                            <a:pt x="2075246" y="1028688"/>
                          </a:cubicBezTo>
                          <a:cubicBezTo>
                            <a:pt x="2064396" y="1035179"/>
                            <a:pt x="2051806" y="1036232"/>
                            <a:pt x="2040638" y="1032656"/>
                          </a:cubicBezTo>
                          <a:close/>
                          <a:moveTo>
                            <a:pt x="2329972" y="813371"/>
                          </a:moveTo>
                          <a:cubicBezTo>
                            <a:pt x="2323408" y="811265"/>
                            <a:pt x="2317260" y="807542"/>
                            <a:pt x="2312166" y="802178"/>
                          </a:cubicBezTo>
                          <a:cubicBezTo>
                            <a:pt x="2296074" y="785204"/>
                            <a:pt x="2296784" y="758409"/>
                            <a:pt x="2313758" y="742317"/>
                          </a:cubicBezTo>
                          <a:cubicBezTo>
                            <a:pt x="2346308" y="711432"/>
                            <a:pt x="2377904" y="678832"/>
                            <a:pt x="2407688" y="645399"/>
                          </a:cubicBezTo>
                          <a:cubicBezTo>
                            <a:pt x="2423241" y="627936"/>
                            <a:pt x="2450036" y="626393"/>
                            <a:pt x="2467475" y="641897"/>
                          </a:cubicBezTo>
                          <a:cubicBezTo>
                            <a:pt x="2484963" y="657450"/>
                            <a:pt x="2486506" y="684220"/>
                            <a:pt x="2470953" y="701684"/>
                          </a:cubicBezTo>
                          <a:cubicBezTo>
                            <a:pt x="2439602" y="736929"/>
                            <a:pt x="2406316" y="771268"/>
                            <a:pt x="2372050" y="803770"/>
                          </a:cubicBezTo>
                          <a:cubicBezTo>
                            <a:pt x="2360441" y="814792"/>
                            <a:pt x="2344227" y="817927"/>
                            <a:pt x="2329972" y="813371"/>
                          </a:cubicBezTo>
                          <a:close/>
                          <a:moveTo>
                            <a:pt x="2564197" y="535818"/>
                          </a:moveTo>
                          <a:cubicBezTo>
                            <a:pt x="2560499" y="534643"/>
                            <a:pt x="2556898" y="532928"/>
                            <a:pt x="2553518" y="530650"/>
                          </a:cubicBezTo>
                          <a:cubicBezTo>
                            <a:pt x="2534071" y="517644"/>
                            <a:pt x="2528854" y="491339"/>
                            <a:pt x="2541860" y="471916"/>
                          </a:cubicBezTo>
                          <a:cubicBezTo>
                            <a:pt x="2566744" y="434712"/>
                            <a:pt x="2590355" y="395964"/>
                            <a:pt x="2612080" y="356726"/>
                          </a:cubicBezTo>
                          <a:cubicBezTo>
                            <a:pt x="2623396" y="336250"/>
                            <a:pt x="2649212" y="328903"/>
                            <a:pt x="2669639" y="340169"/>
                          </a:cubicBezTo>
                          <a:cubicBezTo>
                            <a:pt x="2690115" y="351485"/>
                            <a:pt x="2697512" y="377251"/>
                            <a:pt x="2686196" y="397727"/>
                          </a:cubicBezTo>
                          <a:cubicBezTo>
                            <a:pt x="2663344" y="439047"/>
                            <a:pt x="2638484" y="479852"/>
                            <a:pt x="2612277" y="518992"/>
                          </a:cubicBezTo>
                          <a:cubicBezTo>
                            <a:pt x="2601549" y="535034"/>
                            <a:pt x="2581734" y="541403"/>
                            <a:pt x="2564197" y="535818"/>
                          </a:cubicBezTo>
                          <a:close/>
                          <a:moveTo>
                            <a:pt x="2731606" y="213811"/>
                          </a:moveTo>
                          <a:cubicBezTo>
                            <a:pt x="2730773" y="213541"/>
                            <a:pt x="2729965" y="213247"/>
                            <a:pt x="2729132" y="212929"/>
                          </a:cubicBezTo>
                          <a:cubicBezTo>
                            <a:pt x="2707333" y="204479"/>
                            <a:pt x="2696508" y="179937"/>
                            <a:pt x="2704982" y="158138"/>
                          </a:cubicBezTo>
                          <a:cubicBezTo>
                            <a:pt x="2716935" y="127351"/>
                            <a:pt x="2728054" y="95853"/>
                            <a:pt x="2738072" y="64478"/>
                          </a:cubicBezTo>
                          <a:cubicBezTo>
                            <a:pt x="2741697" y="53113"/>
                            <a:pt x="2745199" y="41724"/>
                            <a:pt x="2748555" y="30359"/>
                          </a:cubicBezTo>
                          <a:cubicBezTo>
                            <a:pt x="2755192" y="7924"/>
                            <a:pt x="2778754" y="-4886"/>
                            <a:pt x="2801165" y="1751"/>
                          </a:cubicBezTo>
                          <a:cubicBezTo>
                            <a:pt x="2823993" y="8021"/>
                            <a:pt x="2836386" y="31927"/>
                            <a:pt x="2829773" y="54362"/>
                          </a:cubicBezTo>
                          <a:cubicBezTo>
                            <a:pt x="2826221" y="66339"/>
                            <a:pt x="2822572" y="78292"/>
                            <a:pt x="2818751" y="90244"/>
                          </a:cubicBezTo>
                          <a:cubicBezTo>
                            <a:pt x="2808195" y="123260"/>
                            <a:pt x="2796487" y="156399"/>
                            <a:pt x="2783923" y="188779"/>
                          </a:cubicBezTo>
                          <a:cubicBezTo>
                            <a:pt x="2775791" y="209769"/>
                            <a:pt x="2752743" y="220570"/>
                            <a:pt x="2731606" y="213811"/>
                          </a:cubicBezTo>
                          <a:close/>
                        </a:path>
                      </a:pathLst>
                    </a:custGeom>
                    <a:solidFill>
                      <a:srgbClr val="124071"/>
                    </a:solidFill>
                    <a:ln w="0" cap="flat">
                      <a:noFill/>
                      <a:prstDash val="solid"/>
                      <a:miter/>
                    </a:ln>
                  </p:spPr>
                  <p:txBody>
                    <a:bodyPr rtlCol="0" anchor="ctr"/>
                    <a:lstStyle/>
                    <a:p>
                      <a:endParaRPr lang="es-ES"/>
                    </a:p>
                  </p:txBody>
                </p:sp>
                <p:sp>
                  <p:nvSpPr>
                    <p:cNvPr id="247" name="Forma libre: forma 246">
                      <a:extLst>
                        <a:ext uri="{FF2B5EF4-FFF2-40B4-BE49-F238E27FC236}">
                          <a16:creationId xmlns:a16="http://schemas.microsoft.com/office/drawing/2014/main" id="{EB3B2B60-6073-63B4-5801-0E5485B67377}"/>
                        </a:ext>
                      </a:extLst>
                    </p:cNvPr>
                    <p:cNvSpPr/>
                    <p:nvPr/>
                  </p:nvSpPr>
                  <p:spPr>
                    <a:xfrm>
                      <a:off x="4731290" y="2928587"/>
                      <a:ext cx="124453" cy="139468"/>
                    </a:xfrm>
                    <a:custGeom>
                      <a:avLst/>
                      <a:gdLst>
                        <a:gd name="connsiteX0" fmla="*/ 69209 w 124453"/>
                        <a:gd name="connsiteY0" fmla="*/ 137429 h 139468"/>
                        <a:gd name="connsiteX1" fmla="*/ 48390 w 124453"/>
                        <a:gd name="connsiteY1" fmla="*/ 122709 h 139468"/>
                        <a:gd name="connsiteX2" fmla="*/ 7585 w 124453"/>
                        <a:gd name="connsiteY2" fmla="*/ 66522 h 139468"/>
                        <a:gd name="connsiteX3" fmla="*/ 18166 w 124453"/>
                        <a:gd name="connsiteY3" fmla="*/ 7592 h 139468"/>
                        <a:gd name="connsiteX4" fmla="*/ 77096 w 124453"/>
                        <a:gd name="connsiteY4" fmla="*/ 18173 h 139468"/>
                        <a:gd name="connsiteX5" fmla="*/ 115844 w 124453"/>
                        <a:gd name="connsiteY5" fmla="*/ 71543 h 139468"/>
                        <a:gd name="connsiteX6" fmla="*/ 107712 w 124453"/>
                        <a:gd name="connsiteY6" fmla="*/ 130865 h 139468"/>
                        <a:gd name="connsiteX7" fmla="*/ 69209 w 124453"/>
                        <a:gd name="connsiteY7" fmla="*/ 137453 h 1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453" h="139468">
                          <a:moveTo>
                            <a:pt x="69209" y="137429"/>
                          </a:moveTo>
                          <a:cubicBezTo>
                            <a:pt x="61200" y="134857"/>
                            <a:pt x="53852" y="129909"/>
                            <a:pt x="48390" y="122709"/>
                          </a:cubicBezTo>
                          <a:cubicBezTo>
                            <a:pt x="34527" y="104437"/>
                            <a:pt x="20811" y="85528"/>
                            <a:pt x="7585" y="66522"/>
                          </a:cubicBezTo>
                          <a:cubicBezTo>
                            <a:pt x="-5763" y="47319"/>
                            <a:pt x="-1036" y="20941"/>
                            <a:pt x="18166" y="7592"/>
                          </a:cubicBezTo>
                          <a:cubicBezTo>
                            <a:pt x="37369" y="-5757"/>
                            <a:pt x="63748" y="-1054"/>
                            <a:pt x="77096" y="18173"/>
                          </a:cubicBezTo>
                          <a:cubicBezTo>
                            <a:pt x="89661" y="36224"/>
                            <a:pt x="102716" y="54202"/>
                            <a:pt x="115844" y="71543"/>
                          </a:cubicBezTo>
                          <a:cubicBezTo>
                            <a:pt x="129976" y="90157"/>
                            <a:pt x="126327" y="116732"/>
                            <a:pt x="107712" y="130865"/>
                          </a:cubicBezTo>
                          <a:cubicBezTo>
                            <a:pt x="96298" y="139535"/>
                            <a:pt x="81897" y="141494"/>
                            <a:pt x="69209" y="137453"/>
                          </a:cubicBezTo>
                          <a:close/>
                        </a:path>
                      </a:pathLst>
                    </a:custGeom>
                    <a:gradFill>
                      <a:gsLst>
                        <a:gs pos="0">
                          <a:srgbClr val="FE7062"/>
                        </a:gs>
                        <a:gs pos="50000">
                          <a:srgbClr val="FE8178"/>
                        </a:gs>
                        <a:gs pos="100000">
                          <a:srgbClr val="FF928E"/>
                        </a:gs>
                      </a:gsLst>
                      <a:lin ang="1063202" scaled="1"/>
                    </a:gradFill>
                    <a:ln w="0" cap="flat">
                      <a:noFill/>
                      <a:prstDash val="solid"/>
                      <a:miter/>
                    </a:ln>
                  </p:spPr>
                  <p:txBody>
                    <a:bodyPr rtlCol="0" anchor="ctr"/>
                    <a:lstStyle/>
                    <a:p>
                      <a:endParaRPr lang="es-ES"/>
                    </a:p>
                  </p:txBody>
                </p:sp>
              </p:grpSp>
              <p:grpSp>
                <p:nvGrpSpPr>
                  <p:cNvPr id="242" name="Gráfico 172">
                    <a:extLst>
                      <a:ext uri="{FF2B5EF4-FFF2-40B4-BE49-F238E27FC236}">
                        <a16:creationId xmlns:a16="http://schemas.microsoft.com/office/drawing/2014/main" id="{D8D1CE93-EEA8-D8B5-810C-E3D7E6730495}"/>
                      </a:ext>
                    </a:extLst>
                  </p:cNvPr>
                  <p:cNvGrpSpPr/>
                  <p:nvPr/>
                </p:nvGrpSpPr>
                <p:grpSpPr>
                  <a:xfrm>
                    <a:off x="4802757" y="761071"/>
                    <a:ext cx="2578348" cy="2578353"/>
                    <a:chOff x="4802757" y="761071"/>
                    <a:chExt cx="2578348" cy="2578353"/>
                  </a:xfrm>
                </p:grpSpPr>
                <p:sp>
                  <p:nvSpPr>
                    <p:cNvPr id="243" name="Forma libre: forma 242">
                      <a:extLst>
                        <a:ext uri="{FF2B5EF4-FFF2-40B4-BE49-F238E27FC236}">
                          <a16:creationId xmlns:a16="http://schemas.microsoft.com/office/drawing/2014/main" id="{CA39807E-A992-411C-F31E-C7BE59A19096}"/>
                        </a:ext>
                      </a:extLst>
                    </p:cNvPr>
                    <p:cNvSpPr/>
                    <p:nvPr/>
                  </p:nvSpPr>
                  <p:spPr>
                    <a:xfrm>
                      <a:off x="4802757" y="761071"/>
                      <a:ext cx="2578348" cy="2578353"/>
                    </a:xfrm>
                    <a:custGeom>
                      <a:avLst/>
                      <a:gdLst>
                        <a:gd name="connsiteX0" fmla="*/ 112075 w 2578348"/>
                        <a:gd name="connsiteY0" fmla="*/ 1914920 h 2578353"/>
                        <a:gd name="connsiteX1" fmla="*/ 132183 w 2578348"/>
                        <a:gd name="connsiteY1" fmla="*/ 1928000 h 2578353"/>
                        <a:gd name="connsiteX2" fmla="*/ 383455 w 2578348"/>
                        <a:gd name="connsiteY2" fmla="*/ 1917149 h 2578353"/>
                        <a:gd name="connsiteX3" fmla="*/ 629927 w 2578348"/>
                        <a:gd name="connsiteY3" fmla="*/ 2172585 h 2578353"/>
                        <a:gd name="connsiteX4" fmla="*/ 610308 w 2578348"/>
                        <a:gd name="connsiteY4" fmla="*/ 2423172 h 2578353"/>
                        <a:gd name="connsiteX5" fmla="*/ 622677 w 2578348"/>
                        <a:gd name="connsiteY5" fmla="*/ 2443746 h 2578353"/>
                        <a:gd name="connsiteX6" fmla="*/ 899324 w 2578348"/>
                        <a:gd name="connsiteY6" fmla="*/ 2564055 h 2578353"/>
                        <a:gd name="connsiteX7" fmla="*/ 922788 w 2578348"/>
                        <a:gd name="connsiteY7" fmla="*/ 2559083 h 2578353"/>
                        <a:gd name="connsiteX8" fmla="*/ 1092695 w 2578348"/>
                        <a:gd name="connsiteY8" fmla="*/ 2373843 h 2578353"/>
                        <a:gd name="connsiteX9" fmla="*/ 1447597 w 2578348"/>
                        <a:gd name="connsiteY9" fmla="*/ 2379917 h 2578353"/>
                        <a:gd name="connsiteX10" fmla="*/ 1611013 w 2578348"/>
                        <a:gd name="connsiteY10" fmla="*/ 2571108 h 2578353"/>
                        <a:gd name="connsiteX11" fmla="*/ 1634281 w 2578348"/>
                        <a:gd name="connsiteY11" fmla="*/ 2576913 h 2578353"/>
                        <a:gd name="connsiteX12" fmla="*/ 1914969 w 2578348"/>
                        <a:gd name="connsiteY12" fmla="*/ 2466352 h 2578353"/>
                        <a:gd name="connsiteX13" fmla="*/ 1928049 w 2578348"/>
                        <a:gd name="connsiteY13" fmla="*/ 2446244 h 2578353"/>
                        <a:gd name="connsiteX14" fmla="*/ 1917198 w 2578348"/>
                        <a:gd name="connsiteY14" fmla="*/ 2194972 h 2578353"/>
                        <a:gd name="connsiteX15" fmla="*/ 2172634 w 2578348"/>
                        <a:gd name="connsiteY15" fmla="*/ 1948500 h 2578353"/>
                        <a:gd name="connsiteX16" fmla="*/ 2423220 w 2578348"/>
                        <a:gd name="connsiteY16" fmla="*/ 1968119 h 2578353"/>
                        <a:gd name="connsiteX17" fmla="*/ 2443770 w 2578348"/>
                        <a:gd name="connsiteY17" fmla="*/ 1955750 h 2578353"/>
                        <a:gd name="connsiteX18" fmla="*/ 2564079 w 2578348"/>
                        <a:gd name="connsiteY18" fmla="*/ 1679079 h 2578353"/>
                        <a:gd name="connsiteX19" fmla="*/ 2559082 w 2578348"/>
                        <a:gd name="connsiteY19" fmla="*/ 1655614 h 2578353"/>
                        <a:gd name="connsiteX20" fmla="*/ 2373843 w 2578348"/>
                        <a:gd name="connsiteY20" fmla="*/ 1485708 h 2578353"/>
                        <a:gd name="connsiteX21" fmla="*/ 2379917 w 2578348"/>
                        <a:gd name="connsiteY21" fmla="*/ 1130806 h 2578353"/>
                        <a:gd name="connsiteX22" fmla="*/ 2571108 w 2578348"/>
                        <a:gd name="connsiteY22" fmla="*/ 967390 h 2578353"/>
                        <a:gd name="connsiteX23" fmla="*/ 2576913 w 2578348"/>
                        <a:gd name="connsiteY23" fmla="*/ 944121 h 2578353"/>
                        <a:gd name="connsiteX24" fmla="*/ 2466352 w 2578348"/>
                        <a:gd name="connsiteY24" fmla="*/ 663433 h 2578353"/>
                        <a:gd name="connsiteX25" fmla="*/ 2446244 w 2578348"/>
                        <a:gd name="connsiteY25" fmla="*/ 650354 h 2578353"/>
                        <a:gd name="connsiteX26" fmla="*/ 2194972 w 2578348"/>
                        <a:gd name="connsiteY26" fmla="*/ 661204 h 2578353"/>
                        <a:gd name="connsiteX27" fmla="*/ 1948500 w 2578348"/>
                        <a:gd name="connsiteY27" fmla="*/ 405768 h 2578353"/>
                        <a:gd name="connsiteX28" fmla="*/ 1968119 w 2578348"/>
                        <a:gd name="connsiteY28" fmla="*/ 155182 h 2578353"/>
                        <a:gd name="connsiteX29" fmla="*/ 1955750 w 2578348"/>
                        <a:gd name="connsiteY29" fmla="*/ 134608 h 2578353"/>
                        <a:gd name="connsiteX30" fmla="*/ 1679079 w 2578348"/>
                        <a:gd name="connsiteY30" fmla="*/ 14299 h 2578353"/>
                        <a:gd name="connsiteX31" fmla="*/ 1655614 w 2578348"/>
                        <a:gd name="connsiteY31" fmla="*/ 19271 h 2578353"/>
                        <a:gd name="connsiteX32" fmla="*/ 1485707 w 2578348"/>
                        <a:gd name="connsiteY32" fmla="*/ 204511 h 2578353"/>
                        <a:gd name="connsiteX33" fmla="*/ 1130806 w 2578348"/>
                        <a:gd name="connsiteY33" fmla="*/ 198436 h 2578353"/>
                        <a:gd name="connsiteX34" fmla="*/ 967389 w 2578348"/>
                        <a:gd name="connsiteY34" fmla="*/ 7245 h 2578353"/>
                        <a:gd name="connsiteX35" fmla="*/ 944097 w 2578348"/>
                        <a:gd name="connsiteY35" fmla="*/ 1440 h 2578353"/>
                        <a:gd name="connsiteX36" fmla="*/ 663409 w 2578348"/>
                        <a:gd name="connsiteY36" fmla="*/ 112001 h 2578353"/>
                        <a:gd name="connsiteX37" fmla="*/ 650330 w 2578348"/>
                        <a:gd name="connsiteY37" fmla="*/ 132110 h 2578353"/>
                        <a:gd name="connsiteX38" fmla="*/ 661180 w 2578348"/>
                        <a:gd name="connsiteY38" fmla="*/ 383382 h 2578353"/>
                        <a:gd name="connsiteX39" fmla="*/ 405744 w 2578348"/>
                        <a:gd name="connsiteY39" fmla="*/ 629854 h 2578353"/>
                        <a:gd name="connsiteX40" fmla="*/ 155158 w 2578348"/>
                        <a:gd name="connsiteY40" fmla="*/ 610235 h 2578353"/>
                        <a:gd name="connsiteX41" fmla="*/ 134608 w 2578348"/>
                        <a:gd name="connsiteY41" fmla="*/ 622604 h 2578353"/>
                        <a:gd name="connsiteX42" fmla="*/ 14299 w 2578348"/>
                        <a:gd name="connsiteY42" fmla="*/ 899251 h 2578353"/>
                        <a:gd name="connsiteX43" fmla="*/ 19271 w 2578348"/>
                        <a:gd name="connsiteY43" fmla="*/ 922715 h 2578353"/>
                        <a:gd name="connsiteX44" fmla="*/ 204511 w 2578348"/>
                        <a:gd name="connsiteY44" fmla="*/ 1092622 h 2578353"/>
                        <a:gd name="connsiteX45" fmla="*/ 198436 w 2578348"/>
                        <a:gd name="connsiteY45" fmla="*/ 1447523 h 2578353"/>
                        <a:gd name="connsiteX46" fmla="*/ 7245 w 2578348"/>
                        <a:gd name="connsiteY46" fmla="*/ 1610940 h 2578353"/>
                        <a:gd name="connsiteX47" fmla="*/ 1440 w 2578348"/>
                        <a:gd name="connsiteY47" fmla="*/ 1634232 h 2578353"/>
                        <a:gd name="connsiteX48" fmla="*/ 112001 w 2578348"/>
                        <a:gd name="connsiteY48" fmla="*/ 1914920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78348" h="2578353">
                          <a:moveTo>
                            <a:pt x="112075" y="1914920"/>
                          </a:moveTo>
                          <a:cubicBezTo>
                            <a:pt x="115308" y="1923126"/>
                            <a:pt x="123390" y="1928367"/>
                            <a:pt x="132183" y="1928000"/>
                          </a:cubicBezTo>
                          <a:lnTo>
                            <a:pt x="383455" y="1917149"/>
                          </a:lnTo>
                          <a:cubicBezTo>
                            <a:pt x="450296" y="2013725"/>
                            <a:pt x="533009" y="2100356"/>
                            <a:pt x="629927" y="2172585"/>
                          </a:cubicBezTo>
                          <a:lnTo>
                            <a:pt x="610308" y="2423172"/>
                          </a:lnTo>
                          <a:cubicBezTo>
                            <a:pt x="609622" y="2431965"/>
                            <a:pt x="614595" y="2440219"/>
                            <a:pt x="622677" y="2443746"/>
                          </a:cubicBezTo>
                          <a:lnTo>
                            <a:pt x="899324" y="2564055"/>
                          </a:lnTo>
                          <a:cubicBezTo>
                            <a:pt x="907406" y="2567557"/>
                            <a:pt x="916836" y="2565573"/>
                            <a:pt x="922788" y="2559083"/>
                          </a:cubicBezTo>
                          <a:lnTo>
                            <a:pt x="1092695" y="2373843"/>
                          </a:lnTo>
                          <a:cubicBezTo>
                            <a:pt x="1211608" y="2395495"/>
                            <a:pt x="1331378" y="2396915"/>
                            <a:pt x="1447597" y="2379917"/>
                          </a:cubicBezTo>
                          <a:lnTo>
                            <a:pt x="1611013" y="2571108"/>
                          </a:lnTo>
                          <a:cubicBezTo>
                            <a:pt x="1616744" y="2577819"/>
                            <a:pt x="1626101" y="2580146"/>
                            <a:pt x="1634281" y="2576913"/>
                          </a:cubicBezTo>
                          <a:lnTo>
                            <a:pt x="1914969" y="2466352"/>
                          </a:lnTo>
                          <a:cubicBezTo>
                            <a:pt x="1923174" y="2463120"/>
                            <a:pt x="1928416" y="2455037"/>
                            <a:pt x="1928049" y="2446244"/>
                          </a:cubicBezTo>
                          <a:lnTo>
                            <a:pt x="1917198" y="2194972"/>
                          </a:lnTo>
                          <a:cubicBezTo>
                            <a:pt x="2013774" y="2128131"/>
                            <a:pt x="2100405" y="2045418"/>
                            <a:pt x="2172634" y="1948500"/>
                          </a:cubicBezTo>
                          <a:lnTo>
                            <a:pt x="2423220" y="1968119"/>
                          </a:lnTo>
                          <a:cubicBezTo>
                            <a:pt x="2432013" y="1968805"/>
                            <a:pt x="2440268" y="1963857"/>
                            <a:pt x="2443770" y="1955750"/>
                          </a:cubicBezTo>
                          <a:lnTo>
                            <a:pt x="2564079" y="1679079"/>
                          </a:lnTo>
                          <a:cubicBezTo>
                            <a:pt x="2567606" y="1670996"/>
                            <a:pt x="2565597" y="1661566"/>
                            <a:pt x="2559082" y="1655614"/>
                          </a:cubicBezTo>
                          <a:lnTo>
                            <a:pt x="2373843" y="1485708"/>
                          </a:lnTo>
                          <a:cubicBezTo>
                            <a:pt x="2395495" y="1366795"/>
                            <a:pt x="2396915" y="1247025"/>
                            <a:pt x="2379917" y="1130806"/>
                          </a:cubicBezTo>
                          <a:lnTo>
                            <a:pt x="2571108" y="967390"/>
                          </a:lnTo>
                          <a:cubicBezTo>
                            <a:pt x="2577795" y="961658"/>
                            <a:pt x="2580146" y="952302"/>
                            <a:pt x="2576913" y="944121"/>
                          </a:cubicBezTo>
                          <a:lnTo>
                            <a:pt x="2466352" y="663433"/>
                          </a:lnTo>
                          <a:cubicBezTo>
                            <a:pt x="2463119" y="655228"/>
                            <a:pt x="2455037" y="649987"/>
                            <a:pt x="2446244" y="650354"/>
                          </a:cubicBezTo>
                          <a:lnTo>
                            <a:pt x="2194972" y="661204"/>
                          </a:lnTo>
                          <a:cubicBezTo>
                            <a:pt x="2128155" y="564605"/>
                            <a:pt x="2045418" y="477998"/>
                            <a:pt x="1948500" y="405768"/>
                          </a:cubicBezTo>
                          <a:lnTo>
                            <a:pt x="1968119" y="155182"/>
                          </a:lnTo>
                          <a:cubicBezTo>
                            <a:pt x="1968804" y="146389"/>
                            <a:pt x="1963833" y="138135"/>
                            <a:pt x="1955750" y="134608"/>
                          </a:cubicBezTo>
                          <a:lnTo>
                            <a:pt x="1679079" y="14299"/>
                          </a:lnTo>
                          <a:cubicBezTo>
                            <a:pt x="1670996" y="10772"/>
                            <a:pt x="1661566" y="12781"/>
                            <a:pt x="1655614" y="19271"/>
                          </a:cubicBezTo>
                          <a:lnTo>
                            <a:pt x="1485707" y="204511"/>
                          </a:lnTo>
                          <a:cubicBezTo>
                            <a:pt x="1366795" y="182859"/>
                            <a:pt x="1247025" y="181438"/>
                            <a:pt x="1130806" y="198436"/>
                          </a:cubicBezTo>
                          <a:lnTo>
                            <a:pt x="967389" y="7245"/>
                          </a:lnTo>
                          <a:cubicBezTo>
                            <a:pt x="961658" y="534"/>
                            <a:pt x="952302" y="-1793"/>
                            <a:pt x="944097" y="1440"/>
                          </a:cubicBezTo>
                          <a:lnTo>
                            <a:pt x="663409" y="112001"/>
                          </a:lnTo>
                          <a:cubicBezTo>
                            <a:pt x="655204" y="115234"/>
                            <a:pt x="649962" y="123317"/>
                            <a:pt x="650330" y="132110"/>
                          </a:cubicBezTo>
                          <a:lnTo>
                            <a:pt x="661180" y="383382"/>
                          </a:lnTo>
                          <a:cubicBezTo>
                            <a:pt x="564580" y="450223"/>
                            <a:pt x="477973" y="532935"/>
                            <a:pt x="405744" y="629854"/>
                          </a:cubicBezTo>
                          <a:lnTo>
                            <a:pt x="155158" y="610235"/>
                          </a:lnTo>
                          <a:cubicBezTo>
                            <a:pt x="146365" y="609549"/>
                            <a:pt x="138110" y="614521"/>
                            <a:pt x="134608" y="622604"/>
                          </a:cubicBezTo>
                          <a:lnTo>
                            <a:pt x="14299" y="899251"/>
                          </a:lnTo>
                          <a:cubicBezTo>
                            <a:pt x="10772" y="907333"/>
                            <a:pt x="12781" y="916763"/>
                            <a:pt x="19271" y="922715"/>
                          </a:cubicBezTo>
                          <a:lnTo>
                            <a:pt x="204511" y="1092622"/>
                          </a:lnTo>
                          <a:cubicBezTo>
                            <a:pt x="182859" y="1211534"/>
                            <a:pt x="181438" y="1331305"/>
                            <a:pt x="198436" y="1447523"/>
                          </a:cubicBezTo>
                          <a:lnTo>
                            <a:pt x="7245" y="1610940"/>
                          </a:lnTo>
                          <a:cubicBezTo>
                            <a:pt x="534" y="1616671"/>
                            <a:pt x="-1793" y="1626003"/>
                            <a:pt x="1440" y="1634232"/>
                          </a:cubicBezTo>
                          <a:lnTo>
                            <a:pt x="112001" y="1914920"/>
                          </a:lnTo>
                          <a:close/>
                        </a:path>
                      </a:pathLst>
                    </a:custGeom>
                    <a:solidFill>
                      <a:srgbClr val="124071"/>
                    </a:solidFill>
                    <a:ln w="0" cap="flat">
                      <a:noFill/>
                      <a:prstDash val="solid"/>
                      <a:miter/>
                    </a:ln>
                  </p:spPr>
                  <p:txBody>
                    <a:bodyPr rtlCol="0" anchor="ctr"/>
                    <a:lstStyle/>
                    <a:p>
                      <a:endParaRPr lang="es-ES"/>
                    </a:p>
                  </p:txBody>
                </p:sp>
                <p:sp>
                  <p:nvSpPr>
                    <p:cNvPr id="244" name="Forma libre: forma 243">
                      <a:extLst>
                        <a:ext uri="{FF2B5EF4-FFF2-40B4-BE49-F238E27FC236}">
                          <a16:creationId xmlns:a16="http://schemas.microsoft.com/office/drawing/2014/main" id="{FB108EB9-3637-B04D-3E90-6B870422DF67}"/>
                        </a:ext>
                      </a:extLst>
                    </p:cNvPr>
                    <p:cNvSpPr/>
                    <p:nvPr/>
                  </p:nvSpPr>
                  <p:spPr>
                    <a:xfrm>
                      <a:off x="5788736" y="1746951"/>
                      <a:ext cx="606593" cy="606543"/>
                    </a:xfrm>
                    <a:custGeom>
                      <a:avLst/>
                      <a:gdLst>
                        <a:gd name="connsiteX0" fmla="*/ 210786 w 606593"/>
                        <a:gd name="connsiteY0" fmla="*/ 592092 h 606543"/>
                        <a:gd name="connsiteX1" fmla="*/ 4042 w 606593"/>
                        <a:gd name="connsiteY1" fmla="*/ 254090 h 606543"/>
                        <a:gd name="connsiteX2" fmla="*/ 352453 w 606593"/>
                        <a:gd name="connsiteY2" fmla="*/ 4043 h 606543"/>
                        <a:gd name="connsiteX3" fmla="*/ 549645 w 606593"/>
                        <a:gd name="connsiteY3" fmla="*/ 126458 h 606543"/>
                        <a:gd name="connsiteX4" fmla="*/ 602500 w 606593"/>
                        <a:gd name="connsiteY4" fmla="*/ 352454 h 606543"/>
                        <a:gd name="connsiteX5" fmla="*/ 254090 w 606593"/>
                        <a:gd name="connsiteY5" fmla="*/ 602501 h 606543"/>
                        <a:gd name="connsiteX6" fmla="*/ 210786 w 606593"/>
                        <a:gd name="connsiteY6" fmla="*/ 592092 h 606543"/>
                        <a:gd name="connsiteX7" fmla="*/ 374496 w 606593"/>
                        <a:gd name="connsiteY7" fmla="*/ 81905 h 606543"/>
                        <a:gd name="connsiteX8" fmla="*/ 340966 w 606593"/>
                        <a:gd name="connsiteY8" fmla="*/ 73847 h 606543"/>
                        <a:gd name="connsiteX9" fmla="*/ 73822 w 606593"/>
                        <a:gd name="connsiteY9" fmla="*/ 265553 h 606543"/>
                        <a:gd name="connsiteX10" fmla="*/ 265552 w 606593"/>
                        <a:gd name="connsiteY10" fmla="*/ 532696 h 606543"/>
                        <a:gd name="connsiteX11" fmla="*/ 532696 w 606593"/>
                        <a:gd name="connsiteY11" fmla="*/ 340991 h 606543"/>
                        <a:gd name="connsiteX12" fmla="*/ 492160 w 606593"/>
                        <a:gd name="connsiteY12" fmla="*/ 167704 h 606543"/>
                        <a:gd name="connsiteX13" fmla="*/ 374496 w 606593"/>
                        <a:gd name="connsiteY13" fmla="*/ 81905 h 60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593" h="606543">
                          <a:moveTo>
                            <a:pt x="210786" y="592092"/>
                          </a:moveTo>
                          <a:cubicBezTo>
                            <a:pt x="69977" y="547098"/>
                            <a:pt x="-20622" y="404207"/>
                            <a:pt x="4042" y="254090"/>
                          </a:cubicBezTo>
                          <a:cubicBezTo>
                            <a:pt x="31156" y="89082"/>
                            <a:pt x="187469" y="-23071"/>
                            <a:pt x="352453" y="4043"/>
                          </a:cubicBezTo>
                          <a:cubicBezTo>
                            <a:pt x="432397" y="17171"/>
                            <a:pt x="502423" y="60646"/>
                            <a:pt x="549645" y="126458"/>
                          </a:cubicBezTo>
                          <a:cubicBezTo>
                            <a:pt x="596867" y="192270"/>
                            <a:pt x="615653" y="272533"/>
                            <a:pt x="602500" y="352454"/>
                          </a:cubicBezTo>
                          <a:cubicBezTo>
                            <a:pt x="575387" y="517462"/>
                            <a:pt x="419073" y="629615"/>
                            <a:pt x="254090" y="602501"/>
                          </a:cubicBezTo>
                          <a:cubicBezTo>
                            <a:pt x="239222" y="600052"/>
                            <a:pt x="224747" y="596549"/>
                            <a:pt x="210786" y="592092"/>
                          </a:cubicBezTo>
                          <a:close/>
                          <a:moveTo>
                            <a:pt x="374496" y="81905"/>
                          </a:moveTo>
                          <a:cubicBezTo>
                            <a:pt x="363622" y="78427"/>
                            <a:pt x="352428" y="75733"/>
                            <a:pt x="340966" y="73847"/>
                          </a:cubicBezTo>
                          <a:cubicBezTo>
                            <a:pt x="214460" y="53053"/>
                            <a:pt x="94617" y="139072"/>
                            <a:pt x="73822" y="265553"/>
                          </a:cubicBezTo>
                          <a:cubicBezTo>
                            <a:pt x="53027" y="392058"/>
                            <a:pt x="138998" y="511926"/>
                            <a:pt x="265552" y="532696"/>
                          </a:cubicBezTo>
                          <a:cubicBezTo>
                            <a:pt x="392058" y="553491"/>
                            <a:pt x="511901" y="467472"/>
                            <a:pt x="532696" y="340991"/>
                          </a:cubicBezTo>
                          <a:cubicBezTo>
                            <a:pt x="542762" y="279685"/>
                            <a:pt x="528385" y="218159"/>
                            <a:pt x="492160" y="167704"/>
                          </a:cubicBezTo>
                          <a:cubicBezTo>
                            <a:pt x="462720" y="126703"/>
                            <a:pt x="421719" y="96993"/>
                            <a:pt x="374496" y="81905"/>
                          </a:cubicBezTo>
                          <a:close/>
                        </a:path>
                      </a:pathLst>
                    </a:custGeom>
                    <a:solidFill>
                      <a:srgbClr val="FFFFFF">
                        <a:alpha val="60000"/>
                      </a:srgbClr>
                    </a:solidFill>
                    <a:ln w="0" cap="flat">
                      <a:noFill/>
                      <a:prstDash val="solid"/>
                      <a:miter/>
                    </a:ln>
                  </p:spPr>
                  <p:txBody>
                    <a:bodyPr rtlCol="0" anchor="ctr"/>
                    <a:lstStyle/>
                    <a:p>
                      <a:endParaRPr lang="es-ES"/>
                    </a:p>
                  </p:txBody>
                </p:sp>
                <p:sp>
                  <p:nvSpPr>
                    <p:cNvPr id="245" name="Forma libre: forma 244">
                      <a:extLst>
                        <a:ext uri="{FF2B5EF4-FFF2-40B4-BE49-F238E27FC236}">
                          <a16:creationId xmlns:a16="http://schemas.microsoft.com/office/drawing/2014/main" id="{96D05AAE-D942-37E5-EC2E-73EE531C58A5}"/>
                        </a:ext>
                      </a:extLst>
                    </p:cNvPr>
                    <p:cNvSpPr/>
                    <p:nvPr/>
                  </p:nvSpPr>
                  <p:spPr>
                    <a:xfrm>
                      <a:off x="5351944" y="1301791"/>
                      <a:ext cx="1491843" cy="1491646"/>
                    </a:xfrm>
                    <a:custGeom>
                      <a:avLst/>
                      <a:gdLst>
                        <a:gd name="connsiteX0" fmla="*/ 520190 w 1491843"/>
                        <a:gd name="connsiteY0" fmla="*/ 1456349 h 1491646"/>
                        <a:gd name="connsiteX1" fmla="*/ 448475 w 1491843"/>
                        <a:gd name="connsiteY1" fmla="*/ 1429382 h 1491646"/>
                        <a:gd name="connsiteX2" fmla="*/ 448475 w 1491843"/>
                        <a:gd name="connsiteY2" fmla="*/ 1429382 h 1491646"/>
                        <a:gd name="connsiteX3" fmla="*/ 426334 w 1491843"/>
                        <a:gd name="connsiteY3" fmla="*/ 1419340 h 1491646"/>
                        <a:gd name="connsiteX4" fmla="*/ 322803 w 1491843"/>
                        <a:gd name="connsiteY4" fmla="*/ 1359822 h 1491646"/>
                        <a:gd name="connsiteX5" fmla="*/ 321455 w 1491843"/>
                        <a:gd name="connsiteY5" fmla="*/ 1358916 h 1491646"/>
                        <a:gd name="connsiteX6" fmla="*/ 317684 w 1491843"/>
                        <a:gd name="connsiteY6" fmla="*/ 1356271 h 1491646"/>
                        <a:gd name="connsiteX7" fmla="*/ 310360 w 1491843"/>
                        <a:gd name="connsiteY7" fmla="*/ 1351078 h 1491646"/>
                        <a:gd name="connsiteX8" fmla="*/ 303821 w 1491843"/>
                        <a:gd name="connsiteY8" fmla="*/ 1331337 h 1491646"/>
                        <a:gd name="connsiteX9" fmla="*/ 306319 w 1491843"/>
                        <a:gd name="connsiteY9" fmla="*/ 1326390 h 1491646"/>
                        <a:gd name="connsiteX10" fmla="*/ 330983 w 1491843"/>
                        <a:gd name="connsiteY10" fmla="*/ 1322348 h 1491646"/>
                        <a:gd name="connsiteX11" fmla="*/ 462559 w 1491843"/>
                        <a:gd name="connsiteY11" fmla="*/ 1396954 h 1491646"/>
                        <a:gd name="connsiteX12" fmla="*/ 1143607 w 1491843"/>
                        <a:gd name="connsiteY12" fmla="*/ 1333787 h 1491646"/>
                        <a:gd name="connsiteX13" fmla="*/ 1397133 w 1491843"/>
                        <a:gd name="connsiteY13" fmla="*/ 1028850 h 1491646"/>
                        <a:gd name="connsiteX14" fmla="*/ 1422875 w 1491843"/>
                        <a:gd name="connsiteY14" fmla="*/ 960442 h 1491646"/>
                        <a:gd name="connsiteX15" fmla="*/ 1406636 w 1491843"/>
                        <a:gd name="connsiteY15" fmla="*/ 485354 h 1491646"/>
                        <a:gd name="connsiteX16" fmla="*/ 1029030 w 1491843"/>
                        <a:gd name="connsiteY16" fmla="*/ 94301 h 1491646"/>
                        <a:gd name="connsiteX17" fmla="*/ 94456 w 1491843"/>
                        <a:gd name="connsiteY17" fmla="*/ 462404 h 1491646"/>
                        <a:gd name="connsiteX18" fmla="*/ 69057 w 1491843"/>
                        <a:gd name="connsiteY18" fmla="*/ 529955 h 1491646"/>
                        <a:gd name="connsiteX19" fmla="*/ 41306 w 1491843"/>
                        <a:gd name="connsiteY19" fmla="*/ 836998 h 1491646"/>
                        <a:gd name="connsiteX20" fmla="*/ 40621 w 1491843"/>
                        <a:gd name="connsiteY20" fmla="*/ 844664 h 1491646"/>
                        <a:gd name="connsiteX21" fmla="*/ 26072 w 1491843"/>
                        <a:gd name="connsiteY21" fmla="*/ 856813 h 1491646"/>
                        <a:gd name="connsiteX22" fmla="*/ 6232 w 1491843"/>
                        <a:gd name="connsiteY22" fmla="*/ 841554 h 1491646"/>
                        <a:gd name="connsiteX23" fmla="*/ 35355 w 1491843"/>
                        <a:gd name="connsiteY23" fmla="*/ 519178 h 1491646"/>
                        <a:gd name="connsiteX24" fmla="*/ 62003 w 1491843"/>
                        <a:gd name="connsiteY24" fmla="*/ 448272 h 1491646"/>
                        <a:gd name="connsiteX25" fmla="*/ 1043137 w 1491843"/>
                        <a:gd name="connsiteY25" fmla="*/ 61823 h 1491646"/>
                        <a:gd name="connsiteX26" fmla="*/ 1439554 w 1491843"/>
                        <a:gd name="connsiteY26" fmla="*/ 472348 h 1491646"/>
                        <a:gd name="connsiteX27" fmla="*/ 1456602 w 1491843"/>
                        <a:gd name="connsiteY27" fmla="*/ 971121 h 1491646"/>
                        <a:gd name="connsiteX28" fmla="*/ 1429586 w 1491843"/>
                        <a:gd name="connsiteY28" fmla="*/ 1042934 h 1491646"/>
                        <a:gd name="connsiteX29" fmla="*/ 1019061 w 1491843"/>
                        <a:gd name="connsiteY29" fmla="*/ 1439375 h 1491646"/>
                        <a:gd name="connsiteX30" fmla="*/ 520190 w 1491843"/>
                        <a:gd name="connsiteY30" fmla="*/ 1456373 h 14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843" h="1491646">
                          <a:moveTo>
                            <a:pt x="520190" y="1456349"/>
                          </a:moveTo>
                          <a:cubicBezTo>
                            <a:pt x="496016" y="1448633"/>
                            <a:pt x="472062" y="1439645"/>
                            <a:pt x="448475" y="1429382"/>
                          </a:cubicBezTo>
                          <a:lnTo>
                            <a:pt x="448475" y="1429382"/>
                          </a:lnTo>
                          <a:cubicBezTo>
                            <a:pt x="441054" y="1426149"/>
                            <a:pt x="433657" y="1422794"/>
                            <a:pt x="426334" y="1419340"/>
                          </a:cubicBezTo>
                          <a:cubicBezTo>
                            <a:pt x="390232" y="1402244"/>
                            <a:pt x="355550" y="1382282"/>
                            <a:pt x="322803" y="1359822"/>
                          </a:cubicBezTo>
                          <a:cubicBezTo>
                            <a:pt x="322362" y="1359528"/>
                            <a:pt x="321921" y="1359210"/>
                            <a:pt x="321455" y="1358916"/>
                          </a:cubicBezTo>
                          <a:cubicBezTo>
                            <a:pt x="320182" y="1358034"/>
                            <a:pt x="318933" y="1357177"/>
                            <a:pt x="317684" y="1356271"/>
                          </a:cubicBezTo>
                          <a:cubicBezTo>
                            <a:pt x="315234" y="1354557"/>
                            <a:pt x="312785" y="1352817"/>
                            <a:pt x="310360" y="1351078"/>
                          </a:cubicBezTo>
                          <a:cubicBezTo>
                            <a:pt x="303967" y="1346498"/>
                            <a:pt x="301543" y="1338465"/>
                            <a:pt x="303821" y="1331337"/>
                          </a:cubicBezTo>
                          <a:cubicBezTo>
                            <a:pt x="304384" y="1329623"/>
                            <a:pt x="305217" y="1327933"/>
                            <a:pt x="306319" y="1326390"/>
                          </a:cubicBezTo>
                          <a:cubicBezTo>
                            <a:pt x="312001" y="1318454"/>
                            <a:pt x="323048" y="1316666"/>
                            <a:pt x="330983" y="1322348"/>
                          </a:cubicBezTo>
                          <a:cubicBezTo>
                            <a:pt x="371813" y="1351666"/>
                            <a:pt x="416071" y="1376747"/>
                            <a:pt x="462559" y="1396954"/>
                          </a:cubicBezTo>
                          <a:cubicBezTo>
                            <a:pt x="693355" y="1497350"/>
                            <a:pt x="948963" y="1465019"/>
                            <a:pt x="1143607" y="1333787"/>
                          </a:cubicBezTo>
                          <a:cubicBezTo>
                            <a:pt x="1251890" y="1260798"/>
                            <a:pt x="1341314" y="1157217"/>
                            <a:pt x="1397133" y="1028850"/>
                          </a:cubicBezTo>
                          <a:cubicBezTo>
                            <a:pt x="1406930" y="1006341"/>
                            <a:pt x="1415502" y="983514"/>
                            <a:pt x="1422875" y="960442"/>
                          </a:cubicBezTo>
                          <a:cubicBezTo>
                            <a:pt x="1472448" y="805206"/>
                            <a:pt x="1467182" y="639022"/>
                            <a:pt x="1406636" y="485354"/>
                          </a:cubicBezTo>
                          <a:cubicBezTo>
                            <a:pt x="1337101" y="308834"/>
                            <a:pt x="1203002" y="169959"/>
                            <a:pt x="1029030" y="94301"/>
                          </a:cubicBezTo>
                          <a:cubicBezTo>
                            <a:pt x="669695" y="-61915"/>
                            <a:pt x="250622" y="103265"/>
                            <a:pt x="94456" y="462404"/>
                          </a:cubicBezTo>
                          <a:cubicBezTo>
                            <a:pt x="84830" y="484546"/>
                            <a:pt x="76356" y="507103"/>
                            <a:pt x="69057" y="529955"/>
                          </a:cubicBezTo>
                          <a:cubicBezTo>
                            <a:pt x="37436" y="628980"/>
                            <a:pt x="27835" y="733834"/>
                            <a:pt x="41306" y="836998"/>
                          </a:cubicBezTo>
                          <a:cubicBezTo>
                            <a:pt x="41649" y="839668"/>
                            <a:pt x="41380" y="842264"/>
                            <a:pt x="40621" y="844664"/>
                          </a:cubicBezTo>
                          <a:cubicBezTo>
                            <a:pt x="38612" y="850983"/>
                            <a:pt x="33077" y="855906"/>
                            <a:pt x="26072" y="856813"/>
                          </a:cubicBezTo>
                          <a:cubicBezTo>
                            <a:pt x="16373" y="858037"/>
                            <a:pt x="7506" y="851277"/>
                            <a:pt x="6232" y="841554"/>
                          </a:cubicBezTo>
                          <a:cubicBezTo>
                            <a:pt x="-7924" y="733246"/>
                            <a:pt x="2142" y="623151"/>
                            <a:pt x="35355" y="519178"/>
                          </a:cubicBezTo>
                          <a:cubicBezTo>
                            <a:pt x="43021" y="495200"/>
                            <a:pt x="51912" y="471515"/>
                            <a:pt x="62003" y="448272"/>
                          </a:cubicBezTo>
                          <a:cubicBezTo>
                            <a:pt x="225958" y="71204"/>
                            <a:pt x="666192" y="-102083"/>
                            <a:pt x="1043137" y="61823"/>
                          </a:cubicBezTo>
                          <a:cubicBezTo>
                            <a:pt x="1225781" y="141254"/>
                            <a:pt x="1366566" y="287035"/>
                            <a:pt x="1439554" y="472348"/>
                          </a:cubicBezTo>
                          <a:cubicBezTo>
                            <a:pt x="1503113" y="633683"/>
                            <a:pt x="1508649" y="808145"/>
                            <a:pt x="1456602" y="971121"/>
                          </a:cubicBezTo>
                          <a:cubicBezTo>
                            <a:pt x="1448862" y="995344"/>
                            <a:pt x="1439848" y="1019323"/>
                            <a:pt x="1429586" y="1042934"/>
                          </a:cubicBezTo>
                          <a:cubicBezTo>
                            <a:pt x="1350155" y="1225602"/>
                            <a:pt x="1204350" y="1366386"/>
                            <a:pt x="1019061" y="1439375"/>
                          </a:cubicBezTo>
                          <a:cubicBezTo>
                            <a:pt x="857702" y="1502934"/>
                            <a:pt x="683191" y="1508445"/>
                            <a:pt x="520190" y="1456373"/>
                          </a:cubicBezTo>
                          <a:close/>
                        </a:path>
                      </a:pathLst>
                    </a:custGeom>
                    <a:solidFill>
                      <a:srgbClr val="FFFFFF">
                        <a:alpha val="60000"/>
                      </a:srgbClr>
                    </a:solidFill>
                    <a:ln w="0" cap="flat">
                      <a:noFill/>
                      <a:prstDash val="solid"/>
                      <a:miter/>
                    </a:ln>
                  </p:spPr>
                  <p:txBody>
                    <a:bodyPr rtlCol="0" anchor="ctr"/>
                    <a:lstStyle/>
                    <a:p>
                      <a:endParaRPr lang="es-ES"/>
                    </a:p>
                  </p:txBody>
                </p:sp>
              </p:grpSp>
            </p:grpSp>
            <p:grpSp>
              <p:nvGrpSpPr>
                <p:cNvPr id="221" name="Gráfico 172">
                  <a:extLst>
                    <a:ext uri="{FF2B5EF4-FFF2-40B4-BE49-F238E27FC236}">
                      <a16:creationId xmlns:a16="http://schemas.microsoft.com/office/drawing/2014/main" id="{3B1A5C7C-03B8-0259-1460-DA8B3DEF9E5C}"/>
                    </a:ext>
                  </a:extLst>
                </p:cNvPr>
                <p:cNvGrpSpPr/>
                <p:nvPr/>
              </p:nvGrpSpPr>
              <p:grpSpPr>
                <a:xfrm>
                  <a:off x="11444922" y="1501056"/>
                  <a:ext cx="2318548" cy="2891386"/>
                  <a:chOff x="3195426" y="2702160"/>
                  <a:chExt cx="2318548" cy="2891386"/>
                </a:xfrm>
              </p:grpSpPr>
              <p:sp>
                <p:nvSpPr>
                  <p:cNvPr id="222" name="Forma libre: forma 221">
                    <a:extLst>
                      <a:ext uri="{FF2B5EF4-FFF2-40B4-BE49-F238E27FC236}">
                        <a16:creationId xmlns:a16="http://schemas.microsoft.com/office/drawing/2014/main" id="{46138F0E-142D-10F3-246E-0FB7796C8C96}"/>
                      </a:ext>
                    </a:extLst>
                  </p:cNvPr>
                  <p:cNvSpPr/>
                  <p:nvPr/>
                </p:nvSpPr>
                <p:spPr>
                  <a:xfrm>
                    <a:off x="3241504" y="5252027"/>
                    <a:ext cx="161799" cy="207118"/>
                  </a:xfrm>
                  <a:custGeom>
                    <a:avLst/>
                    <a:gdLst>
                      <a:gd name="connsiteX0" fmla="*/ 34780 w 161799"/>
                      <a:gd name="connsiteY0" fmla="*/ 103923 h 207118"/>
                      <a:gd name="connsiteX1" fmla="*/ 0 w 161799"/>
                      <a:gd name="connsiteY1" fmla="*/ 175442 h 207118"/>
                      <a:gd name="connsiteX2" fmla="*/ 23072 w 161799"/>
                      <a:gd name="connsiteY2" fmla="*/ 204001 h 207118"/>
                      <a:gd name="connsiteX3" fmla="*/ 73454 w 161799"/>
                      <a:gd name="connsiteY3" fmla="*/ 204491 h 207118"/>
                      <a:gd name="connsiteX4" fmla="*/ 94249 w 161799"/>
                      <a:gd name="connsiteY4" fmla="*/ 180586 h 207118"/>
                      <a:gd name="connsiteX5" fmla="*/ 161800 w 161799"/>
                      <a:gd name="connsiteY5" fmla="*/ 0 h 207118"/>
                      <a:gd name="connsiteX6" fmla="*/ 34804 w 161799"/>
                      <a:gd name="connsiteY6" fmla="*/ 103948 h 2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99" h="207118">
                        <a:moveTo>
                          <a:pt x="34780" y="103923"/>
                        </a:moveTo>
                        <a:lnTo>
                          <a:pt x="0" y="175442"/>
                        </a:lnTo>
                        <a:cubicBezTo>
                          <a:pt x="0" y="189207"/>
                          <a:pt x="9601" y="201086"/>
                          <a:pt x="23072" y="204001"/>
                        </a:cubicBezTo>
                        <a:cubicBezTo>
                          <a:pt x="37009" y="207014"/>
                          <a:pt x="55501" y="208949"/>
                          <a:pt x="73454" y="204491"/>
                        </a:cubicBezTo>
                        <a:cubicBezTo>
                          <a:pt x="84672" y="201698"/>
                          <a:pt x="92901" y="192048"/>
                          <a:pt x="94249" y="180586"/>
                        </a:cubicBezTo>
                        <a:lnTo>
                          <a:pt x="161800" y="0"/>
                        </a:lnTo>
                        <a:lnTo>
                          <a:pt x="34804" y="103948"/>
                        </a:lnTo>
                        <a:close/>
                      </a:path>
                    </a:pathLst>
                  </a:custGeom>
                  <a:gradFill>
                    <a:gsLst>
                      <a:gs pos="0">
                        <a:srgbClr val="FEBBBA"/>
                      </a:gs>
                      <a:gs pos="50000">
                        <a:srgbClr val="FEA6A4"/>
                      </a:gs>
                      <a:gs pos="100000">
                        <a:srgbClr val="FF928E"/>
                      </a:gs>
                    </a:gsLst>
                    <a:lin ang="0" scaled="1"/>
                  </a:gradFill>
                  <a:ln w="0" cap="flat">
                    <a:noFill/>
                    <a:prstDash val="solid"/>
                    <a:miter/>
                  </a:ln>
                </p:spPr>
                <p:txBody>
                  <a:bodyPr rtlCol="0" anchor="ctr"/>
                  <a:lstStyle/>
                  <a:p>
                    <a:endParaRPr lang="es-ES"/>
                  </a:p>
                </p:txBody>
              </p:sp>
              <p:grpSp>
                <p:nvGrpSpPr>
                  <p:cNvPr id="223" name="Gráfico 172">
                    <a:extLst>
                      <a:ext uri="{FF2B5EF4-FFF2-40B4-BE49-F238E27FC236}">
                        <a16:creationId xmlns:a16="http://schemas.microsoft.com/office/drawing/2014/main" id="{E2A8BF77-1D26-AA3D-0660-140C27F74AAF}"/>
                      </a:ext>
                    </a:extLst>
                  </p:cNvPr>
                  <p:cNvGrpSpPr/>
                  <p:nvPr/>
                </p:nvGrpSpPr>
                <p:grpSpPr>
                  <a:xfrm>
                    <a:off x="3880173" y="4762342"/>
                    <a:ext cx="369676" cy="161912"/>
                    <a:chOff x="3880173" y="4762342"/>
                    <a:chExt cx="369676" cy="161912"/>
                  </a:xfrm>
                </p:grpSpPr>
                <p:sp>
                  <p:nvSpPr>
                    <p:cNvPr id="238" name="Forma libre: forma 237">
                      <a:extLst>
                        <a:ext uri="{FF2B5EF4-FFF2-40B4-BE49-F238E27FC236}">
                          <a16:creationId xmlns:a16="http://schemas.microsoft.com/office/drawing/2014/main" id="{E5643FB4-CF31-DA2B-3212-137CCF742DDB}"/>
                        </a:ext>
                      </a:extLst>
                    </p:cNvPr>
                    <p:cNvSpPr/>
                    <p:nvPr/>
                  </p:nvSpPr>
                  <p:spPr>
                    <a:xfrm>
                      <a:off x="3881355" y="4762342"/>
                      <a:ext cx="346573" cy="131404"/>
                    </a:xfrm>
                    <a:custGeom>
                      <a:avLst/>
                      <a:gdLst>
                        <a:gd name="connsiteX0" fmla="*/ 346549 w 346573"/>
                        <a:gd name="connsiteY0" fmla="*/ 109091 h 131404"/>
                        <a:gd name="connsiteX1" fmla="*/ 127485 w 346573"/>
                        <a:gd name="connsiteY1" fmla="*/ 0 h 131404"/>
                        <a:gd name="connsiteX2" fmla="*/ 37548 w 346573"/>
                        <a:gd name="connsiteY2" fmla="*/ 1960 h 131404"/>
                        <a:gd name="connsiteX3" fmla="*/ 0 w 346573"/>
                        <a:gd name="connsiteY3" fmla="*/ 108601 h 131404"/>
                        <a:gd name="connsiteX4" fmla="*/ 106862 w 346573"/>
                        <a:gd name="connsiteY4" fmla="*/ 130400 h 131404"/>
                        <a:gd name="connsiteX5" fmla="*/ 346574 w 346573"/>
                        <a:gd name="connsiteY5" fmla="*/ 109067 h 13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73" h="131404">
                          <a:moveTo>
                            <a:pt x="346549" y="109091"/>
                          </a:moveTo>
                          <a:cubicBezTo>
                            <a:pt x="276990" y="48520"/>
                            <a:pt x="127485" y="0"/>
                            <a:pt x="127485" y="0"/>
                          </a:cubicBezTo>
                          <a:lnTo>
                            <a:pt x="37548" y="1960"/>
                          </a:lnTo>
                          <a:cubicBezTo>
                            <a:pt x="14720" y="27653"/>
                            <a:pt x="4409" y="77397"/>
                            <a:pt x="0" y="108601"/>
                          </a:cubicBezTo>
                          <a:cubicBezTo>
                            <a:pt x="16925" y="118741"/>
                            <a:pt x="48667" y="127632"/>
                            <a:pt x="106862" y="130400"/>
                          </a:cubicBezTo>
                          <a:cubicBezTo>
                            <a:pt x="214606" y="135543"/>
                            <a:pt x="301581" y="119795"/>
                            <a:pt x="346574" y="109067"/>
                          </a:cubicBezTo>
                          <a:close/>
                        </a:path>
                      </a:pathLst>
                    </a:custGeom>
                    <a:solidFill>
                      <a:schemeClr val="tx1"/>
                    </a:solidFill>
                    <a:ln w="0" cap="flat">
                      <a:noFill/>
                      <a:prstDash val="solid"/>
                      <a:miter/>
                    </a:ln>
                  </p:spPr>
                  <p:txBody>
                    <a:bodyPr rtlCol="0" anchor="ctr"/>
                    <a:lstStyle/>
                    <a:p>
                      <a:endParaRPr lang="es-ES"/>
                    </a:p>
                  </p:txBody>
                </p:sp>
                <p:sp>
                  <p:nvSpPr>
                    <p:cNvPr id="239" name="Forma libre: forma 238">
                      <a:extLst>
                        <a:ext uri="{FF2B5EF4-FFF2-40B4-BE49-F238E27FC236}">
                          <a16:creationId xmlns:a16="http://schemas.microsoft.com/office/drawing/2014/main" id="{1666372C-CBA5-13AF-65E1-456A4D7BB627}"/>
                        </a:ext>
                      </a:extLst>
                    </p:cNvPr>
                    <p:cNvSpPr/>
                    <p:nvPr/>
                  </p:nvSpPr>
                  <p:spPr>
                    <a:xfrm>
                      <a:off x="3880173" y="4870967"/>
                      <a:ext cx="369676" cy="53286"/>
                    </a:xfrm>
                    <a:custGeom>
                      <a:avLst/>
                      <a:gdLst>
                        <a:gd name="connsiteX0" fmla="*/ 347732 w 369676"/>
                        <a:gd name="connsiteY0" fmla="*/ 466 h 53286"/>
                        <a:gd name="connsiteX1" fmla="*/ 108021 w 369676"/>
                        <a:gd name="connsiteY1" fmla="*/ 21799 h 53286"/>
                        <a:gd name="connsiteX2" fmla="*/ 1158 w 369676"/>
                        <a:gd name="connsiteY2" fmla="*/ 0 h 53286"/>
                        <a:gd name="connsiteX3" fmla="*/ 203 w 369676"/>
                        <a:gd name="connsiteY3" fmla="*/ 7177 h 53286"/>
                        <a:gd name="connsiteX4" fmla="*/ 18842 w 369676"/>
                        <a:gd name="connsiteY4" fmla="*/ 35784 h 53286"/>
                        <a:gd name="connsiteX5" fmla="*/ 352165 w 369676"/>
                        <a:gd name="connsiteY5" fmla="*/ 48496 h 53286"/>
                        <a:gd name="connsiteX6" fmla="*/ 365441 w 369676"/>
                        <a:gd name="connsiteY6" fmla="*/ 18272 h 53286"/>
                        <a:gd name="connsiteX7" fmla="*/ 347732 w 369676"/>
                        <a:gd name="connsiteY7" fmla="*/ 466 h 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676" h="53286">
                          <a:moveTo>
                            <a:pt x="347732" y="466"/>
                          </a:moveTo>
                          <a:cubicBezTo>
                            <a:pt x="302739" y="11193"/>
                            <a:pt x="215789" y="26942"/>
                            <a:pt x="108021" y="21799"/>
                          </a:cubicBezTo>
                          <a:cubicBezTo>
                            <a:pt x="49826" y="19031"/>
                            <a:pt x="18083" y="10140"/>
                            <a:pt x="1158" y="0"/>
                          </a:cubicBezTo>
                          <a:cubicBezTo>
                            <a:pt x="815" y="2498"/>
                            <a:pt x="473" y="4923"/>
                            <a:pt x="203" y="7177"/>
                          </a:cubicBezTo>
                          <a:cubicBezTo>
                            <a:pt x="-1389" y="19962"/>
                            <a:pt x="6522" y="31988"/>
                            <a:pt x="18842" y="35784"/>
                          </a:cubicBezTo>
                          <a:cubicBezTo>
                            <a:pt x="101016" y="60963"/>
                            <a:pt x="281724" y="52856"/>
                            <a:pt x="352165" y="48496"/>
                          </a:cubicBezTo>
                          <a:cubicBezTo>
                            <a:pt x="367229" y="47565"/>
                            <a:pt x="375091" y="29881"/>
                            <a:pt x="365441" y="18272"/>
                          </a:cubicBezTo>
                          <a:cubicBezTo>
                            <a:pt x="360420" y="12246"/>
                            <a:pt x="354419" y="6295"/>
                            <a:pt x="347732" y="466"/>
                          </a:cubicBezTo>
                          <a:close/>
                        </a:path>
                      </a:pathLst>
                    </a:custGeom>
                    <a:gradFill>
                      <a:gsLst>
                        <a:gs pos="0">
                          <a:srgbClr val="09005D"/>
                        </a:gs>
                        <a:gs pos="50000">
                          <a:srgbClr val="110777"/>
                        </a:gs>
                        <a:gs pos="100000">
                          <a:srgbClr val="1A0F91"/>
                        </a:gs>
                      </a:gsLst>
                      <a:lin ang="5936766" scaled="1"/>
                    </a:gradFill>
                    <a:ln w="0" cap="flat">
                      <a:noFill/>
                      <a:prstDash val="solid"/>
                      <a:miter/>
                    </a:ln>
                  </p:spPr>
                  <p:txBody>
                    <a:bodyPr rtlCol="0" anchor="ctr"/>
                    <a:lstStyle/>
                    <a:p>
                      <a:endParaRPr lang="es-ES"/>
                    </a:p>
                  </p:txBody>
                </p:sp>
              </p:grpSp>
              <p:sp>
                <p:nvSpPr>
                  <p:cNvPr id="224" name="Forma libre: forma 223">
                    <a:extLst>
                      <a:ext uri="{FF2B5EF4-FFF2-40B4-BE49-F238E27FC236}">
                        <a16:creationId xmlns:a16="http://schemas.microsoft.com/office/drawing/2014/main" id="{DAB64792-1510-57F9-6438-3B01C6C37DFD}"/>
                      </a:ext>
                    </a:extLst>
                  </p:cNvPr>
                  <p:cNvSpPr/>
                  <p:nvPr/>
                </p:nvSpPr>
                <p:spPr>
                  <a:xfrm>
                    <a:off x="3926226" y="4686659"/>
                    <a:ext cx="138066" cy="103195"/>
                  </a:xfrm>
                  <a:custGeom>
                    <a:avLst/>
                    <a:gdLst>
                      <a:gd name="connsiteX0" fmla="*/ 34780 w 138066"/>
                      <a:gd name="connsiteY0" fmla="*/ 0 h 103195"/>
                      <a:gd name="connsiteX1" fmla="*/ 0 w 138066"/>
                      <a:gd name="connsiteY1" fmla="*/ 71519 h 103195"/>
                      <a:gd name="connsiteX2" fmla="*/ 23072 w 138066"/>
                      <a:gd name="connsiteY2" fmla="*/ 100078 h 103195"/>
                      <a:gd name="connsiteX3" fmla="*/ 73454 w 138066"/>
                      <a:gd name="connsiteY3" fmla="*/ 100568 h 103195"/>
                      <a:gd name="connsiteX4" fmla="*/ 94248 w 138066"/>
                      <a:gd name="connsiteY4" fmla="*/ 76663 h 103195"/>
                      <a:gd name="connsiteX5" fmla="*/ 138066 w 138066"/>
                      <a:gd name="connsiteY5" fmla="*/ 0 h 103195"/>
                      <a:gd name="connsiteX6" fmla="*/ 34804 w 138066"/>
                      <a:gd name="connsiteY6" fmla="*/ 0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66" h="103195">
                        <a:moveTo>
                          <a:pt x="34780" y="0"/>
                        </a:moveTo>
                        <a:lnTo>
                          <a:pt x="0" y="71519"/>
                        </a:lnTo>
                        <a:cubicBezTo>
                          <a:pt x="0" y="85284"/>
                          <a:pt x="9601" y="97163"/>
                          <a:pt x="23072" y="100078"/>
                        </a:cubicBezTo>
                        <a:cubicBezTo>
                          <a:pt x="37009" y="103090"/>
                          <a:pt x="55501" y="105025"/>
                          <a:pt x="73454" y="100568"/>
                        </a:cubicBezTo>
                        <a:cubicBezTo>
                          <a:pt x="84672" y="97776"/>
                          <a:pt x="92901" y="88125"/>
                          <a:pt x="94248" y="76663"/>
                        </a:cubicBezTo>
                        <a:lnTo>
                          <a:pt x="138066" y="0"/>
                        </a:lnTo>
                        <a:lnTo>
                          <a:pt x="34804" y="0"/>
                        </a:lnTo>
                        <a:close/>
                      </a:path>
                    </a:pathLst>
                  </a:custGeom>
                  <a:gradFill>
                    <a:gsLst>
                      <a:gs pos="0">
                        <a:srgbClr val="FEBBBA"/>
                      </a:gs>
                      <a:gs pos="50000">
                        <a:srgbClr val="FEA6A4"/>
                      </a:gs>
                      <a:gs pos="100000">
                        <a:srgbClr val="FF928E"/>
                      </a:gs>
                    </a:gsLst>
                    <a:lin ang="0" scaled="1"/>
                  </a:gradFill>
                  <a:ln w="0" cap="flat">
                    <a:noFill/>
                    <a:prstDash val="solid"/>
                    <a:miter/>
                  </a:ln>
                </p:spPr>
                <p:txBody>
                  <a:bodyPr rtlCol="0" anchor="ctr"/>
                  <a:lstStyle/>
                  <a:p>
                    <a:endParaRPr lang="es-ES"/>
                  </a:p>
                </p:txBody>
              </p:sp>
              <p:sp>
                <p:nvSpPr>
                  <p:cNvPr id="225" name="Forma libre: forma 224">
                    <a:extLst>
                      <a:ext uri="{FF2B5EF4-FFF2-40B4-BE49-F238E27FC236}">
                        <a16:creationId xmlns:a16="http://schemas.microsoft.com/office/drawing/2014/main" id="{DBF82DD3-AA1D-64BE-6B78-E999A313E6DB}"/>
                      </a:ext>
                    </a:extLst>
                  </p:cNvPr>
                  <p:cNvSpPr/>
                  <p:nvPr/>
                </p:nvSpPr>
                <p:spPr>
                  <a:xfrm>
                    <a:off x="3271597" y="3921355"/>
                    <a:ext cx="685466" cy="1449144"/>
                  </a:xfrm>
                  <a:custGeom>
                    <a:avLst/>
                    <a:gdLst>
                      <a:gd name="connsiteX0" fmla="*/ 2189 w 685466"/>
                      <a:gd name="connsiteY0" fmla="*/ 1449144 h 1449144"/>
                      <a:gd name="connsiteX1" fmla="*/ 79366 w 685466"/>
                      <a:gd name="connsiteY1" fmla="*/ 1443511 h 1449144"/>
                      <a:gd name="connsiteX2" fmla="*/ 112162 w 685466"/>
                      <a:gd name="connsiteY2" fmla="*/ 1417818 h 1449144"/>
                      <a:gd name="connsiteX3" fmla="*/ 685466 w 685466"/>
                      <a:gd name="connsiteY3" fmla="*/ 137576 h 1449144"/>
                      <a:gd name="connsiteX4" fmla="*/ 371174 w 685466"/>
                      <a:gd name="connsiteY4" fmla="*/ 0 h 1449144"/>
                      <a:gd name="connsiteX5" fmla="*/ 2189 w 685466"/>
                      <a:gd name="connsiteY5" fmla="*/ 1449144 h 144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466" h="1449144">
                        <a:moveTo>
                          <a:pt x="2189" y="1449144"/>
                        </a:moveTo>
                        <a:lnTo>
                          <a:pt x="79366" y="1443511"/>
                        </a:lnTo>
                        <a:cubicBezTo>
                          <a:pt x="91759" y="1443928"/>
                          <a:pt x="109296" y="1429893"/>
                          <a:pt x="112162" y="1417818"/>
                        </a:cubicBezTo>
                        <a:cubicBezTo>
                          <a:pt x="141357" y="1294448"/>
                          <a:pt x="585192" y="317035"/>
                          <a:pt x="685466" y="137576"/>
                        </a:cubicBezTo>
                        <a:lnTo>
                          <a:pt x="371174" y="0"/>
                        </a:lnTo>
                        <a:cubicBezTo>
                          <a:pt x="371174" y="0"/>
                          <a:pt x="-33154" y="1448067"/>
                          <a:pt x="2189" y="1449144"/>
                        </a:cubicBezTo>
                        <a:close/>
                      </a:path>
                    </a:pathLst>
                  </a:custGeom>
                  <a:gradFill>
                    <a:gsLst>
                      <a:gs pos="0">
                        <a:srgbClr val="09005D"/>
                      </a:gs>
                      <a:gs pos="50000">
                        <a:srgbClr val="110777"/>
                      </a:gs>
                      <a:gs pos="100000">
                        <a:srgbClr val="1A0F91"/>
                      </a:gs>
                    </a:gsLst>
                    <a:lin ang="6088653" scaled="1"/>
                  </a:gradFill>
                  <a:ln w="0" cap="flat">
                    <a:noFill/>
                    <a:prstDash val="solid"/>
                    <a:miter/>
                  </a:ln>
                </p:spPr>
                <p:txBody>
                  <a:bodyPr rtlCol="0" anchor="ctr"/>
                  <a:lstStyle/>
                  <a:p>
                    <a:endParaRPr lang="es-ES"/>
                  </a:p>
                </p:txBody>
              </p:sp>
              <p:sp>
                <p:nvSpPr>
                  <p:cNvPr id="226" name="Forma libre: forma 225">
                    <a:extLst>
                      <a:ext uri="{FF2B5EF4-FFF2-40B4-BE49-F238E27FC236}">
                        <a16:creationId xmlns:a16="http://schemas.microsoft.com/office/drawing/2014/main" id="{E52A637F-D594-B276-E8A0-78623D4532D3}"/>
                      </a:ext>
                    </a:extLst>
                  </p:cNvPr>
                  <p:cNvSpPr/>
                  <p:nvPr/>
                </p:nvSpPr>
                <p:spPr>
                  <a:xfrm>
                    <a:off x="3617544" y="3715272"/>
                    <a:ext cx="899274" cy="997079"/>
                  </a:xfrm>
                  <a:custGeom>
                    <a:avLst/>
                    <a:gdLst>
                      <a:gd name="connsiteX0" fmla="*/ 837263 w 899274"/>
                      <a:gd name="connsiteY0" fmla="*/ 216027 h 997079"/>
                      <a:gd name="connsiteX1" fmla="*/ 401780 w 899274"/>
                      <a:gd name="connsiteY1" fmla="*/ 100910 h 997079"/>
                      <a:gd name="connsiteX2" fmla="*/ 29072 w 899274"/>
                      <a:gd name="connsiteY2" fmla="*/ 0 h 997079"/>
                      <a:gd name="connsiteX3" fmla="*/ 106053 w 899274"/>
                      <a:gd name="connsiteY3" fmla="*/ 360363 h 997079"/>
                      <a:gd name="connsiteX4" fmla="*/ 653224 w 899274"/>
                      <a:gd name="connsiteY4" fmla="*/ 374961 h 997079"/>
                      <a:gd name="connsiteX5" fmla="*/ 334033 w 899274"/>
                      <a:gd name="connsiteY5" fmla="*/ 984711 h 997079"/>
                      <a:gd name="connsiteX6" fmla="*/ 440185 w 899274"/>
                      <a:gd name="connsiteY6" fmla="*/ 997080 h 997079"/>
                      <a:gd name="connsiteX7" fmla="*/ 869006 w 899274"/>
                      <a:gd name="connsiteY7" fmla="*/ 389338 h 997079"/>
                      <a:gd name="connsiteX8" fmla="*/ 837239 w 899274"/>
                      <a:gd name="connsiteY8" fmla="*/ 216027 h 99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274" h="997079">
                        <a:moveTo>
                          <a:pt x="837263" y="216027"/>
                        </a:moveTo>
                        <a:cubicBezTo>
                          <a:pt x="722220" y="154305"/>
                          <a:pt x="401780" y="100910"/>
                          <a:pt x="401780" y="100910"/>
                        </a:cubicBezTo>
                        <a:lnTo>
                          <a:pt x="29072" y="0"/>
                        </a:lnTo>
                        <a:cubicBezTo>
                          <a:pt x="29072" y="0"/>
                          <a:pt x="-73259" y="305255"/>
                          <a:pt x="106053" y="360363"/>
                        </a:cubicBezTo>
                        <a:cubicBezTo>
                          <a:pt x="285366" y="415448"/>
                          <a:pt x="544549" y="389363"/>
                          <a:pt x="653224" y="374961"/>
                        </a:cubicBezTo>
                        <a:cubicBezTo>
                          <a:pt x="653224" y="374961"/>
                          <a:pt x="507957" y="479301"/>
                          <a:pt x="334033" y="984711"/>
                        </a:cubicBezTo>
                        <a:cubicBezTo>
                          <a:pt x="334033" y="984711"/>
                          <a:pt x="392571" y="985960"/>
                          <a:pt x="440185" y="997080"/>
                        </a:cubicBezTo>
                        <a:cubicBezTo>
                          <a:pt x="440185" y="997080"/>
                          <a:pt x="828323" y="513983"/>
                          <a:pt x="869006" y="389338"/>
                        </a:cubicBezTo>
                        <a:cubicBezTo>
                          <a:pt x="895826" y="307141"/>
                          <a:pt x="933422" y="267634"/>
                          <a:pt x="837239" y="216027"/>
                        </a:cubicBezTo>
                        <a:close/>
                      </a:path>
                    </a:pathLst>
                  </a:custGeom>
                  <a:gradFill>
                    <a:gsLst>
                      <a:gs pos="0">
                        <a:srgbClr val="09005D"/>
                      </a:gs>
                      <a:gs pos="50000">
                        <a:srgbClr val="110777"/>
                      </a:gs>
                      <a:gs pos="100000">
                        <a:srgbClr val="1A0F91"/>
                      </a:gs>
                    </a:gsLst>
                    <a:lin ang="8278916" scaled="1"/>
                  </a:gradFill>
                  <a:ln w="0" cap="flat">
                    <a:noFill/>
                    <a:prstDash val="solid"/>
                    <a:miter/>
                  </a:ln>
                </p:spPr>
                <p:txBody>
                  <a:bodyPr rtlCol="0" anchor="ctr"/>
                  <a:lstStyle/>
                  <a:p>
                    <a:endParaRPr lang="es-ES"/>
                  </a:p>
                </p:txBody>
              </p:sp>
              <p:sp>
                <p:nvSpPr>
                  <p:cNvPr id="227" name="Forma libre: forma 226">
                    <a:extLst>
                      <a:ext uri="{FF2B5EF4-FFF2-40B4-BE49-F238E27FC236}">
                        <a16:creationId xmlns:a16="http://schemas.microsoft.com/office/drawing/2014/main" id="{6F251A0D-17D9-E603-4C2E-463688D5C2BB}"/>
                      </a:ext>
                    </a:extLst>
                  </p:cNvPr>
                  <p:cNvSpPr/>
                  <p:nvPr/>
                </p:nvSpPr>
                <p:spPr>
                  <a:xfrm>
                    <a:off x="4352304" y="2924316"/>
                    <a:ext cx="374924" cy="151422"/>
                  </a:xfrm>
                  <a:custGeom>
                    <a:avLst/>
                    <a:gdLst>
                      <a:gd name="connsiteX0" fmla="*/ 325559 w 374924"/>
                      <a:gd name="connsiteY0" fmla="*/ 424 h 151422"/>
                      <a:gd name="connsiteX1" fmla="*/ 0 w 374924"/>
                      <a:gd name="connsiteY1" fmla="*/ 47990 h 151422"/>
                      <a:gd name="connsiteX2" fmla="*/ 125795 w 374924"/>
                      <a:gd name="connsiteY2" fmla="*/ 151423 h 151422"/>
                      <a:gd name="connsiteX3" fmla="*/ 291000 w 374924"/>
                      <a:gd name="connsiteY3" fmla="*/ 114390 h 151422"/>
                      <a:gd name="connsiteX4" fmla="*/ 325559 w 374924"/>
                      <a:gd name="connsiteY4" fmla="*/ 449 h 15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924" h="151422">
                        <a:moveTo>
                          <a:pt x="325559" y="424"/>
                        </a:moveTo>
                        <a:cubicBezTo>
                          <a:pt x="244953" y="-5258"/>
                          <a:pt x="0" y="47990"/>
                          <a:pt x="0" y="47990"/>
                        </a:cubicBezTo>
                        <a:lnTo>
                          <a:pt x="125795" y="151423"/>
                        </a:lnTo>
                        <a:cubicBezTo>
                          <a:pt x="125795" y="151423"/>
                          <a:pt x="224942" y="127298"/>
                          <a:pt x="291000" y="114390"/>
                        </a:cubicBezTo>
                        <a:cubicBezTo>
                          <a:pt x="291000" y="114390"/>
                          <a:pt x="454097" y="9487"/>
                          <a:pt x="325559" y="449"/>
                        </a:cubicBezTo>
                        <a:close/>
                      </a:path>
                    </a:pathLst>
                  </a:custGeom>
                  <a:gradFill>
                    <a:gsLst>
                      <a:gs pos="0">
                        <a:srgbClr val="FEBBBA"/>
                      </a:gs>
                      <a:gs pos="50000">
                        <a:srgbClr val="FEA6A4"/>
                      </a:gs>
                      <a:gs pos="100000">
                        <a:srgbClr val="FF928E"/>
                      </a:gs>
                    </a:gsLst>
                    <a:lin ang="19938922" scaled="1"/>
                  </a:gradFill>
                  <a:ln w="0" cap="flat">
                    <a:noFill/>
                    <a:prstDash val="solid"/>
                    <a:miter/>
                  </a:ln>
                </p:spPr>
                <p:txBody>
                  <a:bodyPr rtlCol="0" anchor="ctr"/>
                  <a:lstStyle/>
                  <a:p>
                    <a:endParaRPr lang="es-ES"/>
                  </a:p>
                </p:txBody>
              </p:sp>
              <p:grpSp>
                <p:nvGrpSpPr>
                  <p:cNvPr id="228" name="Gráfico 172">
                    <a:extLst>
                      <a:ext uri="{FF2B5EF4-FFF2-40B4-BE49-F238E27FC236}">
                        <a16:creationId xmlns:a16="http://schemas.microsoft.com/office/drawing/2014/main" id="{59C937F3-3A50-BEDB-9F5E-7CB59B95AC65}"/>
                      </a:ext>
                    </a:extLst>
                  </p:cNvPr>
                  <p:cNvGrpSpPr/>
                  <p:nvPr/>
                </p:nvGrpSpPr>
                <p:grpSpPr>
                  <a:xfrm>
                    <a:off x="4624562" y="2702160"/>
                    <a:ext cx="488432" cy="453068"/>
                    <a:chOff x="4624562" y="2702160"/>
                    <a:chExt cx="488432" cy="453068"/>
                  </a:xfrm>
                </p:grpSpPr>
                <p:sp>
                  <p:nvSpPr>
                    <p:cNvPr id="235" name="Forma libre: forma 234">
                      <a:extLst>
                        <a:ext uri="{FF2B5EF4-FFF2-40B4-BE49-F238E27FC236}">
                          <a16:creationId xmlns:a16="http://schemas.microsoft.com/office/drawing/2014/main" id="{729BF3A7-8D51-6B6E-70FD-F25543CA242F}"/>
                        </a:ext>
                      </a:extLst>
                    </p:cNvPr>
                    <p:cNvSpPr/>
                    <p:nvPr/>
                  </p:nvSpPr>
                  <p:spPr>
                    <a:xfrm>
                      <a:off x="4624562" y="2805782"/>
                      <a:ext cx="341239" cy="349445"/>
                    </a:xfrm>
                    <a:custGeom>
                      <a:avLst/>
                      <a:gdLst>
                        <a:gd name="connsiteX0" fmla="*/ 341239 w 341239"/>
                        <a:gd name="connsiteY0" fmla="*/ 192143 h 349445"/>
                        <a:gd name="connsiteX1" fmla="*/ 167585 w 341239"/>
                        <a:gd name="connsiteY1" fmla="*/ 319677 h 349445"/>
                        <a:gd name="connsiteX2" fmla="*/ 22930 w 341239"/>
                        <a:gd name="connsiteY2" fmla="*/ 303928 h 349445"/>
                        <a:gd name="connsiteX3" fmla="*/ 52199 w 341239"/>
                        <a:gd name="connsiteY3" fmla="*/ 93804 h 349445"/>
                        <a:gd name="connsiteX4" fmla="*/ 181938 w 341239"/>
                        <a:gd name="connsiteY4" fmla="*/ 21 h 349445"/>
                        <a:gd name="connsiteX5" fmla="*/ 341239 w 341239"/>
                        <a:gd name="connsiteY5" fmla="*/ 192143 h 34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239" h="349445">
                          <a:moveTo>
                            <a:pt x="341239" y="192143"/>
                          </a:moveTo>
                          <a:cubicBezTo>
                            <a:pt x="341239" y="192143"/>
                            <a:pt x="233226" y="292441"/>
                            <a:pt x="167585" y="319677"/>
                          </a:cubicBezTo>
                          <a:cubicBezTo>
                            <a:pt x="101969" y="346913"/>
                            <a:pt x="63588" y="376599"/>
                            <a:pt x="22930" y="303928"/>
                          </a:cubicBezTo>
                          <a:cubicBezTo>
                            <a:pt x="-17728" y="231283"/>
                            <a:pt x="-2077" y="152538"/>
                            <a:pt x="52199" y="93804"/>
                          </a:cubicBezTo>
                          <a:cubicBezTo>
                            <a:pt x="52199" y="93804"/>
                            <a:pt x="135499" y="2372"/>
                            <a:pt x="181938" y="21"/>
                          </a:cubicBezTo>
                          <a:cubicBezTo>
                            <a:pt x="228376" y="-2330"/>
                            <a:pt x="341239" y="192143"/>
                            <a:pt x="341239" y="192143"/>
                          </a:cubicBezTo>
                          <a:close/>
                        </a:path>
                      </a:pathLst>
                    </a:custGeom>
                    <a:gradFill>
                      <a:gsLst>
                        <a:gs pos="0">
                          <a:srgbClr val="FEBBBA"/>
                        </a:gs>
                        <a:gs pos="50000">
                          <a:srgbClr val="FEA6A4"/>
                        </a:gs>
                        <a:gs pos="100000">
                          <a:srgbClr val="FF928E"/>
                        </a:gs>
                      </a:gsLst>
                      <a:lin ang="5361200" scaled="1"/>
                    </a:gradFill>
                    <a:ln w="0" cap="flat">
                      <a:noFill/>
                      <a:prstDash val="solid"/>
                      <a:miter/>
                    </a:ln>
                  </p:spPr>
                  <p:txBody>
                    <a:bodyPr rtlCol="0" anchor="ctr"/>
                    <a:lstStyle/>
                    <a:p>
                      <a:endParaRPr lang="es-ES"/>
                    </a:p>
                  </p:txBody>
                </p:sp>
                <p:sp>
                  <p:nvSpPr>
                    <p:cNvPr id="236" name="Forma libre: forma 235">
                      <a:extLst>
                        <a:ext uri="{FF2B5EF4-FFF2-40B4-BE49-F238E27FC236}">
                          <a16:creationId xmlns:a16="http://schemas.microsoft.com/office/drawing/2014/main" id="{583B328D-8281-F6CE-62EC-AFE0DAFF1594}"/>
                        </a:ext>
                      </a:extLst>
                    </p:cNvPr>
                    <p:cNvSpPr/>
                    <p:nvPr/>
                  </p:nvSpPr>
                  <p:spPr>
                    <a:xfrm>
                      <a:off x="4643652" y="2702160"/>
                      <a:ext cx="469341" cy="353111"/>
                    </a:xfrm>
                    <a:custGeom>
                      <a:avLst/>
                      <a:gdLst>
                        <a:gd name="connsiteX0" fmla="*/ 90348 w 469341"/>
                        <a:gd name="connsiteY0" fmla="*/ 207053 h 353111"/>
                        <a:gd name="connsiteX1" fmla="*/ 93777 w 469341"/>
                        <a:gd name="connsiteY1" fmla="*/ 216825 h 353111"/>
                        <a:gd name="connsiteX2" fmla="*/ 189275 w 469341"/>
                        <a:gd name="connsiteY2" fmla="*/ 177784 h 353111"/>
                        <a:gd name="connsiteX3" fmla="*/ 354553 w 469341"/>
                        <a:gd name="connsiteY3" fmla="*/ 351144 h 353111"/>
                        <a:gd name="connsiteX4" fmla="*/ 469326 w 469341"/>
                        <a:gd name="connsiteY4" fmla="*/ 270636 h 353111"/>
                        <a:gd name="connsiteX5" fmla="*/ 464550 w 469341"/>
                        <a:gd name="connsiteY5" fmla="*/ 264856 h 353111"/>
                        <a:gd name="connsiteX6" fmla="*/ 457325 w 469341"/>
                        <a:gd name="connsiteY6" fmla="*/ 263778 h 353111"/>
                        <a:gd name="connsiteX7" fmla="*/ 454925 w 469341"/>
                        <a:gd name="connsiteY7" fmla="*/ 253736 h 353111"/>
                        <a:gd name="connsiteX8" fmla="*/ 453063 w 469341"/>
                        <a:gd name="connsiteY8" fmla="*/ 243816 h 353111"/>
                        <a:gd name="connsiteX9" fmla="*/ 365844 w 469341"/>
                        <a:gd name="connsiteY9" fmla="*/ 160247 h 353111"/>
                        <a:gd name="connsiteX10" fmla="*/ 187316 w 469341"/>
                        <a:gd name="connsiteY10" fmla="*/ 43024 h 353111"/>
                        <a:gd name="connsiteX11" fmla="*/ 180139 w 469341"/>
                        <a:gd name="connsiteY11" fmla="*/ 36411 h 353111"/>
                        <a:gd name="connsiteX12" fmla="*/ 162039 w 469341"/>
                        <a:gd name="connsiteY12" fmla="*/ 5231 h 353111"/>
                        <a:gd name="connsiteX13" fmla="*/ 50499 w 469341"/>
                        <a:gd name="connsiteY13" fmla="*/ 91569 h 353111"/>
                        <a:gd name="connsiteX14" fmla="*/ 41975 w 469341"/>
                        <a:gd name="connsiteY14" fmla="*/ 94287 h 353111"/>
                        <a:gd name="connsiteX15" fmla="*/ 2566 w 469341"/>
                        <a:gd name="connsiteY15" fmla="*/ 124193 h 353111"/>
                        <a:gd name="connsiteX16" fmla="*/ 11555 w 469341"/>
                        <a:gd name="connsiteY16" fmla="*/ 204995 h 353111"/>
                        <a:gd name="connsiteX17" fmla="*/ 18388 w 469341"/>
                        <a:gd name="connsiteY17" fmla="*/ 207077 h 353111"/>
                        <a:gd name="connsiteX18" fmla="*/ 75604 w 469341"/>
                        <a:gd name="connsiteY18" fmla="*/ 182927 h 353111"/>
                        <a:gd name="connsiteX19" fmla="*/ 83025 w 469341"/>
                        <a:gd name="connsiteY19" fmla="*/ 186209 h 353111"/>
                        <a:gd name="connsiteX20" fmla="*/ 90348 w 469341"/>
                        <a:gd name="connsiteY20" fmla="*/ 207053 h 3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341" h="353111">
                          <a:moveTo>
                            <a:pt x="90348" y="207053"/>
                          </a:moveTo>
                          <a:lnTo>
                            <a:pt x="93777" y="216825"/>
                          </a:lnTo>
                          <a:cubicBezTo>
                            <a:pt x="93777" y="216825"/>
                            <a:pt x="162308" y="147461"/>
                            <a:pt x="189275" y="177784"/>
                          </a:cubicBezTo>
                          <a:cubicBezTo>
                            <a:pt x="216242" y="208106"/>
                            <a:pt x="294129" y="338359"/>
                            <a:pt x="354553" y="351144"/>
                          </a:cubicBezTo>
                          <a:cubicBezTo>
                            <a:pt x="412797" y="363464"/>
                            <a:pt x="465652" y="315678"/>
                            <a:pt x="469326" y="270636"/>
                          </a:cubicBezTo>
                          <a:cubicBezTo>
                            <a:pt x="469547" y="267795"/>
                            <a:pt x="467391" y="265297"/>
                            <a:pt x="464550" y="264856"/>
                          </a:cubicBezTo>
                          <a:lnTo>
                            <a:pt x="457325" y="263778"/>
                          </a:lnTo>
                          <a:cubicBezTo>
                            <a:pt x="452377" y="263043"/>
                            <a:pt x="450834" y="256651"/>
                            <a:pt x="454925" y="253736"/>
                          </a:cubicBezTo>
                          <a:cubicBezTo>
                            <a:pt x="458794" y="250968"/>
                            <a:pt x="457692" y="244845"/>
                            <a:pt x="453063" y="243816"/>
                          </a:cubicBezTo>
                          <a:cubicBezTo>
                            <a:pt x="434914" y="239775"/>
                            <a:pt x="401898" y="223193"/>
                            <a:pt x="365844" y="160247"/>
                          </a:cubicBezTo>
                          <a:cubicBezTo>
                            <a:pt x="314678" y="70946"/>
                            <a:pt x="253863" y="21397"/>
                            <a:pt x="187316" y="43024"/>
                          </a:cubicBezTo>
                          <a:cubicBezTo>
                            <a:pt x="183103" y="44395"/>
                            <a:pt x="179233" y="40746"/>
                            <a:pt x="180139" y="36411"/>
                          </a:cubicBezTo>
                          <a:cubicBezTo>
                            <a:pt x="181952" y="27863"/>
                            <a:pt x="180017" y="15861"/>
                            <a:pt x="162039" y="5231"/>
                          </a:cubicBezTo>
                          <a:cubicBezTo>
                            <a:pt x="130786" y="-13236"/>
                            <a:pt x="77367" y="17576"/>
                            <a:pt x="50499" y="91569"/>
                          </a:cubicBezTo>
                          <a:cubicBezTo>
                            <a:pt x="49225" y="95096"/>
                            <a:pt x="44939" y="96565"/>
                            <a:pt x="41975" y="94287"/>
                          </a:cubicBezTo>
                          <a:cubicBezTo>
                            <a:pt x="31541" y="86254"/>
                            <a:pt x="9938" y="76383"/>
                            <a:pt x="2566" y="124193"/>
                          </a:cubicBezTo>
                          <a:cubicBezTo>
                            <a:pt x="-4978" y="173106"/>
                            <a:pt x="5970" y="196619"/>
                            <a:pt x="11555" y="204995"/>
                          </a:cubicBezTo>
                          <a:cubicBezTo>
                            <a:pt x="13049" y="207248"/>
                            <a:pt x="15890" y="208130"/>
                            <a:pt x="18388" y="207077"/>
                          </a:cubicBezTo>
                          <a:lnTo>
                            <a:pt x="75604" y="182927"/>
                          </a:lnTo>
                          <a:cubicBezTo>
                            <a:pt x="78567" y="181678"/>
                            <a:pt x="81972" y="183172"/>
                            <a:pt x="83025" y="186209"/>
                          </a:cubicBezTo>
                          <a:lnTo>
                            <a:pt x="90348" y="207053"/>
                          </a:lnTo>
                          <a:close/>
                        </a:path>
                      </a:pathLst>
                    </a:custGeom>
                    <a:solidFill>
                      <a:schemeClr val="tx1"/>
                    </a:solidFill>
                    <a:ln w="0" cap="flat">
                      <a:noFill/>
                      <a:prstDash val="solid"/>
                      <a:miter/>
                    </a:ln>
                  </p:spPr>
                  <p:txBody>
                    <a:bodyPr rtlCol="0" anchor="ctr"/>
                    <a:lstStyle/>
                    <a:p>
                      <a:endParaRPr lang="es-ES"/>
                    </a:p>
                  </p:txBody>
                </p:sp>
                <p:sp>
                  <p:nvSpPr>
                    <p:cNvPr id="237" name="Forma libre: forma 236">
                      <a:extLst>
                        <a:ext uri="{FF2B5EF4-FFF2-40B4-BE49-F238E27FC236}">
                          <a16:creationId xmlns:a16="http://schemas.microsoft.com/office/drawing/2014/main" id="{34753453-EA37-770E-E8C1-1002827A55D4}"/>
                        </a:ext>
                      </a:extLst>
                    </p:cNvPr>
                    <p:cNvSpPr/>
                    <p:nvPr/>
                  </p:nvSpPr>
                  <p:spPr>
                    <a:xfrm>
                      <a:off x="4682893" y="2831551"/>
                      <a:ext cx="87786" cy="87507"/>
                    </a:xfrm>
                    <a:custGeom>
                      <a:avLst/>
                      <a:gdLst>
                        <a:gd name="connsiteX0" fmla="*/ 39718 w 87786"/>
                        <a:gd name="connsiteY0" fmla="*/ 84347 h 87507"/>
                        <a:gd name="connsiteX1" fmla="*/ 78074 w 87786"/>
                        <a:gd name="connsiteY1" fmla="*/ 6068 h 87507"/>
                        <a:gd name="connsiteX2" fmla="*/ 726 w 87786"/>
                        <a:gd name="connsiteY2" fmla="*/ 87507 h 87507"/>
                        <a:gd name="connsiteX3" fmla="*/ 39718 w 87786"/>
                        <a:gd name="connsiteY3" fmla="*/ 84347 h 87507"/>
                      </a:gdLst>
                      <a:ahLst/>
                      <a:cxnLst>
                        <a:cxn ang="0">
                          <a:pos x="connsiteX0" y="connsiteY0"/>
                        </a:cxn>
                        <a:cxn ang="0">
                          <a:pos x="connsiteX1" y="connsiteY1"/>
                        </a:cxn>
                        <a:cxn ang="0">
                          <a:pos x="connsiteX2" y="connsiteY2"/>
                        </a:cxn>
                        <a:cxn ang="0">
                          <a:pos x="connsiteX3" y="connsiteY3"/>
                        </a:cxn>
                      </a:cxnLst>
                      <a:rect l="l" t="t" r="r" b="b"/>
                      <a:pathLst>
                        <a:path w="87786" h="87507">
                          <a:moveTo>
                            <a:pt x="39718" y="84347"/>
                          </a:moveTo>
                          <a:cubicBezTo>
                            <a:pt x="39718" y="84347"/>
                            <a:pt x="113736" y="34554"/>
                            <a:pt x="78074" y="6068"/>
                          </a:cubicBezTo>
                          <a:cubicBezTo>
                            <a:pt x="42413" y="-22441"/>
                            <a:pt x="-6549" y="57087"/>
                            <a:pt x="726" y="87507"/>
                          </a:cubicBezTo>
                          <a:lnTo>
                            <a:pt x="39718" y="84347"/>
                          </a:lnTo>
                          <a:close/>
                        </a:path>
                      </a:pathLst>
                    </a:custGeom>
                    <a:gradFill>
                      <a:gsLst>
                        <a:gs pos="0">
                          <a:srgbClr val="FEBBBA"/>
                        </a:gs>
                        <a:gs pos="50000">
                          <a:srgbClr val="FEA6A4"/>
                        </a:gs>
                        <a:gs pos="100000">
                          <a:srgbClr val="FF928E"/>
                        </a:gs>
                      </a:gsLst>
                      <a:lin ang="12793684" scaled="1"/>
                    </a:gradFill>
                    <a:ln w="0" cap="flat">
                      <a:noFill/>
                      <a:prstDash val="solid"/>
                      <a:miter/>
                    </a:ln>
                  </p:spPr>
                  <p:txBody>
                    <a:bodyPr rtlCol="0" anchor="ctr"/>
                    <a:lstStyle/>
                    <a:p>
                      <a:endParaRPr lang="es-ES"/>
                    </a:p>
                  </p:txBody>
                </p:sp>
              </p:grpSp>
              <p:sp>
                <p:nvSpPr>
                  <p:cNvPr id="229" name="Forma libre: forma 228">
                    <a:extLst>
                      <a:ext uri="{FF2B5EF4-FFF2-40B4-BE49-F238E27FC236}">
                        <a16:creationId xmlns:a16="http://schemas.microsoft.com/office/drawing/2014/main" id="{9434B8B2-82B2-B4D8-ED9D-4B3F4F6CF514}"/>
                      </a:ext>
                    </a:extLst>
                  </p:cNvPr>
                  <p:cNvSpPr/>
                  <p:nvPr/>
                </p:nvSpPr>
                <p:spPr>
                  <a:xfrm>
                    <a:off x="5392447" y="2906175"/>
                    <a:ext cx="121527" cy="333026"/>
                  </a:xfrm>
                  <a:custGeom>
                    <a:avLst/>
                    <a:gdLst>
                      <a:gd name="connsiteX0" fmla="*/ 4355 w 121527"/>
                      <a:gd name="connsiteY0" fmla="*/ 326637 h 333026"/>
                      <a:gd name="connsiteX1" fmla="*/ 76340 w 121527"/>
                      <a:gd name="connsiteY1" fmla="*/ 312063 h 333026"/>
                      <a:gd name="connsiteX2" fmla="*/ 76095 w 121527"/>
                      <a:gd name="connsiteY2" fmla="*/ 166184 h 333026"/>
                      <a:gd name="connsiteX3" fmla="*/ 119447 w 121527"/>
                      <a:gd name="connsiteY3" fmla="*/ 55917 h 333026"/>
                      <a:gd name="connsiteX4" fmla="*/ 94538 w 121527"/>
                      <a:gd name="connsiteY4" fmla="*/ 79577 h 333026"/>
                      <a:gd name="connsiteX5" fmla="*/ 92872 w 121527"/>
                      <a:gd name="connsiteY5" fmla="*/ 0 h 333026"/>
                      <a:gd name="connsiteX6" fmla="*/ 45748 w 121527"/>
                      <a:gd name="connsiteY6" fmla="*/ 121191 h 333026"/>
                      <a:gd name="connsiteX7" fmla="*/ 4331 w 121527"/>
                      <a:gd name="connsiteY7" fmla="*/ 326612 h 3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527" h="333026">
                        <a:moveTo>
                          <a:pt x="4355" y="326637"/>
                        </a:moveTo>
                        <a:cubicBezTo>
                          <a:pt x="4355" y="326637"/>
                          <a:pt x="65122" y="348215"/>
                          <a:pt x="76340" y="312063"/>
                        </a:cubicBezTo>
                        <a:cubicBezTo>
                          <a:pt x="87557" y="275912"/>
                          <a:pt x="56231" y="179508"/>
                          <a:pt x="76095" y="166184"/>
                        </a:cubicBezTo>
                        <a:cubicBezTo>
                          <a:pt x="95983" y="152860"/>
                          <a:pt x="130322" y="86337"/>
                          <a:pt x="119447" y="55917"/>
                        </a:cubicBezTo>
                        <a:lnTo>
                          <a:pt x="94538" y="79577"/>
                        </a:lnTo>
                        <a:cubicBezTo>
                          <a:pt x="94538" y="79577"/>
                          <a:pt x="111511" y="23782"/>
                          <a:pt x="92872" y="0"/>
                        </a:cubicBezTo>
                        <a:lnTo>
                          <a:pt x="45748" y="121191"/>
                        </a:lnTo>
                        <a:cubicBezTo>
                          <a:pt x="45748" y="121191"/>
                          <a:pt x="-16709" y="265380"/>
                          <a:pt x="4331" y="326612"/>
                        </a:cubicBezTo>
                        <a:close/>
                      </a:path>
                    </a:pathLst>
                  </a:custGeom>
                  <a:gradFill>
                    <a:gsLst>
                      <a:gs pos="0">
                        <a:srgbClr val="FEBBBA"/>
                      </a:gs>
                      <a:gs pos="50000">
                        <a:srgbClr val="FEA6A4"/>
                      </a:gs>
                      <a:gs pos="100000">
                        <a:srgbClr val="FF928E"/>
                      </a:gs>
                    </a:gsLst>
                    <a:lin ang="18029399" scaled="1"/>
                  </a:gradFill>
                  <a:ln w="0" cap="flat">
                    <a:noFill/>
                    <a:prstDash val="solid"/>
                    <a:miter/>
                  </a:ln>
                </p:spPr>
                <p:txBody>
                  <a:bodyPr rtlCol="0" anchor="ctr"/>
                  <a:lstStyle/>
                  <a:p>
                    <a:endParaRPr lang="es-ES"/>
                  </a:p>
                </p:txBody>
              </p:sp>
              <p:sp>
                <p:nvSpPr>
                  <p:cNvPr id="230" name="Forma libre: forma 229">
                    <a:extLst>
                      <a:ext uri="{FF2B5EF4-FFF2-40B4-BE49-F238E27FC236}">
                        <a16:creationId xmlns:a16="http://schemas.microsoft.com/office/drawing/2014/main" id="{CE59EB8E-B684-55CC-1589-C2CB078BEF34}"/>
                      </a:ext>
                    </a:extLst>
                  </p:cNvPr>
                  <p:cNvSpPr/>
                  <p:nvPr/>
                </p:nvSpPr>
                <p:spPr>
                  <a:xfrm>
                    <a:off x="3646665" y="2954366"/>
                    <a:ext cx="1759591" cy="882993"/>
                  </a:xfrm>
                  <a:custGeom>
                    <a:avLst/>
                    <a:gdLst>
                      <a:gd name="connsiteX0" fmla="*/ 651828 w 1759591"/>
                      <a:gd name="connsiteY0" fmla="*/ 37706 h 882993"/>
                      <a:gd name="connsiteX1" fmla="*/ 997006 w 1759591"/>
                      <a:gd name="connsiteY1" fmla="*/ 104743 h 882993"/>
                      <a:gd name="connsiteX2" fmla="*/ 1748374 w 1759591"/>
                      <a:gd name="connsiteY2" fmla="*/ 207197 h 882993"/>
                      <a:gd name="connsiteX3" fmla="*/ 1759591 w 1759591"/>
                      <a:gd name="connsiteY3" fmla="*/ 280748 h 882993"/>
                      <a:gd name="connsiteX4" fmla="*/ 895532 w 1759591"/>
                      <a:gd name="connsiteY4" fmla="*/ 323586 h 882993"/>
                      <a:gd name="connsiteX5" fmla="*/ 454661 w 1759591"/>
                      <a:gd name="connsiteY5" fmla="*/ 878521 h 882993"/>
                      <a:gd name="connsiteX6" fmla="*/ 0 w 1759591"/>
                      <a:gd name="connsiteY6" fmla="*/ 760906 h 882993"/>
                      <a:gd name="connsiteX7" fmla="*/ 214410 w 1759591"/>
                      <a:gd name="connsiteY7" fmla="*/ 422072 h 882993"/>
                      <a:gd name="connsiteX8" fmla="*/ 651853 w 1759591"/>
                      <a:gd name="connsiteY8" fmla="*/ 37730 h 88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9591" h="882993">
                        <a:moveTo>
                          <a:pt x="651828" y="37706"/>
                        </a:moveTo>
                        <a:cubicBezTo>
                          <a:pt x="651828" y="37706"/>
                          <a:pt x="760160" y="-81819"/>
                          <a:pt x="997006" y="104743"/>
                        </a:cubicBezTo>
                        <a:cubicBezTo>
                          <a:pt x="1160227" y="233330"/>
                          <a:pt x="1748374" y="207197"/>
                          <a:pt x="1748374" y="207197"/>
                        </a:cubicBezTo>
                        <a:cubicBezTo>
                          <a:pt x="1748374" y="207197"/>
                          <a:pt x="1748079" y="240507"/>
                          <a:pt x="1759591" y="280748"/>
                        </a:cubicBezTo>
                        <a:cubicBezTo>
                          <a:pt x="1759591" y="280748"/>
                          <a:pt x="1266036" y="414161"/>
                          <a:pt x="895532" y="323586"/>
                        </a:cubicBezTo>
                        <a:cubicBezTo>
                          <a:pt x="895532" y="323586"/>
                          <a:pt x="486183" y="787628"/>
                          <a:pt x="454661" y="878521"/>
                        </a:cubicBezTo>
                        <a:cubicBezTo>
                          <a:pt x="454661" y="878521"/>
                          <a:pt x="188644" y="918249"/>
                          <a:pt x="0" y="760906"/>
                        </a:cubicBezTo>
                        <a:cubicBezTo>
                          <a:pt x="0" y="760906"/>
                          <a:pt x="50602" y="604005"/>
                          <a:pt x="214410" y="422072"/>
                        </a:cubicBezTo>
                        <a:cubicBezTo>
                          <a:pt x="427106" y="185839"/>
                          <a:pt x="651853" y="37730"/>
                          <a:pt x="651853" y="37730"/>
                        </a:cubicBezTo>
                        <a:close/>
                      </a:path>
                    </a:pathLst>
                  </a:custGeom>
                  <a:solidFill>
                    <a:schemeClr val="bg1">
                      <a:lumMod val="85000"/>
                    </a:schemeClr>
                  </a:solidFill>
                  <a:ln w="0" cap="flat">
                    <a:noFill/>
                    <a:prstDash val="solid"/>
                    <a:miter/>
                  </a:ln>
                </p:spPr>
                <p:txBody>
                  <a:bodyPr rtlCol="0" anchor="ctr"/>
                  <a:lstStyle/>
                  <a:p>
                    <a:endParaRPr lang="es-ES"/>
                  </a:p>
                </p:txBody>
              </p:sp>
              <p:sp>
                <p:nvSpPr>
                  <p:cNvPr id="231" name="Forma libre: forma 230">
                    <a:extLst>
                      <a:ext uri="{FF2B5EF4-FFF2-40B4-BE49-F238E27FC236}">
                        <a16:creationId xmlns:a16="http://schemas.microsoft.com/office/drawing/2014/main" id="{9A6A87AE-DFA1-E740-C028-8ADE03C0AD23}"/>
                      </a:ext>
                    </a:extLst>
                  </p:cNvPr>
                  <p:cNvSpPr/>
                  <p:nvPr/>
                </p:nvSpPr>
                <p:spPr>
                  <a:xfrm>
                    <a:off x="4352710" y="3223275"/>
                    <a:ext cx="171235" cy="53252"/>
                  </a:xfrm>
                  <a:custGeom>
                    <a:avLst/>
                    <a:gdLst>
                      <a:gd name="connsiteX0" fmla="*/ 2656 w 171235"/>
                      <a:gd name="connsiteY0" fmla="*/ 7895 h 53252"/>
                      <a:gd name="connsiteX1" fmla="*/ 158 w 171235"/>
                      <a:gd name="connsiteY1" fmla="*/ 2972 h 53252"/>
                      <a:gd name="connsiteX2" fmla="*/ 5179 w 171235"/>
                      <a:gd name="connsiteY2" fmla="*/ 155 h 53252"/>
                      <a:gd name="connsiteX3" fmla="*/ 168130 w 171235"/>
                      <a:gd name="connsiteY3" fmla="*/ 45198 h 53252"/>
                      <a:gd name="connsiteX4" fmla="*/ 171118 w 171235"/>
                      <a:gd name="connsiteY4" fmla="*/ 50145 h 53252"/>
                      <a:gd name="connsiteX5" fmla="*/ 166171 w 171235"/>
                      <a:gd name="connsiteY5" fmla="*/ 53134 h 53252"/>
                      <a:gd name="connsiteX6" fmla="*/ 2975 w 171235"/>
                      <a:gd name="connsiteY6" fmla="*/ 8042 h 53252"/>
                      <a:gd name="connsiteX7" fmla="*/ 2656 w 171235"/>
                      <a:gd name="connsiteY7" fmla="*/ 7944 h 5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235" h="53252">
                        <a:moveTo>
                          <a:pt x="2656" y="7895"/>
                        </a:moveTo>
                        <a:cubicBezTo>
                          <a:pt x="672" y="7161"/>
                          <a:pt x="-430" y="5030"/>
                          <a:pt x="158" y="2972"/>
                        </a:cubicBezTo>
                        <a:cubicBezTo>
                          <a:pt x="770" y="792"/>
                          <a:pt x="3023" y="-457"/>
                          <a:pt x="5179" y="155"/>
                        </a:cubicBezTo>
                        <a:cubicBezTo>
                          <a:pt x="6575" y="547"/>
                          <a:pt x="146111" y="39736"/>
                          <a:pt x="168130" y="45198"/>
                        </a:cubicBezTo>
                        <a:cubicBezTo>
                          <a:pt x="170285" y="45761"/>
                          <a:pt x="171657" y="47941"/>
                          <a:pt x="171118" y="50145"/>
                        </a:cubicBezTo>
                        <a:cubicBezTo>
                          <a:pt x="170579" y="52325"/>
                          <a:pt x="168375" y="53673"/>
                          <a:pt x="166171" y="53134"/>
                        </a:cubicBezTo>
                        <a:cubicBezTo>
                          <a:pt x="144053" y="47647"/>
                          <a:pt x="4395" y="8434"/>
                          <a:pt x="2975" y="8042"/>
                        </a:cubicBezTo>
                        <a:cubicBezTo>
                          <a:pt x="2877" y="8018"/>
                          <a:pt x="2754" y="7969"/>
                          <a:pt x="2656" y="7944"/>
                        </a:cubicBezTo>
                        <a:close/>
                      </a:path>
                    </a:pathLst>
                  </a:custGeom>
                  <a:solidFill>
                    <a:schemeClr val="bg1">
                      <a:lumMod val="65000"/>
                    </a:schemeClr>
                  </a:solidFill>
                  <a:ln w="0" cap="flat">
                    <a:noFill/>
                    <a:prstDash val="solid"/>
                    <a:miter/>
                  </a:ln>
                </p:spPr>
                <p:txBody>
                  <a:bodyPr rtlCol="0" anchor="ctr"/>
                  <a:lstStyle/>
                  <a:p>
                    <a:endParaRPr lang="es-ES"/>
                  </a:p>
                </p:txBody>
              </p:sp>
              <p:grpSp>
                <p:nvGrpSpPr>
                  <p:cNvPr id="232" name="Gráfico 172">
                    <a:extLst>
                      <a:ext uri="{FF2B5EF4-FFF2-40B4-BE49-F238E27FC236}">
                        <a16:creationId xmlns:a16="http://schemas.microsoft.com/office/drawing/2014/main" id="{C3556132-A662-9A19-7993-FF11AE944C19}"/>
                      </a:ext>
                    </a:extLst>
                  </p:cNvPr>
                  <p:cNvGrpSpPr/>
                  <p:nvPr/>
                </p:nvGrpSpPr>
                <p:grpSpPr>
                  <a:xfrm>
                    <a:off x="3195426" y="5431633"/>
                    <a:ext cx="369676" cy="161912"/>
                    <a:chOff x="3195426" y="5431633"/>
                    <a:chExt cx="369676" cy="161912"/>
                  </a:xfrm>
                </p:grpSpPr>
                <p:sp>
                  <p:nvSpPr>
                    <p:cNvPr id="233" name="Forma libre: forma 232">
                      <a:extLst>
                        <a:ext uri="{FF2B5EF4-FFF2-40B4-BE49-F238E27FC236}">
                          <a16:creationId xmlns:a16="http://schemas.microsoft.com/office/drawing/2014/main" id="{BE25F50E-0A68-7520-E5AC-7CF29B0F0D61}"/>
                        </a:ext>
                      </a:extLst>
                    </p:cNvPr>
                    <p:cNvSpPr/>
                    <p:nvPr/>
                  </p:nvSpPr>
                  <p:spPr>
                    <a:xfrm>
                      <a:off x="3196609" y="5431633"/>
                      <a:ext cx="346573" cy="131404"/>
                    </a:xfrm>
                    <a:custGeom>
                      <a:avLst/>
                      <a:gdLst>
                        <a:gd name="connsiteX0" fmla="*/ 346549 w 346573"/>
                        <a:gd name="connsiteY0" fmla="*/ 109091 h 131404"/>
                        <a:gd name="connsiteX1" fmla="*/ 127485 w 346573"/>
                        <a:gd name="connsiteY1" fmla="*/ 0 h 131404"/>
                        <a:gd name="connsiteX2" fmla="*/ 37548 w 346573"/>
                        <a:gd name="connsiteY2" fmla="*/ 1960 h 131404"/>
                        <a:gd name="connsiteX3" fmla="*/ 0 w 346573"/>
                        <a:gd name="connsiteY3" fmla="*/ 108602 h 131404"/>
                        <a:gd name="connsiteX4" fmla="*/ 106862 w 346573"/>
                        <a:gd name="connsiteY4" fmla="*/ 130400 h 131404"/>
                        <a:gd name="connsiteX5" fmla="*/ 346574 w 346573"/>
                        <a:gd name="connsiteY5" fmla="*/ 109067 h 13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73" h="131404">
                          <a:moveTo>
                            <a:pt x="346549" y="109091"/>
                          </a:moveTo>
                          <a:cubicBezTo>
                            <a:pt x="276990" y="48520"/>
                            <a:pt x="127485" y="0"/>
                            <a:pt x="127485" y="0"/>
                          </a:cubicBezTo>
                          <a:lnTo>
                            <a:pt x="37548" y="1960"/>
                          </a:lnTo>
                          <a:cubicBezTo>
                            <a:pt x="14720" y="27628"/>
                            <a:pt x="4409" y="77398"/>
                            <a:pt x="0" y="108602"/>
                          </a:cubicBezTo>
                          <a:cubicBezTo>
                            <a:pt x="16925" y="118742"/>
                            <a:pt x="48667" y="127633"/>
                            <a:pt x="106862" y="130400"/>
                          </a:cubicBezTo>
                          <a:cubicBezTo>
                            <a:pt x="214606" y="135544"/>
                            <a:pt x="301581" y="119795"/>
                            <a:pt x="346574" y="109067"/>
                          </a:cubicBezTo>
                          <a:close/>
                        </a:path>
                      </a:pathLst>
                    </a:custGeom>
                    <a:solidFill>
                      <a:schemeClr val="tx1"/>
                    </a:solidFill>
                    <a:ln w="0" cap="flat">
                      <a:noFill/>
                      <a:prstDash val="solid"/>
                      <a:miter/>
                    </a:ln>
                  </p:spPr>
                  <p:txBody>
                    <a:bodyPr rtlCol="0" anchor="ctr"/>
                    <a:lstStyle/>
                    <a:p>
                      <a:endParaRPr lang="es-ES"/>
                    </a:p>
                  </p:txBody>
                </p:sp>
                <p:sp>
                  <p:nvSpPr>
                    <p:cNvPr id="234" name="Forma libre: forma 233">
                      <a:extLst>
                        <a:ext uri="{FF2B5EF4-FFF2-40B4-BE49-F238E27FC236}">
                          <a16:creationId xmlns:a16="http://schemas.microsoft.com/office/drawing/2014/main" id="{1C92DD09-1AB2-77BF-FED4-59B9698E50DF}"/>
                        </a:ext>
                      </a:extLst>
                    </p:cNvPr>
                    <p:cNvSpPr/>
                    <p:nvPr/>
                  </p:nvSpPr>
                  <p:spPr>
                    <a:xfrm>
                      <a:off x="3195426" y="5540259"/>
                      <a:ext cx="369676" cy="53286"/>
                    </a:xfrm>
                    <a:custGeom>
                      <a:avLst/>
                      <a:gdLst>
                        <a:gd name="connsiteX0" fmla="*/ 347732 w 369676"/>
                        <a:gd name="connsiteY0" fmla="*/ 465 h 53286"/>
                        <a:gd name="connsiteX1" fmla="*/ 108021 w 369676"/>
                        <a:gd name="connsiteY1" fmla="*/ 21798 h 53286"/>
                        <a:gd name="connsiteX2" fmla="*/ 1158 w 369676"/>
                        <a:gd name="connsiteY2" fmla="*/ 0 h 53286"/>
                        <a:gd name="connsiteX3" fmla="*/ 203 w 369676"/>
                        <a:gd name="connsiteY3" fmla="*/ 7176 h 53286"/>
                        <a:gd name="connsiteX4" fmla="*/ 18842 w 369676"/>
                        <a:gd name="connsiteY4" fmla="*/ 35784 h 53286"/>
                        <a:gd name="connsiteX5" fmla="*/ 352165 w 369676"/>
                        <a:gd name="connsiteY5" fmla="*/ 48496 h 53286"/>
                        <a:gd name="connsiteX6" fmla="*/ 365441 w 369676"/>
                        <a:gd name="connsiteY6" fmla="*/ 18272 h 53286"/>
                        <a:gd name="connsiteX7" fmla="*/ 347732 w 369676"/>
                        <a:gd name="connsiteY7" fmla="*/ 465 h 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676" h="53286">
                          <a:moveTo>
                            <a:pt x="347732" y="465"/>
                          </a:moveTo>
                          <a:cubicBezTo>
                            <a:pt x="302739" y="11193"/>
                            <a:pt x="215789" y="26942"/>
                            <a:pt x="108021" y="21798"/>
                          </a:cubicBezTo>
                          <a:cubicBezTo>
                            <a:pt x="49826" y="19031"/>
                            <a:pt x="18083" y="10140"/>
                            <a:pt x="1158" y="0"/>
                          </a:cubicBezTo>
                          <a:cubicBezTo>
                            <a:pt x="815" y="2498"/>
                            <a:pt x="473" y="4923"/>
                            <a:pt x="203" y="7176"/>
                          </a:cubicBezTo>
                          <a:cubicBezTo>
                            <a:pt x="-1389" y="19961"/>
                            <a:pt x="6522" y="31988"/>
                            <a:pt x="18842" y="35784"/>
                          </a:cubicBezTo>
                          <a:cubicBezTo>
                            <a:pt x="101016" y="60962"/>
                            <a:pt x="281724" y="52856"/>
                            <a:pt x="352165" y="48496"/>
                          </a:cubicBezTo>
                          <a:cubicBezTo>
                            <a:pt x="367229" y="47565"/>
                            <a:pt x="375091" y="29881"/>
                            <a:pt x="365441" y="18272"/>
                          </a:cubicBezTo>
                          <a:cubicBezTo>
                            <a:pt x="360420" y="12246"/>
                            <a:pt x="354419" y="6295"/>
                            <a:pt x="347732" y="465"/>
                          </a:cubicBezTo>
                          <a:close/>
                        </a:path>
                      </a:pathLst>
                    </a:custGeom>
                    <a:gradFill>
                      <a:gsLst>
                        <a:gs pos="0">
                          <a:srgbClr val="09005D"/>
                        </a:gs>
                        <a:gs pos="50000">
                          <a:srgbClr val="110777"/>
                        </a:gs>
                        <a:gs pos="100000">
                          <a:srgbClr val="1A0F91"/>
                        </a:gs>
                      </a:gsLst>
                      <a:lin ang="5936766" scaled="1"/>
                    </a:gradFill>
                    <a:ln w="0" cap="flat">
                      <a:noFill/>
                      <a:prstDash val="solid"/>
                      <a:miter/>
                    </a:ln>
                  </p:spPr>
                  <p:txBody>
                    <a:bodyPr rtlCol="0" anchor="ctr"/>
                    <a:lstStyle/>
                    <a:p>
                      <a:endParaRPr lang="es-ES"/>
                    </a:p>
                  </p:txBody>
                </p:sp>
              </p:grpSp>
            </p:grpSp>
          </p:grpSp>
        </p:grpSp>
      </p:grpSp>
      <p:pic>
        <p:nvPicPr>
          <p:cNvPr id="35" name="Imagen 34">
            <a:extLst>
              <a:ext uri="{FF2B5EF4-FFF2-40B4-BE49-F238E27FC236}">
                <a16:creationId xmlns:a16="http://schemas.microsoft.com/office/drawing/2014/main" id="{D6F54408-E363-8DC4-56AC-C8CE0925C2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306337" y="2306337"/>
            <a:ext cx="6858000" cy="2245326"/>
          </a:xfrm>
          <a:prstGeom prst="rect">
            <a:avLst/>
          </a:prstGeom>
        </p:spPr>
      </p:pic>
      <p:sp>
        <p:nvSpPr>
          <p:cNvPr id="27" name="CuadroTexto 26">
            <a:extLst>
              <a:ext uri="{FF2B5EF4-FFF2-40B4-BE49-F238E27FC236}">
                <a16:creationId xmlns:a16="http://schemas.microsoft.com/office/drawing/2014/main" id="{F09B31F6-5CED-BE45-3146-AC383506E1A1}"/>
              </a:ext>
            </a:extLst>
          </p:cNvPr>
          <p:cNvSpPr txBox="1"/>
          <p:nvPr/>
        </p:nvSpPr>
        <p:spPr>
          <a:xfrm>
            <a:off x="1797414" y="992376"/>
            <a:ext cx="5634639" cy="1015663"/>
          </a:xfrm>
          <a:prstGeom prst="rect">
            <a:avLst/>
          </a:prstGeom>
          <a:noFill/>
        </p:spPr>
        <p:txBody>
          <a:bodyPr wrap="square" rtlCol="0">
            <a:spAutoFit/>
          </a:bodyPr>
          <a:lstStyle/>
          <a:p>
            <a:r>
              <a:rPr lang="es-ES" sz="6000" b="1" dirty="0">
                <a:solidFill>
                  <a:srgbClr val="124071"/>
                </a:solidFill>
              </a:rPr>
              <a:t>BOOSTING</a:t>
            </a:r>
          </a:p>
        </p:txBody>
      </p:sp>
      <p:grpSp>
        <p:nvGrpSpPr>
          <p:cNvPr id="2" name="Grupo 1">
            <a:extLst>
              <a:ext uri="{FF2B5EF4-FFF2-40B4-BE49-F238E27FC236}">
                <a16:creationId xmlns:a16="http://schemas.microsoft.com/office/drawing/2014/main" id="{925517AB-A7EB-FA2E-3F63-1DF97D09CD9A}"/>
              </a:ext>
            </a:extLst>
          </p:cNvPr>
          <p:cNvGrpSpPr/>
          <p:nvPr/>
        </p:nvGrpSpPr>
        <p:grpSpPr>
          <a:xfrm>
            <a:off x="10065523" y="6249349"/>
            <a:ext cx="1814367" cy="415498"/>
            <a:chOff x="8429082" y="5829496"/>
            <a:chExt cx="2149221" cy="492181"/>
          </a:xfrm>
        </p:grpSpPr>
        <p:pic>
          <p:nvPicPr>
            <p:cNvPr id="3" name="Imagen 2">
              <a:extLst>
                <a:ext uri="{FF2B5EF4-FFF2-40B4-BE49-F238E27FC236}">
                  <a16:creationId xmlns:a16="http://schemas.microsoft.com/office/drawing/2014/main" id="{5E8DFB47-33D2-9F5F-B534-5127EA3D53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29082" y="5845925"/>
              <a:ext cx="703281" cy="472793"/>
            </a:xfrm>
            <a:prstGeom prst="rect">
              <a:avLst/>
            </a:prstGeom>
          </p:spPr>
        </p:pic>
        <p:sp>
          <p:nvSpPr>
            <p:cNvPr id="4" name="CuadroTexto 3">
              <a:extLst>
                <a:ext uri="{FF2B5EF4-FFF2-40B4-BE49-F238E27FC236}">
                  <a16:creationId xmlns:a16="http://schemas.microsoft.com/office/drawing/2014/main" id="{940DE652-D44A-D275-EA3F-E934A0DCF9CF}"/>
                </a:ext>
              </a:extLst>
            </p:cNvPr>
            <p:cNvSpPr txBox="1"/>
            <p:nvPr/>
          </p:nvSpPr>
          <p:spPr>
            <a:xfrm>
              <a:off x="9131001" y="5829496"/>
              <a:ext cx="1447302" cy="492181"/>
            </a:xfrm>
            <a:prstGeom prst="rect">
              <a:avLst/>
            </a:prstGeom>
            <a:noFill/>
          </p:spPr>
          <p:txBody>
            <a:bodyPr wrap="none" rtlCol="0">
              <a:spAutoFit/>
            </a:bodyPr>
            <a:lstStyle/>
            <a:p>
              <a:r>
                <a:rPr lang="es-ES" sz="1050" b="1" dirty="0" err="1">
                  <a:solidFill>
                    <a:srgbClr val="1F3B88"/>
                  </a:solidFill>
                  <a:latin typeface="Arial" panose="020B0604020202020204" pitchFamily="34" charset="0"/>
                  <a:cs typeface="Arial" panose="020B0604020202020204" pitchFamily="34" charset="0"/>
                </a:rPr>
                <a:t>Funded</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by</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the</a:t>
              </a:r>
              <a:endParaRPr lang="es-ES" sz="1050" b="1" dirty="0">
                <a:solidFill>
                  <a:srgbClr val="1F3B88"/>
                </a:solidFill>
                <a:latin typeface="Arial" panose="020B0604020202020204" pitchFamily="34" charset="0"/>
                <a:cs typeface="Arial" panose="020B0604020202020204" pitchFamily="34" charset="0"/>
              </a:endParaRPr>
            </a:p>
            <a:p>
              <a:r>
                <a:rPr lang="es-ES" sz="1050" b="1" dirty="0" err="1">
                  <a:solidFill>
                    <a:srgbClr val="1F3B88"/>
                  </a:solidFill>
                  <a:latin typeface="Arial" panose="020B0604020202020204" pitchFamily="34" charset="0"/>
                  <a:cs typeface="Arial" panose="020B0604020202020204" pitchFamily="34" charset="0"/>
                </a:rPr>
                <a:t>European</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Union</a:t>
              </a:r>
              <a:endParaRPr lang="es-ES" sz="1050" b="1" dirty="0">
                <a:solidFill>
                  <a:srgbClr val="1F3B88"/>
                </a:solidFill>
                <a:latin typeface="Arial" panose="020B0604020202020204" pitchFamily="34" charset="0"/>
                <a:cs typeface="Arial" panose="020B0604020202020204" pitchFamily="34" charset="0"/>
              </a:endParaRPr>
            </a:p>
          </p:txBody>
        </p:sp>
      </p:grpSp>
      <p:cxnSp>
        <p:nvCxnSpPr>
          <p:cNvPr id="157" name="Conector recto 156">
            <a:extLst>
              <a:ext uri="{FF2B5EF4-FFF2-40B4-BE49-F238E27FC236}">
                <a16:creationId xmlns:a16="http://schemas.microsoft.com/office/drawing/2014/main" id="{EC132AD8-D831-8769-DF53-6475EDAECE43}"/>
              </a:ext>
            </a:extLst>
          </p:cNvPr>
          <p:cNvCxnSpPr>
            <a:cxnSpLocks/>
            <a:stCxn id="10" idx="3"/>
            <a:endCxn id="12" idx="1"/>
          </p:cNvCxnSpPr>
          <p:nvPr/>
        </p:nvCxnSpPr>
        <p:spPr>
          <a:xfrm>
            <a:off x="4667363" y="4845458"/>
            <a:ext cx="586169" cy="0"/>
          </a:xfrm>
          <a:prstGeom prst="line">
            <a:avLst/>
          </a:prstGeom>
          <a:ln>
            <a:headEnd type="oval" w="lg" len="lg"/>
            <a:tailEnd type="oval" w="lg" len="lg"/>
          </a:ln>
        </p:spPr>
        <p:style>
          <a:lnRef idx="2">
            <a:schemeClr val="accent1"/>
          </a:lnRef>
          <a:fillRef idx="0">
            <a:schemeClr val="accent1"/>
          </a:fillRef>
          <a:effectRef idx="1">
            <a:schemeClr val="accent1"/>
          </a:effectRef>
          <a:fontRef idx="minor">
            <a:schemeClr val="tx1"/>
          </a:fontRef>
        </p:style>
      </p:cxnSp>
      <p:cxnSp>
        <p:nvCxnSpPr>
          <p:cNvPr id="158" name="Conector recto 157">
            <a:extLst>
              <a:ext uri="{FF2B5EF4-FFF2-40B4-BE49-F238E27FC236}">
                <a16:creationId xmlns:a16="http://schemas.microsoft.com/office/drawing/2014/main" id="{AF764A61-086B-9DF2-B478-CBFF2096491C}"/>
              </a:ext>
            </a:extLst>
          </p:cNvPr>
          <p:cNvCxnSpPr>
            <a:cxnSpLocks/>
            <a:stCxn id="12" idx="3"/>
            <a:endCxn id="11" idx="1"/>
          </p:cNvCxnSpPr>
          <p:nvPr/>
        </p:nvCxnSpPr>
        <p:spPr>
          <a:xfrm>
            <a:off x="7763673" y="4845458"/>
            <a:ext cx="638410" cy="952"/>
          </a:xfrm>
          <a:prstGeom prst="line">
            <a:avLst/>
          </a:prstGeom>
          <a:ln>
            <a:headEnd type="oval" w="lg" len="lg"/>
            <a:tailEnd type="oval" w="lg" len="lg"/>
          </a:ln>
        </p:spPr>
        <p:style>
          <a:lnRef idx="2">
            <a:schemeClr val="accent1"/>
          </a:lnRef>
          <a:fillRef idx="0">
            <a:schemeClr val="accent1"/>
          </a:fillRef>
          <a:effectRef idx="1">
            <a:schemeClr val="accent1"/>
          </a:effectRef>
          <a:fontRef idx="minor">
            <a:schemeClr val="tx1"/>
          </a:fontRef>
        </p:style>
      </p:cxnSp>
      <p:sp>
        <p:nvSpPr>
          <p:cNvPr id="164" name="CuadroTexto 163">
            <a:extLst>
              <a:ext uri="{FF2B5EF4-FFF2-40B4-BE49-F238E27FC236}">
                <a16:creationId xmlns:a16="http://schemas.microsoft.com/office/drawing/2014/main" id="{F7323CE7-3363-3C63-BF9E-1CFD183903E0}"/>
              </a:ext>
            </a:extLst>
          </p:cNvPr>
          <p:cNvSpPr txBox="1"/>
          <p:nvPr/>
        </p:nvSpPr>
        <p:spPr>
          <a:xfrm>
            <a:off x="1797414" y="1762678"/>
            <a:ext cx="5122960" cy="1015663"/>
          </a:xfrm>
          <a:prstGeom prst="rect">
            <a:avLst/>
          </a:prstGeom>
          <a:noFill/>
        </p:spPr>
        <p:txBody>
          <a:bodyPr wrap="square" rtlCol="0">
            <a:spAutoFit/>
          </a:bodyPr>
          <a:lstStyle/>
          <a:p>
            <a:r>
              <a:rPr lang="es-ES" sz="6000" b="1" dirty="0">
                <a:solidFill>
                  <a:srgbClr val="124071"/>
                </a:solidFill>
              </a:rPr>
              <a:t>INDUSTRY 5.0</a:t>
            </a:r>
          </a:p>
        </p:txBody>
      </p:sp>
      <p:sp>
        <p:nvSpPr>
          <p:cNvPr id="165" name="CuadroTexto 164">
            <a:extLst>
              <a:ext uri="{FF2B5EF4-FFF2-40B4-BE49-F238E27FC236}">
                <a16:creationId xmlns:a16="http://schemas.microsoft.com/office/drawing/2014/main" id="{C7A3C786-6D0C-E80C-600D-91B0C557C30C}"/>
              </a:ext>
            </a:extLst>
          </p:cNvPr>
          <p:cNvSpPr txBox="1"/>
          <p:nvPr/>
        </p:nvSpPr>
        <p:spPr>
          <a:xfrm>
            <a:off x="7128434" y="1170203"/>
            <a:ext cx="4118683" cy="1323439"/>
          </a:xfrm>
          <a:prstGeom prst="rect">
            <a:avLst/>
          </a:prstGeom>
          <a:noFill/>
        </p:spPr>
        <p:txBody>
          <a:bodyPr wrap="square">
            <a:spAutoFit/>
          </a:bodyPr>
          <a:lstStyle/>
          <a:p>
            <a:r>
              <a:rPr lang="en-US" sz="1600" b="1" i="0" u="none" strike="noStrike" baseline="0" dirty="0">
                <a:solidFill>
                  <a:srgbClr val="93BADB"/>
                </a:solidFill>
                <a:latin typeface="Tahoma-Bold"/>
              </a:rPr>
              <a:t>Industry 5.0 keeps comprising the same industry 4.0 objective of helping industries to </a:t>
            </a:r>
            <a:r>
              <a:rPr lang="en-US" sz="1600" b="1" i="0" u="none" strike="noStrike" baseline="0" dirty="0" err="1">
                <a:solidFill>
                  <a:srgbClr val="93BADB"/>
                </a:solidFill>
                <a:latin typeface="Tahoma-Bold"/>
              </a:rPr>
              <a:t>digitise</a:t>
            </a:r>
            <a:r>
              <a:rPr lang="en-US" sz="1600" b="1" i="0" u="none" strike="noStrike" baseline="0" dirty="0">
                <a:solidFill>
                  <a:srgbClr val="93BADB"/>
                </a:solidFill>
                <a:latin typeface="Tahoma-Bold"/>
              </a:rPr>
              <a:t> and embrace new advanced technologies, but adding three new principles…</a:t>
            </a:r>
          </a:p>
        </p:txBody>
      </p:sp>
      <p:cxnSp>
        <p:nvCxnSpPr>
          <p:cNvPr id="166" name="Conector recto 165">
            <a:extLst>
              <a:ext uri="{FF2B5EF4-FFF2-40B4-BE49-F238E27FC236}">
                <a16:creationId xmlns:a16="http://schemas.microsoft.com/office/drawing/2014/main" id="{CE8DA986-9DAB-4805-650A-8EA63DF76949}"/>
              </a:ext>
            </a:extLst>
          </p:cNvPr>
          <p:cNvCxnSpPr>
            <a:cxnSpLocks/>
          </p:cNvCxnSpPr>
          <p:nvPr/>
        </p:nvCxnSpPr>
        <p:spPr>
          <a:xfrm>
            <a:off x="6920374" y="1050426"/>
            <a:ext cx="0" cy="1500704"/>
          </a:xfrm>
          <a:prstGeom prst="line">
            <a:avLst/>
          </a:prstGeom>
          <a:ln>
            <a:solidFill>
              <a:srgbClr val="124071"/>
            </a:solidFill>
          </a:ln>
        </p:spPr>
        <p:style>
          <a:lnRef idx="2">
            <a:schemeClr val="accent1"/>
          </a:lnRef>
          <a:fillRef idx="0">
            <a:schemeClr val="accent1"/>
          </a:fillRef>
          <a:effectRef idx="1">
            <a:schemeClr val="accent1"/>
          </a:effectRef>
          <a:fontRef idx="minor">
            <a:schemeClr val="tx1"/>
          </a:fontRef>
        </p:style>
      </p:cxnSp>
      <p:pic>
        <p:nvPicPr>
          <p:cNvPr id="307" name="Imagen 306" descr="Logotipo, nombre de la empresa&#10;&#10;Descripción generada automáticamente">
            <a:extLst>
              <a:ext uri="{FF2B5EF4-FFF2-40B4-BE49-F238E27FC236}">
                <a16:creationId xmlns:a16="http://schemas.microsoft.com/office/drawing/2014/main" id="{BBF12A8D-2ABB-2FF6-6564-5A2743A5CE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29800" y="117481"/>
            <a:ext cx="2122248" cy="851316"/>
          </a:xfrm>
          <a:prstGeom prst="rect">
            <a:avLst/>
          </a:prstGeom>
        </p:spPr>
      </p:pic>
    </p:spTree>
    <p:extLst>
      <p:ext uri="{BB962C8B-B14F-4D97-AF65-F5344CB8AC3E}">
        <p14:creationId xmlns:p14="http://schemas.microsoft.com/office/powerpoint/2010/main" val="1175517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adroTexto 26">
            <a:extLst>
              <a:ext uri="{FF2B5EF4-FFF2-40B4-BE49-F238E27FC236}">
                <a16:creationId xmlns:a16="http://schemas.microsoft.com/office/drawing/2014/main" id="{F09B31F6-5CED-BE45-3146-AC383506E1A1}"/>
              </a:ext>
            </a:extLst>
          </p:cNvPr>
          <p:cNvSpPr txBox="1"/>
          <p:nvPr/>
        </p:nvSpPr>
        <p:spPr>
          <a:xfrm>
            <a:off x="1797413" y="1038096"/>
            <a:ext cx="7146561" cy="1015663"/>
          </a:xfrm>
          <a:prstGeom prst="rect">
            <a:avLst/>
          </a:prstGeom>
          <a:noFill/>
        </p:spPr>
        <p:txBody>
          <a:bodyPr wrap="square" rtlCol="0">
            <a:spAutoFit/>
          </a:bodyPr>
          <a:lstStyle/>
          <a:p>
            <a:r>
              <a:rPr lang="en-GB" sz="6000" b="1" dirty="0">
                <a:solidFill>
                  <a:srgbClr val="124071"/>
                </a:solidFill>
              </a:rPr>
              <a:t>HOW DO WE DO IT?</a:t>
            </a:r>
          </a:p>
        </p:txBody>
      </p:sp>
      <p:grpSp>
        <p:nvGrpSpPr>
          <p:cNvPr id="2" name="Grupo 1">
            <a:extLst>
              <a:ext uri="{FF2B5EF4-FFF2-40B4-BE49-F238E27FC236}">
                <a16:creationId xmlns:a16="http://schemas.microsoft.com/office/drawing/2014/main" id="{925517AB-A7EB-FA2E-3F63-1DF97D09CD9A}"/>
              </a:ext>
            </a:extLst>
          </p:cNvPr>
          <p:cNvGrpSpPr/>
          <p:nvPr/>
        </p:nvGrpSpPr>
        <p:grpSpPr>
          <a:xfrm>
            <a:off x="10065523" y="6249349"/>
            <a:ext cx="1814367" cy="415498"/>
            <a:chOff x="8429082" y="5829496"/>
            <a:chExt cx="2149221" cy="492181"/>
          </a:xfrm>
        </p:grpSpPr>
        <p:pic>
          <p:nvPicPr>
            <p:cNvPr id="3" name="Imagen 2">
              <a:extLst>
                <a:ext uri="{FF2B5EF4-FFF2-40B4-BE49-F238E27FC236}">
                  <a16:creationId xmlns:a16="http://schemas.microsoft.com/office/drawing/2014/main" id="{5E8DFB47-33D2-9F5F-B534-5127EA3D53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29082" y="5845925"/>
              <a:ext cx="703281" cy="472793"/>
            </a:xfrm>
            <a:prstGeom prst="rect">
              <a:avLst/>
            </a:prstGeom>
          </p:spPr>
        </p:pic>
        <p:sp>
          <p:nvSpPr>
            <p:cNvPr id="4" name="CuadroTexto 3">
              <a:extLst>
                <a:ext uri="{FF2B5EF4-FFF2-40B4-BE49-F238E27FC236}">
                  <a16:creationId xmlns:a16="http://schemas.microsoft.com/office/drawing/2014/main" id="{940DE652-D44A-D275-EA3F-E934A0DCF9CF}"/>
                </a:ext>
              </a:extLst>
            </p:cNvPr>
            <p:cNvSpPr txBox="1"/>
            <p:nvPr/>
          </p:nvSpPr>
          <p:spPr>
            <a:xfrm>
              <a:off x="9131001" y="5829496"/>
              <a:ext cx="1447302" cy="492181"/>
            </a:xfrm>
            <a:prstGeom prst="rect">
              <a:avLst/>
            </a:prstGeom>
            <a:noFill/>
          </p:spPr>
          <p:txBody>
            <a:bodyPr wrap="none" rtlCol="0">
              <a:spAutoFit/>
            </a:bodyPr>
            <a:lstStyle/>
            <a:p>
              <a:r>
                <a:rPr lang="en-GB" sz="1050" b="1" dirty="0">
                  <a:solidFill>
                    <a:srgbClr val="1F3B88"/>
                  </a:solidFill>
                  <a:latin typeface="Arial" panose="020B0604020202020204" pitchFamily="34" charset="0"/>
                  <a:cs typeface="Arial" panose="020B0604020202020204" pitchFamily="34" charset="0"/>
                </a:rPr>
                <a:t>Funded by the</a:t>
              </a:r>
            </a:p>
            <a:p>
              <a:r>
                <a:rPr lang="en-GB" sz="1050" b="1" dirty="0">
                  <a:solidFill>
                    <a:srgbClr val="1F3B88"/>
                  </a:solidFill>
                  <a:latin typeface="Arial" panose="020B0604020202020204" pitchFamily="34" charset="0"/>
                  <a:cs typeface="Arial" panose="020B0604020202020204" pitchFamily="34" charset="0"/>
                </a:rPr>
                <a:t>European Union</a:t>
              </a:r>
            </a:p>
          </p:txBody>
        </p:sp>
      </p:grpSp>
      <p:sp>
        <p:nvSpPr>
          <p:cNvPr id="8" name="Forma libre: forma 7">
            <a:extLst>
              <a:ext uri="{FF2B5EF4-FFF2-40B4-BE49-F238E27FC236}">
                <a16:creationId xmlns:a16="http://schemas.microsoft.com/office/drawing/2014/main" id="{8C16DE63-D3A8-337D-FEF9-AD35986E55B8}"/>
              </a:ext>
            </a:extLst>
          </p:cNvPr>
          <p:cNvSpPr/>
          <p:nvPr/>
        </p:nvSpPr>
        <p:spPr>
          <a:xfrm>
            <a:off x="1847850" y="3700871"/>
            <a:ext cx="10344150" cy="109697"/>
          </a:xfrm>
          <a:custGeom>
            <a:avLst/>
            <a:gdLst>
              <a:gd name="connsiteX0" fmla="*/ 0 w 10195560"/>
              <a:gd name="connsiteY0" fmla="*/ 0 h 121964"/>
              <a:gd name="connsiteX1" fmla="*/ 10195560 w 10195560"/>
              <a:gd name="connsiteY1" fmla="*/ 0 h 121964"/>
              <a:gd name="connsiteX2" fmla="*/ 10195560 w 10195560"/>
              <a:gd name="connsiteY2" fmla="*/ 121964 h 121964"/>
              <a:gd name="connsiteX3" fmla="*/ 0 w 10195560"/>
              <a:gd name="connsiteY3" fmla="*/ 121964 h 121964"/>
            </a:gdLst>
            <a:ahLst/>
            <a:cxnLst>
              <a:cxn ang="0">
                <a:pos x="connsiteX0" y="connsiteY0"/>
              </a:cxn>
              <a:cxn ang="0">
                <a:pos x="connsiteX1" y="connsiteY1"/>
              </a:cxn>
              <a:cxn ang="0">
                <a:pos x="connsiteX2" y="connsiteY2"/>
              </a:cxn>
              <a:cxn ang="0">
                <a:pos x="connsiteX3" y="connsiteY3"/>
              </a:cxn>
            </a:cxnLst>
            <a:rect l="l" t="t" r="r" b="b"/>
            <a:pathLst>
              <a:path w="10195560" h="121964">
                <a:moveTo>
                  <a:pt x="0" y="0"/>
                </a:moveTo>
                <a:lnTo>
                  <a:pt x="10195560" y="0"/>
                </a:lnTo>
                <a:lnTo>
                  <a:pt x="10195560" y="121964"/>
                </a:lnTo>
                <a:lnTo>
                  <a:pt x="0" y="121964"/>
                </a:lnTo>
                <a:close/>
              </a:path>
            </a:pathLst>
          </a:custGeom>
          <a:solidFill>
            <a:srgbClr val="F2F2F2"/>
          </a:solidFill>
          <a:ln w="0" cap="flat">
            <a:noFill/>
            <a:prstDash val="solid"/>
            <a:miter/>
          </a:ln>
        </p:spPr>
        <p:txBody>
          <a:bodyPr rtlCol="0" anchor="ctr"/>
          <a:lstStyle/>
          <a:p>
            <a:endParaRPr lang="en-GB" dirty="0"/>
          </a:p>
        </p:txBody>
      </p:sp>
      <p:grpSp>
        <p:nvGrpSpPr>
          <p:cNvPr id="9" name="Gráfico 5">
            <a:extLst>
              <a:ext uri="{FF2B5EF4-FFF2-40B4-BE49-F238E27FC236}">
                <a16:creationId xmlns:a16="http://schemas.microsoft.com/office/drawing/2014/main" id="{638F35BC-8802-EDF1-8949-35D8AC881459}"/>
              </a:ext>
            </a:extLst>
          </p:cNvPr>
          <p:cNvGrpSpPr/>
          <p:nvPr/>
        </p:nvGrpSpPr>
        <p:grpSpPr>
          <a:xfrm>
            <a:off x="2483934" y="2203865"/>
            <a:ext cx="3064536" cy="1585030"/>
            <a:chOff x="2589082" y="2932846"/>
            <a:chExt cx="3039296" cy="1571976"/>
          </a:xfrm>
          <a:solidFill>
            <a:srgbClr val="2E679E"/>
          </a:solidFill>
        </p:grpSpPr>
        <p:sp>
          <p:nvSpPr>
            <p:cNvPr id="10" name="Forma libre: forma 9">
              <a:extLst>
                <a:ext uri="{FF2B5EF4-FFF2-40B4-BE49-F238E27FC236}">
                  <a16:creationId xmlns:a16="http://schemas.microsoft.com/office/drawing/2014/main" id="{32694340-5081-E544-8819-688DB7D0B2F5}"/>
                </a:ext>
              </a:extLst>
            </p:cNvPr>
            <p:cNvSpPr/>
            <p:nvPr/>
          </p:nvSpPr>
          <p:spPr>
            <a:xfrm>
              <a:off x="2658998" y="2932846"/>
              <a:ext cx="2969380" cy="1484677"/>
            </a:xfrm>
            <a:custGeom>
              <a:avLst/>
              <a:gdLst>
                <a:gd name="connsiteX0" fmla="*/ 2969381 w 2969380"/>
                <a:gd name="connsiteY0" fmla="*/ 1484677 h 1484677"/>
                <a:gd name="connsiteX1" fmla="*/ 2934639 w 2969380"/>
                <a:gd name="connsiteY1" fmla="*/ 1484677 h 1484677"/>
                <a:gd name="connsiteX2" fmla="*/ 1484703 w 2969380"/>
                <a:gd name="connsiteY2" fmla="*/ 34741 h 1484677"/>
                <a:gd name="connsiteX3" fmla="*/ 34741 w 2969380"/>
                <a:gd name="connsiteY3" fmla="*/ 1484677 h 1484677"/>
                <a:gd name="connsiteX4" fmla="*/ 0 w 2969380"/>
                <a:gd name="connsiteY4" fmla="*/ 1484677 h 1484677"/>
                <a:gd name="connsiteX5" fmla="*/ 434866 w 2969380"/>
                <a:gd name="connsiteY5" fmla="*/ 434841 h 1484677"/>
                <a:gd name="connsiteX6" fmla="*/ 1484703 w 2969380"/>
                <a:gd name="connsiteY6" fmla="*/ 0 h 1484677"/>
                <a:gd name="connsiteX7" fmla="*/ 2534540 w 2969380"/>
                <a:gd name="connsiteY7" fmla="*/ 434841 h 1484677"/>
                <a:gd name="connsiteX8" fmla="*/ 2969381 w 2969380"/>
                <a:gd name="connsiteY8" fmla="*/ 1484677 h 148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9380" h="1484677">
                  <a:moveTo>
                    <a:pt x="2969381" y="1484677"/>
                  </a:moveTo>
                  <a:lnTo>
                    <a:pt x="2934639" y="1484677"/>
                  </a:lnTo>
                  <a:cubicBezTo>
                    <a:pt x="2934639" y="685167"/>
                    <a:pt x="2284188" y="34741"/>
                    <a:pt x="1484703" y="34741"/>
                  </a:cubicBezTo>
                  <a:cubicBezTo>
                    <a:pt x="685218" y="34741"/>
                    <a:pt x="34741" y="685167"/>
                    <a:pt x="34741" y="1484677"/>
                  </a:cubicBezTo>
                  <a:lnTo>
                    <a:pt x="0" y="1484677"/>
                  </a:lnTo>
                  <a:cubicBezTo>
                    <a:pt x="0" y="1088096"/>
                    <a:pt x="154437" y="715269"/>
                    <a:pt x="434866" y="434841"/>
                  </a:cubicBezTo>
                  <a:cubicBezTo>
                    <a:pt x="715321" y="154437"/>
                    <a:pt x="1088147" y="0"/>
                    <a:pt x="1484703" y="0"/>
                  </a:cubicBezTo>
                  <a:cubicBezTo>
                    <a:pt x="1881259" y="0"/>
                    <a:pt x="2254137" y="154437"/>
                    <a:pt x="2534540" y="434841"/>
                  </a:cubicBezTo>
                  <a:cubicBezTo>
                    <a:pt x="2814943" y="715244"/>
                    <a:pt x="2969381" y="1088096"/>
                    <a:pt x="2969381" y="1484677"/>
                  </a:cubicBezTo>
                  <a:close/>
                </a:path>
              </a:pathLst>
            </a:custGeom>
            <a:solidFill>
              <a:srgbClr val="124071"/>
            </a:solidFill>
            <a:ln w="0" cap="flat">
              <a:solidFill>
                <a:srgbClr val="124071"/>
              </a:solidFill>
              <a:prstDash val="solid"/>
              <a:miter/>
            </a:ln>
          </p:spPr>
          <p:txBody>
            <a:bodyPr rtlCol="0" anchor="ctr"/>
            <a:lstStyle/>
            <a:p>
              <a:endParaRPr lang="en-GB" dirty="0"/>
            </a:p>
          </p:txBody>
        </p:sp>
        <p:sp>
          <p:nvSpPr>
            <p:cNvPr id="11" name="Forma libre: forma 10">
              <a:extLst>
                <a:ext uri="{FF2B5EF4-FFF2-40B4-BE49-F238E27FC236}">
                  <a16:creationId xmlns:a16="http://schemas.microsoft.com/office/drawing/2014/main" id="{8CCD73FA-CD7A-8F8C-6937-094F1552A9C0}"/>
                </a:ext>
              </a:extLst>
            </p:cNvPr>
            <p:cNvSpPr/>
            <p:nvPr/>
          </p:nvSpPr>
          <p:spPr>
            <a:xfrm>
              <a:off x="2589082" y="4330223"/>
              <a:ext cx="174598" cy="174598"/>
            </a:xfrm>
            <a:custGeom>
              <a:avLst/>
              <a:gdLst>
                <a:gd name="connsiteX0" fmla="*/ 174599 w 174598"/>
                <a:gd name="connsiteY0" fmla="*/ 87299 h 174598"/>
                <a:gd name="connsiteX1" fmla="*/ 87300 w 174598"/>
                <a:gd name="connsiteY1" fmla="*/ 174599 h 174598"/>
                <a:gd name="connsiteX2" fmla="*/ 0 w 174598"/>
                <a:gd name="connsiteY2" fmla="*/ 87299 h 174598"/>
                <a:gd name="connsiteX3" fmla="*/ 87300 w 174598"/>
                <a:gd name="connsiteY3" fmla="*/ 0 h 174598"/>
                <a:gd name="connsiteX4" fmla="*/ 174599 w 174598"/>
                <a:gd name="connsiteY4" fmla="*/ 87299 h 174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98" h="174598">
                  <a:moveTo>
                    <a:pt x="174599" y="87299"/>
                  </a:moveTo>
                  <a:cubicBezTo>
                    <a:pt x="174599" y="135514"/>
                    <a:pt x="135514" y="174599"/>
                    <a:pt x="87300" y="174599"/>
                  </a:cubicBezTo>
                  <a:cubicBezTo>
                    <a:pt x="39085" y="174599"/>
                    <a:pt x="0" y="135514"/>
                    <a:pt x="0" y="87299"/>
                  </a:cubicBezTo>
                  <a:cubicBezTo>
                    <a:pt x="0" y="39085"/>
                    <a:pt x="39085" y="0"/>
                    <a:pt x="87300" y="0"/>
                  </a:cubicBezTo>
                  <a:cubicBezTo>
                    <a:pt x="135514" y="0"/>
                    <a:pt x="174599" y="39085"/>
                    <a:pt x="174599" y="87299"/>
                  </a:cubicBezTo>
                  <a:close/>
                </a:path>
              </a:pathLst>
            </a:custGeom>
            <a:solidFill>
              <a:srgbClr val="124071"/>
            </a:solidFill>
            <a:ln w="0" cap="flat">
              <a:noFill/>
              <a:prstDash val="solid"/>
              <a:miter/>
            </a:ln>
          </p:spPr>
          <p:txBody>
            <a:bodyPr rtlCol="0" anchor="ctr"/>
            <a:lstStyle/>
            <a:p>
              <a:endParaRPr lang="en-GB" dirty="0"/>
            </a:p>
          </p:txBody>
        </p:sp>
      </p:grpSp>
      <p:grpSp>
        <p:nvGrpSpPr>
          <p:cNvPr id="12" name="Gráfico 5">
            <a:extLst>
              <a:ext uri="{FF2B5EF4-FFF2-40B4-BE49-F238E27FC236}">
                <a16:creationId xmlns:a16="http://schemas.microsoft.com/office/drawing/2014/main" id="{345AC280-B2D8-A3A9-A6DC-AF6491CF96AE}"/>
              </a:ext>
            </a:extLst>
          </p:cNvPr>
          <p:cNvGrpSpPr/>
          <p:nvPr/>
        </p:nvGrpSpPr>
        <p:grpSpPr>
          <a:xfrm>
            <a:off x="8488487" y="2203865"/>
            <a:ext cx="3064485" cy="1585030"/>
            <a:chOff x="8544181" y="2932846"/>
            <a:chExt cx="3039245" cy="1571976"/>
          </a:xfrm>
          <a:solidFill>
            <a:srgbClr val="D63329"/>
          </a:solidFill>
        </p:grpSpPr>
        <p:sp>
          <p:nvSpPr>
            <p:cNvPr id="13" name="Forma libre: forma 12">
              <a:extLst>
                <a:ext uri="{FF2B5EF4-FFF2-40B4-BE49-F238E27FC236}">
                  <a16:creationId xmlns:a16="http://schemas.microsoft.com/office/drawing/2014/main" id="{D251B27A-55F8-3F74-44A2-C1117B7D9EF6}"/>
                </a:ext>
              </a:extLst>
            </p:cNvPr>
            <p:cNvSpPr/>
            <p:nvPr/>
          </p:nvSpPr>
          <p:spPr>
            <a:xfrm>
              <a:off x="8544181" y="2932846"/>
              <a:ext cx="2969329" cy="1484677"/>
            </a:xfrm>
            <a:custGeom>
              <a:avLst/>
              <a:gdLst>
                <a:gd name="connsiteX0" fmla="*/ 2969329 w 2969329"/>
                <a:gd name="connsiteY0" fmla="*/ 1484677 h 1484677"/>
                <a:gd name="connsiteX1" fmla="*/ 2934613 w 2969329"/>
                <a:gd name="connsiteY1" fmla="*/ 1484677 h 1484677"/>
                <a:gd name="connsiteX2" fmla="*/ 1484652 w 2969329"/>
                <a:gd name="connsiteY2" fmla="*/ 34741 h 1484677"/>
                <a:gd name="connsiteX3" fmla="*/ 34716 w 2969329"/>
                <a:gd name="connsiteY3" fmla="*/ 1484677 h 1484677"/>
                <a:gd name="connsiteX4" fmla="*/ 0 w 2969329"/>
                <a:gd name="connsiteY4" fmla="*/ 1484677 h 1484677"/>
                <a:gd name="connsiteX5" fmla="*/ 434866 w 2969329"/>
                <a:gd name="connsiteY5" fmla="*/ 434841 h 1484677"/>
                <a:gd name="connsiteX6" fmla="*/ 1484652 w 2969329"/>
                <a:gd name="connsiteY6" fmla="*/ 0 h 1484677"/>
                <a:gd name="connsiteX7" fmla="*/ 2534489 w 2969329"/>
                <a:gd name="connsiteY7" fmla="*/ 434841 h 1484677"/>
                <a:gd name="connsiteX8" fmla="*/ 2969329 w 2969329"/>
                <a:gd name="connsiteY8" fmla="*/ 1484677 h 148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9329" h="1484677">
                  <a:moveTo>
                    <a:pt x="2969329" y="1484677"/>
                  </a:moveTo>
                  <a:lnTo>
                    <a:pt x="2934613" y="1484677"/>
                  </a:lnTo>
                  <a:cubicBezTo>
                    <a:pt x="2934613" y="685167"/>
                    <a:pt x="2284162" y="34741"/>
                    <a:pt x="1484652" y="34741"/>
                  </a:cubicBezTo>
                  <a:cubicBezTo>
                    <a:pt x="685141" y="34741"/>
                    <a:pt x="34716" y="685193"/>
                    <a:pt x="34716" y="1484677"/>
                  </a:cubicBezTo>
                  <a:lnTo>
                    <a:pt x="0" y="1484677"/>
                  </a:lnTo>
                  <a:cubicBezTo>
                    <a:pt x="0" y="1088096"/>
                    <a:pt x="154437" y="715269"/>
                    <a:pt x="434866" y="434841"/>
                  </a:cubicBezTo>
                  <a:cubicBezTo>
                    <a:pt x="715269" y="154437"/>
                    <a:pt x="1088095" y="0"/>
                    <a:pt x="1484652" y="0"/>
                  </a:cubicBezTo>
                  <a:cubicBezTo>
                    <a:pt x="1881208" y="0"/>
                    <a:pt x="2254085" y="154437"/>
                    <a:pt x="2534489" y="434841"/>
                  </a:cubicBezTo>
                  <a:cubicBezTo>
                    <a:pt x="2814892" y="715244"/>
                    <a:pt x="2969329" y="1088096"/>
                    <a:pt x="2969329" y="1484677"/>
                  </a:cubicBezTo>
                  <a:close/>
                </a:path>
              </a:pathLst>
            </a:custGeom>
            <a:solidFill>
              <a:srgbClr val="AECCE4"/>
            </a:solidFill>
            <a:ln w="0" cap="flat">
              <a:solidFill>
                <a:srgbClr val="AECCE4"/>
              </a:solidFill>
              <a:prstDash val="solid"/>
              <a:miter/>
            </a:ln>
          </p:spPr>
          <p:txBody>
            <a:bodyPr rtlCol="0" anchor="ctr"/>
            <a:lstStyle/>
            <a:p>
              <a:endParaRPr lang="en-GB" dirty="0"/>
            </a:p>
          </p:txBody>
        </p:sp>
        <p:sp>
          <p:nvSpPr>
            <p:cNvPr id="14" name="Forma libre: forma 13">
              <a:extLst>
                <a:ext uri="{FF2B5EF4-FFF2-40B4-BE49-F238E27FC236}">
                  <a16:creationId xmlns:a16="http://schemas.microsoft.com/office/drawing/2014/main" id="{832D08AC-F56A-1B2C-F800-CF90683AE0B2}"/>
                </a:ext>
              </a:extLst>
            </p:cNvPr>
            <p:cNvSpPr/>
            <p:nvPr/>
          </p:nvSpPr>
          <p:spPr>
            <a:xfrm>
              <a:off x="11408828" y="4330223"/>
              <a:ext cx="174598" cy="174598"/>
            </a:xfrm>
            <a:custGeom>
              <a:avLst/>
              <a:gdLst>
                <a:gd name="connsiteX0" fmla="*/ 174599 w 174598"/>
                <a:gd name="connsiteY0" fmla="*/ 87299 h 174598"/>
                <a:gd name="connsiteX1" fmla="*/ 87299 w 174598"/>
                <a:gd name="connsiteY1" fmla="*/ 174599 h 174598"/>
                <a:gd name="connsiteX2" fmla="*/ 0 w 174598"/>
                <a:gd name="connsiteY2" fmla="*/ 87299 h 174598"/>
                <a:gd name="connsiteX3" fmla="*/ 87299 w 174598"/>
                <a:gd name="connsiteY3" fmla="*/ 0 h 174598"/>
                <a:gd name="connsiteX4" fmla="*/ 174599 w 174598"/>
                <a:gd name="connsiteY4" fmla="*/ 87299 h 174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98" h="174598">
                  <a:moveTo>
                    <a:pt x="174599" y="87299"/>
                  </a:moveTo>
                  <a:cubicBezTo>
                    <a:pt x="174599" y="135514"/>
                    <a:pt x="135514" y="174599"/>
                    <a:pt x="87299" y="174599"/>
                  </a:cubicBezTo>
                  <a:cubicBezTo>
                    <a:pt x="39085" y="174599"/>
                    <a:pt x="0" y="135514"/>
                    <a:pt x="0" y="87299"/>
                  </a:cubicBezTo>
                  <a:cubicBezTo>
                    <a:pt x="0" y="39085"/>
                    <a:pt x="39085" y="0"/>
                    <a:pt x="87299" y="0"/>
                  </a:cubicBezTo>
                  <a:cubicBezTo>
                    <a:pt x="135514" y="0"/>
                    <a:pt x="174599" y="39085"/>
                    <a:pt x="174599" y="87299"/>
                  </a:cubicBezTo>
                  <a:close/>
                </a:path>
              </a:pathLst>
            </a:custGeom>
            <a:solidFill>
              <a:srgbClr val="AECCE4"/>
            </a:solidFill>
            <a:ln w="0" cap="flat">
              <a:noFill/>
              <a:prstDash val="solid"/>
              <a:miter/>
            </a:ln>
          </p:spPr>
          <p:txBody>
            <a:bodyPr rtlCol="0" anchor="ctr"/>
            <a:lstStyle/>
            <a:p>
              <a:endParaRPr lang="en-GB" dirty="0"/>
            </a:p>
          </p:txBody>
        </p:sp>
      </p:grpSp>
      <p:grpSp>
        <p:nvGrpSpPr>
          <p:cNvPr id="15" name="Gráfico 5">
            <a:extLst>
              <a:ext uri="{FF2B5EF4-FFF2-40B4-BE49-F238E27FC236}">
                <a16:creationId xmlns:a16="http://schemas.microsoft.com/office/drawing/2014/main" id="{CF06FE7F-17BC-5929-4F7B-98222DBDCAF0}"/>
              </a:ext>
            </a:extLst>
          </p:cNvPr>
          <p:cNvGrpSpPr/>
          <p:nvPr/>
        </p:nvGrpSpPr>
        <p:grpSpPr>
          <a:xfrm>
            <a:off x="5442917" y="2203865"/>
            <a:ext cx="3151070" cy="1585030"/>
            <a:chOff x="5523695" y="2932846"/>
            <a:chExt cx="3125117" cy="1571976"/>
          </a:xfrm>
        </p:grpSpPr>
        <p:sp>
          <p:nvSpPr>
            <p:cNvPr id="16" name="Forma libre: forma 15">
              <a:extLst>
                <a:ext uri="{FF2B5EF4-FFF2-40B4-BE49-F238E27FC236}">
                  <a16:creationId xmlns:a16="http://schemas.microsoft.com/office/drawing/2014/main" id="{92AB53EC-7EF8-8D02-0449-521F88F4D5E6}"/>
                </a:ext>
              </a:extLst>
            </p:cNvPr>
            <p:cNvSpPr/>
            <p:nvPr/>
          </p:nvSpPr>
          <p:spPr>
            <a:xfrm>
              <a:off x="5609517" y="2932846"/>
              <a:ext cx="2969354" cy="1484677"/>
            </a:xfrm>
            <a:custGeom>
              <a:avLst/>
              <a:gdLst>
                <a:gd name="connsiteX0" fmla="*/ 2969355 w 2969354"/>
                <a:gd name="connsiteY0" fmla="*/ 1484677 h 1484677"/>
                <a:gd name="connsiteX1" fmla="*/ 2934639 w 2969354"/>
                <a:gd name="connsiteY1" fmla="*/ 1484677 h 1484677"/>
                <a:gd name="connsiteX2" fmla="*/ 1484677 w 2969354"/>
                <a:gd name="connsiteY2" fmla="*/ 34741 h 1484677"/>
                <a:gd name="connsiteX3" fmla="*/ 34741 w 2969354"/>
                <a:gd name="connsiteY3" fmla="*/ 1484677 h 1484677"/>
                <a:gd name="connsiteX4" fmla="*/ 0 w 2969354"/>
                <a:gd name="connsiteY4" fmla="*/ 1484677 h 1484677"/>
                <a:gd name="connsiteX5" fmla="*/ 434866 w 2969354"/>
                <a:gd name="connsiteY5" fmla="*/ 434841 h 1484677"/>
                <a:gd name="connsiteX6" fmla="*/ 1484677 w 2969354"/>
                <a:gd name="connsiteY6" fmla="*/ 0 h 1484677"/>
                <a:gd name="connsiteX7" fmla="*/ 2534515 w 2969354"/>
                <a:gd name="connsiteY7" fmla="*/ 434841 h 1484677"/>
                <a:gd name="connsiteX8" fmla="*/ 2969355 w 2969354"/>
                <a:gd name="connsiteY8" fmla="*/ 1484677 h 148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9354" h="1484677">
                  <a:moveTo>
                    <a:pt x="2969355" y="1484677"/>
                  </a:moveTo>
                  <a:lnTo>
                    <a:pt x="2934639" y="1484677"/>
                  </a:lnTo>
                  <a:cubicBezTo>
                    <a:pt x="2934639" y="685167"/>
                    <a:pt x="2284188" y="34741"/>
                    <a:pt x="1484677" y="34741"/>
                  </a:cubicBezTo>
                  <a:cubicBezTo>
                    <a:pt x="685167" y="34741"/>
                    <a:pt x="34741" y="685193"/>
                    <a:pt x="34741" y="1484677"/>
                  </a:cubicBezTo>
                  <a:lnTo>
                    <a:pt x="0" y="1484677"/>
                  </a:lnTo>
                  <a:cubicBezTo>
                    <a:pt x="0" y="1088096"/>
                    <a:pt x="154437" y="715269"/>
                    <a:pt x="434866" y="434841"/>
                  </a:cubicBezTo>
                  <a:cubicBezTo>
                    <a:pt x="715295" y="154437"/>
                    <a:pt x="1088121" y="0"/>
                    <a:pt x="1484677" y="0"/>
                  </a:cubicBezTo>
                  <a:cubicBezTo>
                    <a:pt x="1881234" y="0"/>
                    <a:pt x="2254111" y="154437"/>
                    <a:pt x="2534515" y="434841"/>
                  </a:cubicBezTo>
                  <a:cubicBezTo>
                    <a:pt x="2814917" y="715244"/>
                    <a:pt x="2969355" y="1088096"/>
                    <a:pt x="2969355" y="1484677"/>
                  </a:cubicBezTo>
                  <a:close/>
                </a:path>
              </a:pathLst>
            </a:custGeom>
            <a:solidFill>
              <a:srgbClr val="639CCB"/>
            </a:solidFill>
            <a:ln w="0" cap="flat">
              <a:solidFill>
                <a:srgbClr val="93BADB"/>
              </a:solidFill>
              <a:prstDash val="solid"/>
              <a:miter/>
            </a:ln>
          </p:spPr>
          <p:txBody>
            <a:bodyPr rtlCol="0" anchor="ctr"/>
            <a:lstStyle/>
            <a:p>
              <a:endParaRPr lang="en-GB" dirty="0"/>
            </a:p>
          </p:txBody>
        </p:sp>
        <p:sp>
          <p:nvSpPr>
            <p:cNvPr id="17" name="Forma libre: forma 16">
              <a:extLst>
                <a:ext uri="{FF2B5EF4-FFF2-40B4-BE49-F238E27FC236}">
                  <a16:creationId xmlns:a16="http://schemas.microsoft.com/office/drawing/2014/main" id="{1C7D2910-15AF-E89E-1CB6-0E591A962C48}"/>
                </a:ext>
              </a:extLst>
            </p:cNvPr>
            <p:cNvSpPr/>
            <p:nvPr/>
          </p:nvSpPr>
          <p:spPr>
            <a:xfrm>
              <a:off x="5523695" y="4330223"/>
              <a:ext cx="174598" cy="174598"/>
            </a:xfrm>
            <a:custGeom>
              <a:avLst/>
              <a:gdLst>
                <a:gd name="connsiteX0" fmla="*/ 174599 w 174598"/>
                <a:gd name="connsiteY0" fmla="*/ 87299 h 174598"/>
                <a:gd name="connsiteX1" fmla="*/ 87299 w 174598"/>
                <a:gd name="connsiteY1" fmla="*/ 174599 h 174598"/>
                <a:gd name="connsiteX2" fmla="*/ 0 w 174598"/>
                <a:gd name="connsiteY2" fmla="*/ 87299 h 174598"/>
                <a:gd name="connsiteX3" fmla="*/ 87299 w 174598"/>
                <a:gd name="connsiteY3" fmla="*/ 0 h 174598"/>
                <a:gd name="connsiteX4" fmla="*/ 174599 w 174598"/>
                <a:gd name="connsiteY4" fmla="*/ 87299 h 174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98" h="174598">
                  <a:moveTo>
                    <a:pt x="174599" y="87299"/>
                  </a:moveTo>
                  <a:cubicBezTo>
                    <a:pt x="174599" y="135514"/>
                    <a:pt x="135514" y="174599"/>
                    <a:pt x="87299" y="174599"/>
                  </a:cubicBezTo>
                  <a:cubicBezTo>
                    <a:pt x="39085" y="174599"/>
                    <a:pt x="0" y="135514"/>
                    <a:pt x="0" y="87299"/>
                  </a:cubicBezTo>
                  <a:cubicBezTo>
                    <a:pt x="0" y="39085"/>
                    <a:pt x="39085" y="0"/>
                    <a:pt x="87299" y="0"/>
                  </a:cubicBezTo>
                  <a:cubicBezTo>
                    <a:pt x="135514" y="0"/>
                    <a:pt x="174599" y="39085"/>
                    <a:pt x="174599" y="87299"/>
                  </a:cubicBezTo>
                  <a:close/>
                </a:path>
              </a:pathLst>
            </a:custGeom>
            <a:solidFill>
              <a:srgbClr val="639CCB"/>
            </a:solidFill>
            <a:ln w="0" cap="flat">
              <a:noFill/>
              <a:prstDash val="solid"/>
              <a:miter/>
            </a:ln>
          </p:spPr>
          <p:txBody>
            <a:bodyPr rtlCol="0" anchor="ctr"/>
            <a:lstStyle/>
            <a:p>
              <a:endParaRPr lang="en-GB" dirty="0"/>
            </a:p>
          </p:txBody>
        </p:sp>
        <p:sp>
          <p:nvSpPr>
            <p:cNvPr id="18" name="Forma libre: forma 17">
              <a:extLst>
                <a:ext uri="{FF2B5EF4-FFF2-40B4-BE49-F238E27FC236}">
                  <a16:creationId xmlns:a16="http://schemas.microsoft.com/office/drawing/2014/main" id="{A807DB1E-3549-7328-F439-9D464436588F}"/>
                </a:ext>
              </a:extLst>
            </p:cNvPr>
            <p:cNvSpPr/>
            <p:nvPr/>
          </p:nvSpPr>
          <p:spPr>
            <a:xfrm>
              <a:off x="8474214" y="4330223"/>
              <a:ext cx="174598" cy="174598"/>
            </a:xfrm>
            <a:custGeom>
              <a:avLst/>
              <a:gdLst>
                <a:gd name="connsiteX0" fmla="*/ 174599 w 174598"/>
                <a:gd name="connsiteY0" fmla="*/ 87299 h 174598"/>
                <a:gd name="connsiteX1" fmla="*/ 87299 w 174598"/>
                <a:gd name="connsiteY1" fmla="*/ 174599 h 174598"/>
                <a:gd name="connsiteX2" fmla="*/ 0 w 174598"/>
                <a:gd name="connsiteY2" fmla="*/ 87299 h 174598"/>
                <a:gd name="connsiteX3" fmla="*/ 87299 w 174598"/>
                <a:gd name="connsiteY3" fmla="*/ 0 h 174598"/>
                <a:gd name="connsiteX4" fmla="*/ 174599 w 174598"/>
                <a:gd name="connsiteY4" fmla="*/ 87299 h 174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98" h="174598">
                  <a:moveTo>
                    <a:pt x="174599" y="87299"/>
                  </a:moveTo>
                  <a:cubicBezTo>
                    <a:pt x="174599" y="135514"/>
                    <a:pt x="135513" y="174599"/>
                    <a:pt x="87299" y="174599"/>
                  </a:cubicBezTo>
                  <a:cubicBezTo>
                    <a:pt x="39085" y="174599"/>
                    <a:pt x="0" y="135514"/>
                    <a:pt x="0" y="87299"/>
                  </a:cubicBezTo>
                  <a:cubicBezTo>
                    <a:pt x="0" y="39085"/>
                    <a:pt x="39085" y="0"/>
                    <a:pt x="87299" y="0"/>
                  </a:cubicBezTo>
                  <a:cubicBezTo>
                    <a:pt x="135513" y="0"/>
                    <a:pt x="174599" y="39085"/>
                    <a:pt x="174599" y="87299"/>
                  </a:cubicBezTo>
                  <a:close/>
                </a:path>
              </a:pathLst>
            </a:custGeom>
            <a:solidFill>
              <a:srgbClr val="639CCB"/>
            </a:solidFill>
            <a:ln w="0" cap="flat">
              <a:noFill/>
              <a:prstDash val="solid"/>
              <a:miter/>
            </a:ln>
          </p:spPr>
          <p:txBody>
            <a:bodyPr rtlCol="0" anchor="ctr"/>
            <a:lstStyle/>
            <a:p>
              <a:endParaRPr lang="en-GB" dirty="0"/>
            </a:p>
          </p:txBody>
        </p:sp>
      </p:grpSp>
      <p:sp>
        <p:nvSpPr>
          <p:cNvPr id="20" name="Forma libre: forma 19">
            <a:extLst>
              <a:ext uri="{FF2B5EF4-FFF2-40B4-BE49-F238E27FC236}">
                <a16:creationId xmlns:a16="http://schemas.microsoft.com/office/drawing/2014/main" id="{3CB49052-F50D-4F44-115C-E3B563937C6C}"/>
              </a:ext>
            </a:extLst>
          </p:cNvPr>
          <p:cNvSpPr/>
          <p:nvPr/>
        </p:nvSpPr>
        <p:spPr>
          <a:xfrm>
            <a:off x="12617873" y="1545927"/>
            <a:ext cx="5969704" cy="66153"/>
          </a:xfrm>
          <a:custGeom>
            <a:avLst/>
            <a:gdLst>
              <a:gd name="connsiteX0" fmla="*/ 0 w 5920536"/>
              <a:gd name="connsiteY0" fmla="*/ 32804 h 65608"/>
              <a:gd name="connsiteX1" fmla="*/ 5920537 w 5920536"/>
              <a:gd name="connsiteY1" fmla="*/ 32804 h 65608"/>
              <a:gd name="connsiteX2" fmla="*/ 0 w 5920536"/>
              <a:gd name="connsiteY2" fmla="*/ 32804 h 65608"/>
              <a:gd name="connsiteX3" fmla="*/ 0 w 5920536"/>
              <a:gd name="connsiteY3" fmla="*/ 32804 h 65608"/>
            </a:gdLst>
            <a:ahLst/>
            <a:cxnLst>
              <a:cxn ang="0">
                <a:pos x="connsiteX0" y="connsiteY0"/>
              </a:cxn>
              <a:cxn ang="0">
                <a:pos x="connsiteX1" y="connsiteY1"/>
              </a:cxn>
              <a:cxn ang="0">
                <a:pos x="connsiteX2" y="connsiteY2"/>
              </a:cxn>
              <a:cxn ang="0">
                <a:pos x="connsiteX3" y="connsiteY3"/>
              </a:cxn>
            </a:cxnLst>
            <a:rect l="l" t="t" r="r" b="b"/>
            <a:pathLst>
              <a:path w="5920536" h="65608">
                <a:moveTo>
                  <a:pt x="0" y="32804"/>
                </a:moveTo>
                <a:cubicBezTo>
                  <a:pt x="1963920" y="-10756"/>
                  <a:pt x="3956617" y="-11113"/>
                  <a:pt x="5920537" y="32804"/>
                </a:cubicBezTo>
                <a:cubicBezTo>
                  <a:pt x="3956617" y="76722"/>
                  <a:pt x="1963920" y="76365"/>
                  <a:pt x="0" y="32804"/>
                </a:cubicBezTo>
                <a:lnTo>
                  <a:pt x="0" y="32804"/>
                </a:lnTo>
                <a:close/>
              </a:path>
            </a:pathLst>
          </a:custGeom>
          <a:solidFill>
            <a:srgbClr val="F2F2F2"/>
          </a:solidFill>
          <a:ln w="0" cap="flat">
            <a:noFill/>
            <a:prstDash val="solid"/>
            <a:miter/>
          </a:ln>
        </p:spPr>
        <p:txBody>
          <a:bodyPr rtlCol="0" anchor="ctr"/>
          <a:lstStyle/>
          <a:p>
            <a:endParaRPr lang="es-ES"/>
          </a:p>
        </p:txBody>
      </p:sp>
      <p:sp>
        <p:nvSpPr>
          <p:cNvPr id="37" name="CuadroTexto 36">
            <a:extLst>
              <a:ext uri="{FF2B5EF4-FFF2-40B4-BE49-F238E27FC236}">
                <a16:creationId xmlns:a16="http://schemas.microsoft.com/office/drawing/2014/main" id="{B8221D6F-7471-4E50-D264-E52404BFAAA5}"/>
              </a:ext>
            </a:extLst>
          </p:cNvPr>
          <p:cNvSpPr txBox="1"/>
          <p:nvPr/>
        </p:nvSpPr>
        <p:spPr>
          <a:xfrm>
            <a:off x="2720161" y="2954882"/>
            <a:ext cx="2662576" cy="677108"/>
          </a:xfrm>
          <a:prstGeom prst="rect">
            <a:avLst/>
          </a:prstGeom>
          <a:noFill/>
        </p:spPr>
        <p:txBody>
          <a:bodyPr wrap="square">
            <a:spAutoFit/>
          </a:bodyPr>
          <a:lstStyle/>
          <a:p>
            <a:pPr algn="ctr"/>
            <a:r>
              <a:rPr lang="en-GB" sz="1400" b="1" dirty="0">
                <a:solidFill>
                  <a:srgbClr val="124071"/>
                </a:solidFill>
                <a:latin typeface="Tahoma-Bold"/>
              </a:rPr>
              <a:t>PHASE 1</a:t>
            </a:r>
          </a:p>
          <a:p>
            <a:pPr algn="ctr"/>
            <a:r>
              <a:rPr lang="en-GB" sz="1200" i="0" u="none" strike="noStrike" baseline="0" dirty="0">
                <a:solidFill>
                  <a:srgbClr val="124071"/>
                </a:solidFill>
                <a:latin typeface="Tahoma-Bold"/>
              </a:rPr>
              <a:t>Five Industrial Ecosystems Needs Assessment &amp; Involvement of SMEs </a:t>
            </a:r>
          </a:p>
        </p:txBody>
      </p:sp>
      <p:sp>
        <p:nvSpPr>
          <p:cNvPr id="38" name="CuadroTexto 37">
            <a:extLst>
              <a:ext uri="{FF2B5EF4-FFF2-40B4-BE49-F238E27FC236}">
                <a16:creationId xmlns:a16="http://schemas.microsoft.com/office/drawing/2014/main" id="{93A491CE-32A0-A764-E36E-5C3D1CE3D32C}"/>
              </a:ext>
            </a:extLst>
          </p:cNvPr>
          <p:cNvSpPr txBox="1"/>
          <p:nvPr/>
        </p:nvSpPr>
        <p:spPr>
          <a:xfrm>
            <a:off x="5699603" y="2952368"/>
            <a:ext cx="2662576" cy="677108"/>
          </a:xfrm>
          <a:prstGeom prst="rect">
            <a:avLst/>
          </a:prstGeom>
          <a:noFill/>
        </p:spPr>
        <p:txBody>
          <a:bodyPr wrap="square">
            <a:spAutoFit/>
          </a:bodyPr>
          <a:lstStyle/>
          <a:p>
            <a:pPr algn="ctr"/>
            <a:r>
              <a:rPr lang="en-GB" sz="1400" b="1" dirty="0">
                <a:solidFill>
                  <a:srgbClr val="124071"/>
                </a:solidFill>
                <a:latin typeface="Tahoma-Bold"/>
              </a:rPr>
              <a:t>PHASE 2</a:t>
            </a:r>
          </a:p>
          <a:p>
            <a:pPr algn="ctr"/>
            <a:r>
              <a:rPr lang="en-GB" sz="1200" i="0" u="none" strike="noStrike" baseline="0" dirty="0">
                <a:solidFill>
                  <a:srgbClr val="124071"/>
                </a:solidFill>
                <a:latin typeface="Tahoma-Bold"/>
              </a:rPr>
              <a:t>Direct support package and bridging between pilot and tech-savvy SMEs</a:t>
            </a:r>
          </a:p>
        </p:txBody>
      </p:sp>
      <p:sp>
        <p:nvSpPr>
          <p:cNvPr id="39" name="CuadroTexto 38">
            <a:extLst>
              <a:ext uri="{FF2B5EF4-FFF2-40B4-BE49-F238E27FC236}">
                <a16:creationId xmlns:a16="http://schemas.microsoft.com/office/drawing/2014/main" id="{49C99039-FF62-9ADD-F81A-A3DD638F30C9}"/>
              </a:ext>
            </a:extLst>
          </p:cNvPr>
          <p:cNvSpPr txBox="1"/>
          <p:nvPr/>
        </p:nvSpPr>
        <p:spPr>
          <a:xfrm>
            <a:off x="8654685" y="2952368"/>
            <a:ext cx="2662576" cy="677108"/>
          </a:xfrm>
          <a:prstGeom prst="rect">
            <a:avLst/>
          </a:prstGeom>
          <a:noFill/>
        </p:spPr>
        <p:txBody>
          <a:bodyPr wrap="square">
            <a:spAutoFit/>
          </a:bodyPr>
          <a:lstStyle/>
          <a:p>
            <a:pPr algn="ctr"/>
            <a:r>
              <a:rPr lang="en-GB" sz="1400" b="1" dirty="0">
                <a:solidFill>
                  <a:srgbClr val="124071"/>
                </a:solidFill>
                <a:latin typeface="Tahoma-Bold"/>
              </a:rPr>
              <a:t>PHASE 3</a:t>
            </a:r>
          </a:p>
          <a:p>
            <a:pPr algn="ctr"/>
            <a:r>
              <a:rPr lang="en-GB" sz="1200" i="0" u="none" strike="noStrike" baseline="0" dirty="0">
                <a:solidFill>
                  <a:srgbClr val="124071"/>
                </a:solidFill>
                <a:latin typeface="Tahoma-Bold"/>
              </a:rPr>
              <a:t>Cluster action for industrial transition, CMO guidelines…</a:t>
            </a:r>
          </a:p>
        </p:txBody>
      </p:sp>
      <p:pic>
        <p:nvPicPr>
          <p:cNvPr id="41" name="Gráfico 40">
            <a:extLst>
              <a:ext uri="{FF2B5EF4-FFF2-40B4-BE49-F238E27FC236}">
                <a16:creationId xmlns:a16="http://schemas.microsoft.com/office/drawing/2014/main" id="{46451B4A-E085-2E03-016C-6EF11DBC26B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55346" y="2369122"/>
            <a:ext cx="460269" cy="460269"/>
          </a:xfrm>
          <a:prstGeom prst="rect">
            <a:avLst/>
          </a:prstGeom>
        </p:spPr>
      </p:pic>
      <p:pic>
        <p:nvPicPr>
          <p:cNvPr id="43" name="Gráfico 42">
            <a:extLst>
              <a:ext uri="{FF2B5EF4-FFF2-40B4-BE49-F238E27FC236}">
                <a16:creationId xmlns:a16="http://schemas.microsoft.com/office/drawing/2014/main" id="{97AD1290-9918-D44A-A6A7-BCB04318E10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23788" y="2418901"/>
            <a:ext cx="411693" cy="416575"/>
          </a:xfrm>
          <a:prstGeom prst="rect">
            <a:avLst/>
          </a:prstGeom>
        </p:spPr>
      </p:pic>
      <p:pic>
        <p:nvPicPr>
          <p:cNvPr id="45" name="Gráfico 44">
            <a:extLst>
              <a:ext uri="{FF2B5EF4-FFF2-40B4-BE49-F238E27FC236}">
                <a16:creationId xmlns:a16="http://schemas.microsoft.com/office/drawing/2014/main" id="{8B4CF781-715C-FF2D-2325-9DAAF9BF29C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47978" y="2435856"/>
            <a:ext cx="401782" cy="401782"/>
          </a:xfrm>
          <a:prstGeom prst="rect">
            <a:avLst/>
          </a:prstGeom>
        </p:spPr>
      </p:pic>
      <p:grpSp>
        <p:nvGrpSpPr>
          <p:cNvPr id="80" name="Grupo 79">
            <a:extLst>
              <a:ext uri="{FF2B5EF4-FFF2-40B4-BE49-F238E27FC236}">
                <a16:creationId xmlns:a16="http://schemas.microsoft.com/office/drawing/2014/main" id="{9BF87BAF-E73A-6A85-DACD-01FFC76E22F1}"/>
              </a:ext>
            </a:extLst>
          </p:cNvPr>
          <p:cNvGrpSpPr/>
          <p:nvPr/>
        </p:nvGrpSpPr>
        <p:grpSpPr>
          <a:xfrm>
            <a:off x="2556749" y="3852380"/>
            <a:ext cx="2893642" cy="2357397"/>
            <a:chOff x="2582149" y="4017480"/>
            <a:chExt cx="2893642" cy="2357397"/>
          </a:xfrm>
        </p:grpSpPr>
        <p:sp>
          <p:nvSpPr>
            <p:cNvPr id="54" name="Rectángulo: esquinas redondeadas 53">
              <a:extLst>
                <a:ext uri="{FF2B5EF4-FFF2-40B4-BE49-F238E27FC236}">
                  <a16:creationId xmlns:a16="http://schemas.microsoft.com/office/drawing/2014/main" id="{BFDF14FF-8D3F-947A-2F2B-C787A57295D8}"/>
                </a:ext>
              </a:extLst>
            </p:cNvPr>
            <p:cNvSpPr/>
            <p:nvPr/>
          </p:nvSpPr>
          <p:spPr>
            <a:xfrm>
              <a:off x="4037754" y="5881660"/>
              <a:ext cx="1438037" cy="493216"/>
            </a:xfrm>
            <a:prstGeom prst="roundRect">
              <a:avLst/>
            </a:prstGeom>
            <a:solidFill>
              <a:srgbClr val="AECCE4"/>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50" b="1" dirty="0">
                  <a:solidFill>
                    <a:srgbClr val="124071"/>
                  </a:solidFill>
                </a:rPr>
                <a:t>15 </a:t>
              </a:r>
            </a:p>
            <a:p>
              <a:pPr algn="ctr"/>
              <a:r>
                <a:rPr lang="en-GB" sz="1250" dirty="0">
                  <a:solidFill>
                    <a:srgbClr val="124071"/>
                  </a:solidFill>
                </a:rPr>
                <a:t>Tech-savvy SMEs</a:t>
              </a:r>
            </a:p>
          </p:txBody>
        </p:sp>
        <p:grpSp>
          <p:nvGrpSpPr>
            <p:cNvPr id="79" name="Grupo 78">
              <a:extLst>
                <a:ext uri="{FF2B5EF4-FFF2-40B4-BE49-F238E27FC236}">
                  <a16:creationId xmlns:a16="http://schemas.microsoft.com/office/drawing/2014/main" id="{4713D355-208D-EF22-AB3D-D4C76895915E}"/>
                </a:ext>
              </a:extLst>
            </p:cNvPr>
            <p:cNvGrpSpPr/>
            <p:nvPr/>
          </p:nvGrpSpPr>
          <p:grpSpPr>
            <a:xfrm>
              <a:off x="2582149" y="4017480"/>
              <a:ext cx="2792123" cy="2357397"/>
              <a:chOff x="2582149" y="4017480"/>
              <a:chExt cx="2792123" cy="2357397"/>
            </a:xfrm>
          </p:grpSpPr>
          <p:sp>
            <p:nvSpPr>
              <p:cNvPr id="46" name="Abrir llave 45">
                <a:extLst>
                  <a:ext uri="{FF2B5EF4-FFF2-40B4-BE49-F238E27FC236}">
                    <a16:creationId xmlns:a16="http://schemas.microsoft.com/office/drawing/2014/main" id="{69D89930-648C-7354-762D-2D44508B79D4}"/>
                  </a:ext>
                </a:extLst>
              </p:cNvPr>
              <p:cNvSpPr/>
              <p:nvPr/>
            </p:nvSpPr>
            <p:spPr>
              <a:xfrm rot="5400000">
                <a:off x="3887873" y="2841303"/>
                <a:ext cx="310221" cy="2662576"/>
              </a:xfrm>
              <a:prstGeom prst="leftBrace">
                <a:avLst>
                  <a:gd name="adj1" fmla="val 0"/>
                  <a:gd name="adj2" fmla="val 50000"/>
                </a:avLst>
              </a:prstGeom>
              <a:ln w="9525">
                <a:solidFill>
                  <a:srgbClr val="12407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49" name="Rectángulo: esquinas redondeadas 48">
                <a:extLst>
                  <a:ext uri="{FF2B5EF4-FFF2-40B4-BE49-F238E27FC236}">
                    <a16:creationId xmlns:a16="http://schemas.microsoft.com/office/drawing/2014/main" id="{0FFB2F15-6072-9241-FE97-7748451D9405}"/>
                  </a:ext>
                </a:extLst>
              </p:cNvPr>
              <p:cNvSpPr/>
              <p:nvPr/>
            </p:nvSpPr>
            <p:spPr>
              <a:xfrm>
                <a:off x="2711695" y="4414348"/>
                <a:ext cx="2662577" cy="541455"/>
              </a:xfrm>
              <a:prstGeom prst="roundRect">
                <a:avLst/>
              </a:prstGeom>
              <a:noFill/>
              <a:ln w="12700">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124071"/>
                    </a:solidFill>
                  </a:rPr>
                  <a:t>Case studies analysis: </a:t>
                </a:r>
              </a:p>
              <a:p>
                <a:pPr algn="ctr"/>
                <a:r>
                  <a:rPr lang="en-GB" sz="1400" dirty="0">
                    <a:solidFill>
                      <a:srgbClr val="124071"/>
                    </a:solidFill>
                  </a:rPr>
                  <a:t>interviews, questionnaires…</a:t>
                </a:r>
              </a:p>
            </p:txBody>
          </p:sp>
          <p:sp>
            <p:nvSpPr>
              <p:cNvPr id="52" name="Rectángulo: esquinas redondeadas 51">
                <a:extLst>
                  <a:ext uri="{FF2B5EF4-FFF2-40B4-BE49-F238E27FC236}">
                    <a16:creationId xmlns:a16="http://schemas.microsoft.com/office/drawing/2014/main" id="{CBE0036D-2C56-CA8A-9ADF-8AE379A31FC0}"/>
                  </a:ext>
                </a:extLst>
              </p:cNvPr>
              <p:cNvSpPr/>
              <p:nvPr/>
            </p:nvSpPr>
            <p:spPr>
              <a:xfrm>
                <a:off x="2711695" y="5100893"/>
                <a:ext cx="2662577" cy="524167"/>
              </a:xfrm>
              <a:prstGeom prst="roundRect">
                <a:avLst/>
              </a:prstGeom>
              <a:solidFill>
                <a:srgbClr val="124071"/>
              </a:solidFill>
              <a:ln w="12700">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TWO OPEN CALLS                               </a:t>
                </a:r>
                <a:r>
                  <a:rPr lang="en-GB" sz="1400" dirty="0">
                    <a:solidFill>
                      <a:schemeClr val="bg1"/>
                    </a:solidFill>
                  </a:rPr>
                  <a:t>to select</a:t>
                </a:r>
              </a:p>
            </p:txBody>
          </p:sp>
          <p:sp>
            <p:nvSpPr>
              <p:cNvPr id="53" name="Rectángulo: esquinas redondeadas 52">
                <a:extLst>
                  <a:ext uri="{FF2B5EF4-FFF2-40B4-BE49-F238E27FC236}">
                    <a16:creationId xmlns:a16="http://schemas.microsoft.com/office/drawing/2014/main" id="{37E77D97-E36A-3549-A061-B026AFD45D04}"/>
                  </a:ext>
                </a:extLst>
              </p:cNvPr>
              <p:cNvSpPr/>
              <p:nvPr/>
            </p:nvSpPr>
            <p:spPr>
              <a:xfrm>
                <a:off x="2582149" y="5881660"/>
                <a:ext cx="1364045" cy="493217"/>
              </a:xfrm>
              <a:prstGeom prst="roundRect">
                <a:avLst/>
              </a:prstGeom>
              <a:solidFill>
                <a:srgbClr val="AECCE4"/>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50" b="1" dirty="0">
                    <a:solidFill>
                      <a:srgbClr val="124071"/>
                    </a:solidFill>
                  </a:rPr>
                  <a:t>15</a:t>
                </a:r>
              </a:p>
              <a:p>
                <a:pPr algn="ctr"/>
                <a:r>
                  <a:rPr lang="en-GB" sz="1250" dirty="0">
                    <a:solidFill>
                      <a:srgbClr val="124071"/>
                    </a:solidFill>
                  </a:rPr>
                  <a:t>Pilot SMEs</a:t>
                </a:r>
              </a:p>
            </p:txBody>
          </p:sp>
          <p:cxnSp>
            <p:nvCxnSpPr>
              <p:cNvPr id="56" name="Conector recto 55">
                <a:extLst>
                  <a:ext uri="{FF2B5EF4-FFF2-40B4-BE49-F238E27FC236}">
                    <a16:creationId xmlns:a16="http://schemas.microsoft.com/office/drawing/2014/main" id="{EAC49604-69EB-914C-F11B-53BFAFA072E9}"/>
                  </a:ext>
                </a:extLst>
              </p:cNvPr>
              <p:cNvCxnSpPr>
                <a:stCxn id="49" idx="2"/>
                <a:endCxn id="52" idx="0"/>
              </p:cNvCxnSpPr>
              <p:nvPr/>
            </p:nvCxnSpPr>
            <p:spPr>
              <a:xfrm>
                <a:off x="4042984" y="4955803"/>
                <a:ext cx="0" cy="14509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57" name="Abrir llave 56">
                <a:extLst>
                  <a:ext uri="{FF2B5EF4-FFF2-40B4-BE49-F238E27FC236}">
                    <a16:creationId xmlns:a16="http://schemas.microsoft.com/office/drawing/2014/main" id="{E50E81DF-FD3C-AB6B-4BBA-C1DBA94906AE}"/>
                  </a:ext>
                </a:extLst>
              </p:cNvPr>
              <p:cNvSpPr/>
              <p:nvPr/>
            </p:nvSpPr>
            <p:spPr>
              <a:xfrm rot="5400000">
                <a:off x="3910347" y="4794598"/>
                <a:ext cx="260112" cy="1914015"/>
              </a:xfrm>
              <a:prstGeom prst="leftBrace">
                <a:avLst>
                  <a:gd name="adj1" fmla="val 0"/>
                  <a:gd name="adj2" fmla="val 50000"/>
                </a:avLst>
              </a:prstGeom>
              <a:ln w="9525">
                <a:solidFill>
                  <a:srgbClr val="12407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grpSp>
      </p:grpSp>
      <p:grpSp>
        <p:nvGrpSpPr>
          <p:cNvPr id="78" name="Grupo 77">
            <a:extLst>
              <a:ext uri="{FF2B5EF4-FFF2-40B4-BE49-F238E27FC236}">
                <a16:creationId xmlns:a16="http://schemas.microsoft.com/office/drawing/2014/main" id="{274128C3-8AE9-0437-8402-8D62E3FB7E0F}"/>
              </a:ext>
            </a:extLst>
          </p:cNvPr>
          <p:cNvGrpSpPr/>
          <p:nvPr/>
        </p:nvGrpSpPr>
        <p:grpSpPr>
          <a:xfrm>
            <a:off x="5653599" y="3852382"/>
            <a:ext cx="2781701" cy="2357396"/>
            <a:chOff x="5678999" y="4017482"/>
            <a:chExt cx="2781701" cy="2357396"/>
          </a:xfrm>
        </p:grpSpPr>
        <p:sp>
          <p:nvSpPr>
            <p:cNvPr id="47" name="Abrir llave 46">
              <a:extLst>
                <a:ext uri="{FF2B5EF4-FFF2-40B4-BE49-F238E27FC236}">
                  <a16:creationId xmlns:a16="http://schemas.microsoft.com/office/drawing/2014/main" id="{4C70245E-D60C-D0DE-127D-31312605DFD0}"/>
                </a:ext>
              </a:extLst>
            </p:cNvPr>
            <p:cNvSpPr/>
            <p:nvPr/>
          </p:nvSpPr>
          <p:spPr>
            <a:xfrm rot="5400000">
              <a:off x="6906059" y="2790424"/>
              <a:ext cx="310221" cy="2764338"/>
            </a:xfrm>
            <a:prstGeom prst="leftBrace">
              <a:avLst>
                <a:gd name="adj1" fmla="val 0"/>
                <a:gd name="adj2" fmla="val 50000"/>
              </a:avLst>
            </a:prstGeom>
            <a:ln w="9525">
              <a:solidFill>
                <a:srgbClr val="12407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58" name="Rectángulo: esquinas redondeadas 57">
              <a:extLst>
                <a:ext uri="{FF2B5EF4-FFF2-40B4-BE49-F238E27FC236}">
                  <a16:creationId xmlns:a16="http://schemas.microsoft.com/office/drawing/2014/main" id="{ACB09F56-FEF5-675C-2BA7-038576996AD8}"/>
                </a:ext>
              </a:extLst>
            </p:cNvPr>
            <p:cNvSpPr/>
            <p:nvPr/>
          </p:nvSpPr>
          <p:spPr>
            <a:xfrm>
              <a:off x="5678999" y="5881661"/>
              <a:ext cx="2764339" cy="493217"/>
            </a:xfrm>
            <a:prstGeom prst="roundRect">
              <a:avLst/>
            </a:prstGeom>
            <a:solidFill>
              <a:srgbClr val="124071"/>
            </a:solidFill>
            <a:ln w="12700">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HACKATHONS</a:t>
              </a:r>
            </a:p>
            <a:p>
              <a:pPr algn="ctr"/>
              <a:r>
                <a:rPr lang="en-GB" sz="1400" b="1" dirty="0">
                  <a:solidFill>
                    <a:schemeClr val="bg1"/>
                  </a:solidFill>
                </a:rPr>
                <a:t>MATCHMAKING EVENTS</a:t>
              </a:r>
            </a:p>
          </p:txBody>
        </p:sp>
        <p:sp>
          <p:nvSpPr>
            <p:cNvPr id="59" name="Rectángulo: esquinas redondeadas 58">
              <a:extLst>
                <a:ext uri="{FF2B5EF4-FFF2-40B4-BE49-F238E27FC236}">
                  <a16:creationId xmlns:a16="http://schemas.microsoft.com/office/drawing/2014/main" id="{9EC0D51F-9B94-168B-8E4D-7E1E823653F5}"/>
                </a:ext>
              </a:extLst>
            </p:cNvPr>
            <p:cNvSpPr/>
            <p:nvPr/>
          </p:nvSpPr>
          <p:spPr>
            <a:xfrm>
              <a:off x="5678999" y="4403155"/>
              <a:ext cx="2764339" cy="310223"/>
            </a:xfrm>
            <a:prstGeom prst="roundRect">
              <a:avLst/>
            </a:prstGeom>
            <a:noFill/>
            <a:ln w="12700">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124071"/>
                  </a:solidFill>
                </a:rPr>
                <a:t>Industry 5.0 support package </a:t>
              </a:r>
            </a:p>
          </p:txBody>
        </p:sp>
        <p:sp>
          <p:nvSpPr>
            <p:cNvPr id="63" name="Rectángulo: esquinas redondeadas 62">
              <a:extLst>
                <a:ext uri="{FF2B5EF4-FFF2-40B4-BE49-F238E27FC236}">
                  <a16:creationId xmlns:a16="http://schemas.microsoft.com/office/drawing/2014/main" id="{9803DF59-412E-D80B-FE8E-DAAF4FDD7F1A}"/>
                </a:ext>
              </a:extLst>
            </p:cNvPr>
            <p:cNvSpPr/>
            <p:nvPr/>
          </p:nvSpPr>
          <p:spPr>
            <a:xfrm>
              <a:off x="5678999" y="4942459"/>
              <a:ext cx="1252105" cy="735724"/>
            </a:xfrm>
            <a:prstGeom prst="roundRect">
              <a:avLst/>
            </a:prstGeom>
            <a:solidFill>
              <a:srgbClr val="AECCE4"/>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100" b="1" dirty="0">
                  <a:solidFill>
                    <a:srgbClr val="124071"/>
                  </a:solidFill>
                </a:rPr>
                <a:t>Pilot SMEs</a:t>
              </a:r>
            </a:p>
            <a:p>
              <a:pPr algn="ctr"/>
              <a:r>
                <a:rPr lang="en-GB" sz="900" i="1" dirty="0">
                  <a:solidFill>
                    <a:srgbClr val="124071"/>
                  </a:solidFill>
                </a:rPr>
                <a:t>Technical assistance, business consultancy, training programme</a:t>
              </a:r>
            </a:p>
          </p:txBody>
        </p:sp>
        <p:sp>
          <p:nvSpPr>
            <p:cNvPr id="64" name="Rectángulo: esquinas redondeadas 63">
              <a:extLst>
                <a:ext uri="{FF2B5EF4-FFF2-40B4-BE49-F238E27FC236}">
                  <a16:creationId xmlns:a16="http://schemas.microsoft.com/office/drawing/2014/main" id="{1D5D7F24-4E16-C547-D5A2-34886AF874D9}"/>
                </a:ext>
              </a:extLst>
            </p:cNvPr>
            <p:cNvSpPr/>
            <p:nvPr/>
          </p:nvSpPr>
          <p:spPr>
            <a:xfrm>
              <a:off x="7022663" y="4946660"/>
              <a:ext cx="1438037" cy="731523"/>
            </a:xfrm>
            <a:prstGeom prst="roundRect">
              <a:avLst/>
            </a:prstGeom>
            <a:solidFill>
              <a:srgbClr val="AECCE4"/>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100" b="1" dirty="0">
                  <a:solidFill>
                    <a:srgbClr val="124071"/>
                  </a:solidFill>
                </a:rPr>
                <a:t>Tech-savvy SMEs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dirty="0">
                  <a:ln>
                    <a:noFill/>
                  </a:ln>
                  <a:solidFill>
                    <a:srgbClr val="124071"/>
                  </a:solidFill>
                  <a:effectLst/>
                  <a:uLnTx/>
                  <a:uFillTx/>
                  <a:latin typeface="Aptos" panose="02110004020202020204"/>
                  <a:ea typeface="+mn-ea"/>
                  <a:cs typeface="+mn-cs"/>
                </a:rPr>
                <a:t>Investment readiness support and financial scouting</a:t>
              </a:r>
            </a:p>
          </p:txBody>
        </p:sp>
        <p:sp>
          <p:nvSpPr>
            <p:cNvPr id="65" name="Abrir llave 64">
              <a:extLst>
                <a:ext uri="{FF2B5EF4-FFF2-40B4-BE49-F238E27FC236}">
                  <a16:creationId xmlns:a16="http://schemas.microsoft.com/office/drawing/2014/main" id="{99A1D931-C385-6041-FAAC-6090796298F2}"/>
                </a:ext>
              </a:extLst>
            </p:cNvPr>
            <p:cNvSpPr/>
            <p:nvPr/>
          </p:nvSpPr>
          <p:spPr>
            <a:xfrm rot="5400000">
              <a:off x="6923771" y="3869085"/>
              <a:ext cx="197784" cy="1914015"/>
            </a:xfrm>
            <a:prstGeom prst="leftBrace">
              <a:avLst>
                <a:gd name="adj1" fmla="val 0"/>
                <a:gd name="adj2" fmla="val 50000"/>
              </a:avLst>
            </a:prstGeom>
            <a:ln w="9525">
              <a:solidFill>
                <a:srgbClr val="12407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68" name="Abrir llave 67">
              <a:extLst>
                <a:ext uri="{FF2B5EF4-FFF2-40B4-BE49-F238E27FC236}">
                  <a16:creationId xmlns:a16="http://schemas.microsoft.com/office/drawing/2014/main" id="{DB609980-20DA-8869-B024-2D4DF197BEFF}"/>
                </a:ext>
              </a:extLst>
            </p:cNvPr>
            <p:cNvSpPr/>
            <p:nvPr/>
          </p:nvSpPr>
          <p:spPr>
            <a:xfrm rot="5400000" flipH="1" flipV="1">
              <a:off x="6923771" y="4825761"/>
              <a:ext cx="197784" cy="1914015"/>
            </a:xfrm>
            <a:prstGeom prst="leftBrace">
              <a:avLst>
                <a:gd name="adj1" fmla="val 0"/>
                <a:gd name="adj2" fmla="val 50000"/>
              </a:avLst>
            </a:prstGeom>
            <a:ln w="9525">
              <a:solidFill>
                <a:srgbClr val="12407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grpSp>
      <p:grpSp>
        <p:nvGrpSpPr>
          <p:cNvPr id="77" name="Grupo 76">
            <a:extLst>
              <a:ext uri="{FF2B5EF4-FFF2-40B4-BE49-F238E27FC236}">
                <a16:creationId xmlns:a16="http://schemas.microsoft.com/office/drawing/2014/main" id="{BFF77752-DB0B-0864-1755-2CED3B755A17}"/>
              </a:ext>
            </a:extLst>
          </p:cNvPr>
          <p:cNvGrpSpPr/>
          <p:nvPr/>
        </p:nvGrpSpPr>
        <p:grpSpPr>
          <a:xfrm>
            <a:off x="8661720" y="3846484"/>
            <a:ext cx="2782937" cy="1957360"/>
            <a:chOff x="8687120" y="4011584"/>
            <a:chExt cx="2782937" cy="1957360"/>
          </a:xfrm>
        </p:grpSpPr>
        <p:sp>
          <p:nvSpPr>
            <p:cNvPr id="71" name="Abrir llave 70">
              <a:extLst>
                <a:ext uri="{FF2B5EF4-FFF2-40B4-BE49-F238E27FC236}">
                  <a16:creationId xmlns:a16="http://schemas.microsoft.com/office/drawing/2014/main" id="{D0132772-F540-3D07-B613-DBB112868903}"/>
                </a:ext>
              </a:extLst>
            </p:cNvPr>
            <p:cNvSpPr/>
            <p:nvPr/>
          </p:nvSpPr>
          <p:spPr>
            <a:xfrm rot="5400000">
              <a:off x="9923478" y="2775226"/>
              <a:ext cx="310221" cy="2782937"/>
            </a:xfrm>
            <a:prstGeom prst="leftBrace">
              <a:avLst>
                <a:gd name="adj1" fmla="val 0"/>
                <a:gd name="adj2" fmla="val 50000"/>
              </a:avLst>
            </a:prstGeom>
            <a:ln w="9525">
              <a:solidFill>
                <a:srgbClr val="12407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72" name="Rectángulo: esquinas redondeadas 71">
              <a:extLst>
                <a:ext uri="{FF2B5EF4-FFF2-40B4-BE49-F238E27FC236}">
                  <a16:creationId xmlns:a16="http://schemas.microsoft.com/office/drawing/2014/main" id="{912B363C-E889-F8B5-973A-F4054D2B1F2E}"/>
                </a:ext>
              </a:extLst>
            </p:cNvPr>
            <p:cNvSpPr/>
            <p:nvPr/>
          </p:nvSpPr>
          <p:spPr>
            <a:xfrm>
              <a:off x="8815494" y="4403155"/>
              <a:ext cx="2594901" cy="697738"/>
            </a:xfrm>
            <a:prstGeom prst="roundRect">
              <a:avLst/>
            </a:prstGeom>
            <a:noFill/>
            <a:ln w="12700">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124071"/>
                  </a:solidFill>
                </a:rPr>
                <a:t>CLUSTER </a:t>
              </a:r>
              <a:r>
                <a:rPr lang="en-GB" sz="1300" b="1" dirty="0">
                  <a:solidFill>
                    <a:srgbClr val="124071"/>
                  </a:solidFill>
                </a:rPr>
                <a:t>BEST PRACTICES               </a:t>
              </a:r>
              <a:r>
                <a:rPr lang="en-GB" sz="1300" dirty="0">
                  <a:solidFill>
                    <a:srgbClr val="124071"/>
                  </a:solidFill>
                </a:rPr>
                <a:t>AND LESSONS LEARNED </a:t>
              </a:r>
            </a:p>
          </p:txBody>
        </p:sp>
        <p:sp>
          <p:nvSpPr>
            <p:cNvPr id="73" name="Rectángulo: esquinas redondeadas 72">
              <a:extLst>
                <a:ext uri="{FF2B5EF4-FFF2-40B4-BE49-F238E27FC236}">
                  <a16:creationId xmlns:a16="http://schemas.microsoft.com/office/drawing/2014/main" id="{FBAB0CE9-7DFB-15BA-7C22-80F1E847F674}"/>
                </a:ext>
              </a:extLst>
            </p:cNvPr>
            <p:cNvSpPr/>
            <p:nvPr/>
          </p:nvSpPr>
          <p:spPr>
            <a:xfrm>
              <a:off x="8815494" y="5271206"/>
              <a:ext cx="2594901" cy="697738"/>
            </a:xfrm>
            <a:prstGeom prst="roundRect">
              <a:avLst/>
            </a:prstGeom>
            <a:noFill/>
            <a:ln w="12700">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1300" dirty="0">
                  <a:solidFill>
                    <a:srgbClr val="124071"/>
                  </a:solidFill>
                </a:rPr>
                <a:t>COMMUNITY ENGAGEMENT AND </a:t>
              </a:r>
              <a:r>
                <a:rPr lang="en-GB" sz="1300" b="1" dirty="0">
                  <a:solidFill>
                    <a:srgbClr val="124071"/>
                  </a:solidFill>
                </a:rPr>
                <a:t>POLICY RECOMMENDATIONS </a:t>
              </a:r>
            </a:p>
          </p:txBody>
        </p:sp>
        <p:cxnSp>
          <p:nvCxnSpPr>
            <p:cNvPr id="74" name="Conector recto 73">
              <a:extLst>
                <a:ext uri="{FF2B5EF4-FFF2-40B4-BE49-F238E27FC236}">
                  <a16:creationId xmlns:a16="http://schemas.microsoft.com/office/drawing/2014/main" id="{EA7B261D-175C-6EEC-CC79-E7C6BDD80E8F}"/>
                </a:ext>
              </a:extLst>
            </p:cNvPr>
            <p:cNvCxnSpPr>
              <a:cxnSpLocks/>
              <a:stCxn id="72" idx="2"/>
              <a:endCxn id="73" idx="0"/>
            </p:cNvCxnSpPr>
            <p:nvPr/>
          </p:nvCxnSpPr>
          <p:spPr>
            <a:xfrm>
              <a:off x="10112945" y="5100893"/>
              <a:ext cx="0" cy="170313"/>
            </a:xfrm>
            <a:prstGeom prst="line">
              <a:avLst/>
            </a:prstGeom>
            <a:ln w="12700"/>
          </p:spPr>
          <p:style>
            <a:lnRef idx="2">
              <a:schemeClr val="accent1"/>
            </a:lnRef>
            <a:fillRef idx="0">
              <a:schemeClr val="accent1"/>
            </a:fillRef>
            <a:effectRef idx="1">
              <a:schemeClr val="accent1"/>
            </a:effectRef>
            <a:fontRef idx="minor">
              <a:schemeClr val="tx1"/>
            </a:fontRef>
          </p:style>
        </p:cxnSp>
      </p:grpSp>
      <p:pic>
        <p:nvPicPr>
          <p:cNvPr id="35" name="Imagen 34">
            <a:extLst>
              <a:ext uri="{FF2B5EF4-FFF2-40B4-BE49-F238E27FC236}">
                <a16:creationId xmlns:a16="http://schemas.microsoft.com/office/drawing/2014/main" id="{D6F54408-E363-8DC4-56AC-C8CE0925C2E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6200000">
            <a:off x="-2306337" y="2306337"/>
            <a:ext cx="6858000" cy="2245326"/>
          </a:xfrm>
          <a:prstGeom prst="rect">
            <a:avLst/>
          </a:prstGeom>
        </p:spPr>
      </p:pic>
      <p:pic>
        <p:nvPicPr>
          <p:cNvPr id="82" name="Imagen 81" descr="Logotipo, nombre de la empresa&#10;&#10;Descripción generada automáticamente">
            <a:extLst>
              <a:ext uri="{FF2B5EF4-FFF2-40B4-BE49-F238E27FC236}">
                <a16:creationId xmlns:a16="http://schemas.microsoft.com/office/drawing/2014/main" id="{607137BF-5073-B162-20BB-DB1335B143A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829800" y="117481"/>
            <a:ext cx="2122248" cy="851316"/>
          </a:xfrm>
          <a:prstGeom prst="rect">
            <a:avLst/>
          </a:prstGeom>
        </p:spPr>
      </p:pic>
    </p:spTree>
    <p:extLst>
      <p:ext uri="{BB962C8B-B14F-4D97-AF65-F5344CB8AC3E}">
        <p14:creationId xmlns:p14="http://schemas.microsoft.com/office/powerpoint/2010/main" val="1117175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6F54408-E363-8DC4-56AC-C8CE0925C2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306337" y="2306337"/>
            <a:ext cx="6858000" cy="2245326"/>
          </a:xfrm>
          <a:prstGeom prst="rect">
            <a:avLst/>
          </a:prstGeom>
        </p:spPr>
      </p:pic>
      <p:sp>
        <p:nvSpPr>
          <p:cNvPr id="27" name="CuadroTexto 26">
            <a:extLst>
              <a:ext uri="{FF2B5EF4-FFF2-40B4-BE49-F238E27FC236}">
                <a16:creationId xmlns:a16="http://schemas.microsoft.com/office/drawing/2014/main" id="{F09B31F6-5CED-BE45-3146-AC383506E1A1}"/>
              </a:ext>
            </a:extLst>
          </p:cNvPr>
          <p:cNvSpPr txBox="1"/>
          <p:nvPr/>
        </p:nvSpPr>
        <p:spPr>
          <a:xfrm>
            <a:off x="1797414" y="1038096"/>
            <a:ext cx="6950346" cy="1015663"/>
          </a:xfrm>
          <a:prstGeom prst="rect">
            <a:avLst/>
          </a:prstGeom>
          <a:noFill/>
        </p:spPr>
        <p:txBody>
          <a:bodyPr wrap="square" rtlCol="0">
            <a:spAutoFit/>
          </a:bodyPr>
          <a:lstStyle/>
          <a:p>
            <a:r>
              <a:rPr lang="es-ES" sz="6000" b="1" dirty="0">
                <a:solidFill>
                  <a:srgbClr val="124071"/>
                </a:solidFill>
              </a:rPr>
              <a:t>WHEN?</a:t>
            </a:r>
          </a:p>
        </p:txBody>
      </p:sp>
      <p:grpSp>
        <p:nvGrpSpPr>
          <p:cNvPr id="2" name="Grupo 1">
            <a:extLst>
              <a:ext uri="{FF2B5EF4-FFF2-40B4-BE49-F238E27FC236}">
                <a16:creationId xmlns:a16="http://schemas.microsoft.com/office/drawing/2014/main" id="{925517AB-A7EB-FA2E-3F63-1DF97D09CD9A}"/>
              </a:ext>
            </a:extLst>
          </p:cNvPr>
          <p:cNvGrpSpPr/>
          <p:nvPr/>
        </p:nvGrpSpPr>
        <p:grpSpPr>
          <a:xfrm>
            <a:off x="10065523" y="6249349"/>
            <a:ext cx="1814367" cy="415498"/>
            <a:chOff x="8429082" y="5829496"/>
            <a:chExt cx="2149221" cy="492181"/>
          </a:xfrm>
        </p:grpSpPr>
        <p:pic>
          <p:nvPicPr>
            <p:cNvPr id="3" name="Imagen 2">
              <a:extLst>
                <a:ext uri="{FF2B5EF4-FFF2-40B4-BE49-F238E27FC236}">
                  <a16:creationId xmlns:a16="http://schemas.microsoft.com/office/drawing/2014/main" id="{5E8DFB47-33D2-9F5F-B534-5127EA3D53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29082" y="5845925"/>
              <a:ext cx="703281" cy="472793"/>
            </a:xfrm>
            <a:prstGeom prst="rect">
              <a:avLst/>
            </a:prstGeom>
          </p:spPr>
        </p:pic>
        <p:sp>
          <p:nvSpPr>
            <p:cNvPr id="4" name="CuadroTexto 3">
              <a:extLst>
                <a:ext uri="{FF2B5EF4-FFF2-40B4-BE49-F238E27FC236}">
                  <a16:creationId xmlns:a16="http://schemas.microsoft.com/office/drawing/2014/main" id="{940DE652-D44A-D275-EA3F-E934A0DCF9CF}"/>
                </a:ext>
              </a:extLst>
            </p:cNvPr>
            <p:cNvSpPr txBox="1"/>
            <p:nvPr/>
          </p:nvSpPr>
          <p:spPr>
            <a:xfrm>
              <a:off x="9131001" y="5829496"/>
              <a:ext cx="1447302" cy="492181"/>
            </a:xfrm>
            <a:prstGeom prst="rect">
              <a:avLst/>
            </a:prstGeom>
            <a:noFill/>
          </p:spPr>
          <p:txBody>
            <a:bodyPr wrap="none" rtlCol="0">
              <a:spAutoFit/>
            </a:bodyPr>
            <a:lstStyle/>
            <a:p>
              <a:r>
                <a:rPr lang="es-ES" sz="1050" b="1" dirty="0" err="1">
                  <a:solidFill>
                    <a:srgbClr val="1F3B88"/>
                  </a:solidFill>
                  <a:latin typeface="Arial" panose="020B0604020202020204" pitchFamily="34" charset="0"/>
                  <a:cs typeface="Arial" panose="020B0604020202020204" pitchFamily="34" charset="0"/>
                </a:rPr>
                <a:t>Funded</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by</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the</a:t>
              </a:r>
              <a:endParaRPr lang="es-ES" sz="1050" b="1" dirty="0">
                <a:solidFill>
                  <a:srgbClr val="1F3B88"/>
                </a:solidFill>
                <a:latin typeface="Arial" panose="020B0604020202020204" pitchFamily="34" charset="0"/>
                <a:cs typeface="Arial" panose="020B0604020202020204" pitchFamily="34" charset="0"/>
              </a:endParaRPr>
            </a:p>
            <a:p>
              <a:r>
                <a:rPr lang="es-ES" sz="1050" b="1" dirty="0" err="1">
                  <a:solidFill>
                    <a:srgbClr val="1F3B88"/>
                  </a:solidFill>
                  <a:latin typeface="Arial" panose="020B0604020202020204" pitchFamily="34" charset="0"/>
                  <a:cs typeface="Arial" panose="020B0604020202020204" pitchFamily="34" charset="0"/>
                </a:rPr>
                <a:t>European</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Union</a:t>
              </a:r>
              <a:endParaRPr lang="es-ES" sz="1050" b="1" dirty="0">
                <a:solidFill>
                  <a:srgbClr val="1F3B88"/>
                </a:solidFill>
                <a:latin typeface="Arial" panose="020B0604020202020204" pitchFamily="34" charset="0"/>
                <a:cs typeface="Arial" panose="020B0604020202020204" pitchFamily="34" charset="0"/>
              </a:endParaRPr>
            </a:p>
          </p:txBody>
        </p:sp>
      </p:grpSp>
      <p:grpSp>
        <p:nvGrpSpPr>
          <p:cNvPr id="90" name="Grupo 89">
            <a:extLst>
              <a:ext uri="{FF2B5EF4-FFF2-40B4-BE49-F238E27FC236}">
                <a16:creationId xmlns:a16="http://schemas.microsoft.com/office/drawing/2014/main" id="{9868F2FB-2F78-9392-B3F1-A737CE5BDB59}"/>
              </a:ext>
            </a:extLst>
          </p:cNvPr>
          <p:cNvGrpSpPr/>
          <p:nvPr/>
        </p:nvGrpSpPr>
        <p:grpSpPr>
          <a:xfrm>
            <a:off x="1684426" y="2414561"/>
            <a:ext cx="10037674" cy="3427035"/>
            <a:chOff x="1684426" y="2414561"/>
            <a:chExt cx="10037674" cy="3427035"/>
          </a:xfrm>
        </p:grpSpPr>
        <p:grpSp>
          <p:nvGrpSpPr>
            <p:cNvPr id="60" name="Grupo 59">
              <a:extLst>
                <a:ext uri="{FF2B5EF4-FFF2-40B4-BE49-F238E27FC236}">
                  <a16:creationId xmlns:a16="http://schemas.microsoft.com/office/drawing/2014/main" id="{F88F0318-E186-D14A-4AC5-AC217B620F09}"/>
                </a:ext>
              </a:extLst>
            </p:cNvPr>
            <p:cNvGrpSpPr/>
            <p:nvPr/>
          </p:nvGrpSpPr>
          <p:grpSpPr>
            <a:xfrm>
              <a:off x="1732684" y="2824648"/>
              <a:ext cx="9842096" cy="1680409"/>
              <a:chOff x="3309937" y="2879354"/>
              <a:chExt cx="5929968" cy="1012464"/>
            </a:xfrm>
          </p:grpSpPr>
          <p:sp>
            <p:nvSpPr>
              <p:cNvPr id="19" name="Forma libre: forma 18">
                <a:extLst>
                  <a:ext uri="{FF2B5EF4-FFF2-40B4-BE49-F238E27FC236}">
                    <a16:creationId xmlns:a16="http://schemas.microsoft.com/office/drawing/2014/main" id="{902DC2AF-8E30-7CD4-344F-4D8D32CF25F5}"/>
                  </a:ext>
                </a:extLst>
              </p:cNvPr>
              <p:cNvSpPr/>
              <p:nvPr/>
            </p:nvSpPr>
            <p:spPr>
              <a:xfrm>
                <a:off x="3309937" y="2879355"/>
                <a:ext cx="1102137" cy="203982"/>
              </a:xfrm>
              <a:custGeom>
                <a:avLst/>
                <a:gdLst>
                  <a:gd name="connsiteX0" fmla="*/ 1054322 w 1102137"/>
                  <a:gd name="connsiteY0" fmla="*/ 116300 h 116300"/>
                  <a:gd name="connsiteX1" fmla="*/ 527209 w 1102137"/>
                  <a:gd name="connsiteY1" fmla="*/ 116300 h 116300"/>
                  <a:gd name="connsiteX2" fmla="*/ 0 w 1102137"/>
                  <a:gd name="connsiteY2" fmla="*/ 116300 h 116300"/>
                  <a:gd name="connsiteX3" fmla="*/ 47720 w 1102137"/>
                  <a:gd name="connsiteY3" fmla="*/ 58198 h 116300"/>
                  <a:gd name="connsiteX4" fmla="*/ 0 w 1102137"/>
                  <a:gd name="connsiteY4" fmla="*/ 0 h 116300"/>
                  <a:gd name="connsiteX5" fmla="*/ 527209 w 1102137"/>
                  <a:gd name="connsiteY5" fmla="*/ 0 h 116300"/>
                  <a:gd name="connsiteX6" fmla="*/ 1054322 w 1102137"/>
                  <a:gd name="connsiteY6" fmla="*/ 0 h 116300"/>
                  <a:gd name="connsiteX7" fmla="*/ 1102138 w 1102137"/>
                  <a:gd name="connsiteY7" fmla="*/ 58198 h 116300"/>
                  <a:gd name="connsiteX8" fmla="*/ 1054322 w 1102137"/>
                  <a:gd name="connsiteY8" fmla="*/ 116300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137" h="116300">
                    <a:moveTo>
                      <a:pt x="1054322" y="116300"/>
                    </a:moveTo>
                    <a:lnTo>
                      <a:pt x="527209" y="116300"/>
                    </a:lnTo>
                    <a:lnTo>
                      <a:pt x="0" y="116300"/>
                    </a:lnTo>
                    <a:lnTo>
                      <a:pt x="47720" y="58198"/>
                    </a:lnTo>
                    <a:lnTo>
                      <a:pt x="0" y="0"/>
                    </a:lnTo>
                    <a:lnTo>
                      <a:pt x="527209" y="0"/>
                    </a:lnTo>
                    <a:lnTo>
                      <a:pt x="1054322" y="0"/>
                    </a:lnTo>
                    <a:lnTo>
                      <a:pt x="1102138" y="58198"/>
                    </a:lnTo>
                    <a:lnTo>
                      <a:pt x="1054322" y="116300"/>
                    </a:lnTo>
                    <a:close/>
                  </a:path>
                </a:pathLst>
              </a:custGeom>
              <a:solidFill>
                <a:srgbClr val="124071"/>
              </a:solidFill>
              <a:ln w="0" cap="flat">
                <a:noFill/>
                <a:prstDash val="solid"/>
                <a:miter/>
              </a:ln>
            </p:spPr>
            <p:txBody>
              <a:bodyPr rtlCol="0" anchor="ctr"/>
              <a:lstStyle/>
              <a:p>
                <a:endParaRPr lang="es-ES"/>
              </a:p>
            </p:txBody>
          </p:sp>
          <p:sp>
            <p:nvSpPr>
              <p:cNvPr id="21" name="Forma libre: forma 20">
                <a:extLst>
                  <a:ext uri="{FF2B5EF4-FFF2-40B4-BE49-F238E27FC236}">
                    <a16:creationId xmlns:a16="http://schemas.microsoft.com/office/drawing/2014/main" id="{7F93D933-7A58-1DDB-D4F2-A4DBCE3DFCD0}"/>
                  </a:ext>
                </a:extLst>
              </p:cNvPr>
              <p:cNvSpPr/>
              <p:nvPr/>
            </p:nvSpPr>
            <p:spPr>
              <a:xfrm>
                <a:off x="4428553" y="2879354"/>
                <a:ext cx="1102137" cy="203982"/>
              </a:xfrm>
              <a:custGeom>
                <a:avLst/>
                <a:gdLst>
                  <a:gd name="connsiteX0" fmla="*/ 1054322 w 1102137"/>
                  <a:gd name="connsiteY0" fmla="*/ 116300 h 116300"/>
                  <a:gd name="connsiteX1" fmla="*/ 527209 w 1102137"/>
                  <a:gd name="connsiteY1" fmla="*/ 116300 h 116300"/>
                  <a:gd name="connsiteX2" fmla="*/ 0 w 1102137"/>
                  <a:gd name="connsiteY2" fmla="*/ 116300 h 116300"/>
                  <a:gd name="connsiteX3" fmla="*/ 47720 w 1102137"/>
                  <a:gd name="connsiteY3" fmla="*/ 58198 h 116300"/>
                  <a:gd name="connsiteX4" fmla="*/ 0 w 1102137"/>
                  <a:gd name="connsiteY4" fmla="*/ 0 h 116300"/>
                  <a:gd name="connsiteX5" fmla="*/ 527209 w 1102137"/>
                  <a:gd name="connsiteY5" fmla="*/ 0 h 116300"/>
                  <a:gd name="connsiteX6" fmla="*/ 1054322 w 1102137"/>
                  <a:gd name="connsiteY6" fmla="*/ 0 h 116300"/>
                  <a:gd name="connsiteX7" fmla="*/ 1102138 w 1102137"/>
                  <a:gd name="connsiteY7" fmla="*/ 58198 h 116300"/>
                  <a:gd name="connsiteX8" fmla="*/ 1054322 w 1102137"/>
                  <a:gd name="connsiteY8" fmla="*/ 116300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137" h="116300">
                    <a:moveTo>
                      <a:pt x="1054322" y="116300"/>
                    </a:moveTo>
                    <a:lnTo>
                      <a:pt x="527209" y="116300"/>
                    </a:lnTo>
                    <a:lnTo>
                      <a:pt x="0" y="116300"/>
                    </a:lnTo>
                    <a:lnTo>
                      <a:pt x="47720" y="58198"/>
                    </a:lnTo>
                    <a:lnTo>
                      <a:pt x="0" y="0"/>
                    </a:lnTo>
                    <a:lnTo>
                      <a:pt x="527209" y="0"/>
                    </a:lnTo>
                    <a:lnTo>
                      <a:pt x="1054322" y="0"/>
                    </a:lnTo>
                    <a:lnTo>
                      <a:pt x="1102138" y="58198"/>
                    </a:lnTo>
                    <a:lnTo>
                      <a:pt x="1054322" y="116300"/>
                    </a:lnTo>
                    <a:close/>
                  </a:path>
                </a:pathLst>
              </a:custGeom>
              <a:solidFill>
                <a:srgbClr val="AECCE4"/>
              </a:solidFill>
              <a:ln w="0" cap="flat">
                <a:noFill/>
                <a:prstDash val="solid"/>
                <a:miter/>
              </a:ln>
            </p:spPr>
            <p:txBody>
              <a:bodyPr rtlCol="0" anchor="ctr"/>
              <a:lstStyle/>
              <a:p>
                <a:endParaRPr lang="es-ES">
                  <a:solidFill>
                    <a:srgbClr val="AECCE4"/>
                  </a:solidFill>
                </a:endParaRPr>
              </a:p>
            </p:txBody>
          </p:sp>
          <p:sp>
            <p:nvSpPr>
              <p:cNvPr id="22" name="Forma libre: forma 21">
                <a:extLst>
                  <a:ext uri="{FF2B5EF4-FFF2-40B4-BE49-F238E27FC236}">
                    <a16:creationId xmlns:a16="http://schemas.microsoft.com/office/drawing/2014/main" id="{661EC8FD-8695-3037-20C7-66A359C5D6A2}"/>
                  </a:ext>
                </a:extLst>
              </p:cNvPr>
              <p:cNvSpPr/>
              <p:nvPr/>
            </p:nvSpPr>
            <p:spPr>
              <a:xfrm>
                <a:off x="5547169" y="2879354"/>
                <a:ext cx="1102137" cy="203982"/>
              </a:xfrm>
              <a:custGeom>
                <a:avLst/>
                <a:gdLst>
                  <a:gd name="connsiteX0" fmla="*/ 1054417 w 1102137"/>
                  <a:gd name="connsiteY0" fmla="*/ 116300 h 116300"/>
                  <a:gd name="connsiteX1" fmla="*/ 527209 w 1102137"/>
                  <a:gd name="connsiteY1" fmla="*/ 116300 h 116300"/>
                  <a:gd name="connsiteX2" fmla="*/ 0 w 1102137"/>
                  <a:gd name="connsiteY2" fmla="*/ 116300 h 116300"/>
                  <a:gd name="connsiteX3" fmla="*/ 47720 w 1102137"/>
                  <a:gd name="connsiteY3" fmla="*/ 58198 h 116300"/>
                  <a:gd name="connsiteX4" fmla="*/ 0 w 1102137"/>
                  <a:gd name="connsiteY4" fmla="*/ 0 h 116300"/>
                  <a:gd name="connsiteX5" fmla="*/ 527209 w 1102137"/>
                  <a:gd name="connsiteY5" fmla="*/ 0 h 116300"/>
                  <a:gd name="connsiteX6" fmla="*/ 1054417 w 1102137"/>
                  <a:gd name="connsiteY6" fmla="*/ 0 h 116300"/>
                  <a:gd name="connsiteX7" fmla="*/ 1102138 w 1102137"/>
                  <a:gd name="connsiteY7" fmla="*/ 58198 h 116300"/>
                  <a:gd name="connsiteX8" fmla="*/ 1054417 w 1102137"/>
                  <a:gd name="connsiteY8" fmla="*/ 116300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137" h="116300">
                    <a:moveTo>
                      <a:pt x="1054417" y="116300"/>
                    </a:moveTo>
                    <a:lnTo>
                      <a:pt x="527209" y="116300"/>
                    </a:lnTo>
                    <a:lnTo>
                      <a:pt x="0" y="116300"/>
                    </a:lnTo>
                    <a:lnTo>
                      <a:pt x="47720" y="58198"/>
                    </a:lnTo>
                    <a:lnTo>
                      <a:pt x="0" y="0"/>
                    </a:lnTo>
                    <a:lnTo>
                      <a:pt x="527209" y="0"/>
                    </a:lnTo>
                    <a:lnTo>
                      <a:pt x="1054417" y="0"/>
                    </a:lnTo>
                    <a:lnTo>
                      <a:pt x="1102138" y="58198"/>
                    </a:lnTo>
                    <a:lnTo>
                      <a:pt x="1054417" y="116300"/>
                    </a:lnTo>
                    <a:close/>
                  </a:path>
                </a:pathLst>
              </a:custGeom>
              <a:solidFill>
                <a:srgbClr val="AECCE4"/>
              </a:solidFill>
              <a:ln w="0" cap="flat">
                <a:noFill/>
                <a:prstDash val="solid"/>
                <a:miter/>
              </a:ln>
            </p:spPr>
            <p:txBody>
              <a:bodyPr rtlCol="0" anchor="ctr"/>
              <a:lstStyle/>
              <a:p>
                <a:endParaRPr lang="es-ES">
                  <a:solidFill>
                    <a:srgbClr val="AECCE4"/>
                  </a:solidFill>
                </a:endParaRPr>
              </a:p>
            </p:txBody>
          </p:sp>
          <p:sp>
            <p:nvSpPr>
              <p:cNvPr id="23" name="Forma libre: forma 22">
                <a:extLst>
                  <a:ext uri="{FF2B5EF4-FFF2-40B4-BE49-F238E27FC236}">
                    <a16:creationId xmlns:a16="http://schemas.microsoft.com/office/drawing/2014/main" id="{8DA573E8-CFF8-B8D2-BD7D-B2DAD2FCED8A}"/>
                  </a:ext>
                </a:extLst>
              </p:cNvPr>
              <p:cNvSpPr/>
              <p:nvPr/>
            </p:nvSpPr>
            <p:spPr>
              <a:xfrm>
                <a:off x="6665880" y="2879354"/>
                <a:ext cx="1102042" cy="203982"/>
              </a:xfrm>
              <a:custGeom>
                <a:avLst/>
                <a:gdLst>
                  <a:gd name="connsiteX0" fmla="*/ 1054322 w 1102042"/>
                  <a:gd name="connsiteY0" fmla="*/ 116300 h 116300"/>
                  <a:gd name="connsiteX1" fmla="*/ 527114 w 1102042"/>
                  <a:gd name="connsiteY1" fmla="*/ 116300 h 116300"/>
                  <a:gd name="connsiteX2" fmla="*/ 0 w 1102042"/>
                  <a:gd name="connsiteY2" fmla="*/ 116300 h 116300"/>
                  <a:gd name="connsiteX3" fmla="*/ 47720 w 1102042"/>
                  <a:gd name="connsiteY3" fmla="*/ 58198 h 116300"/>
                  <a:gd name="connsiteX4" fmla="*/ 0 w 1102042"/>
                  <a:gd name="connsiteY4" fmla="*/ 0 h 116300"/>
                  <a:gd name="connsiteX5" fmla="*/ 527114 w 1102042"/>
                  <a:gd name="connsiteY5" fmla="*/ 0 h 116300"/>
                  <a:gd name="connsiteX6" fmla="*/ 1054322 w 1102042"/>
                  <a:gd name="connsiteY6" fmla="*/ 0 h 116300"/>
                  <a:gd name="connsiteX7" fmla="*/ 1102043 w 1102042"/>
                  <a:gd name="connsiteY7" fmla="*/ 58198 h 116300"/>
                  <a:gd name="connsiteX8" fmla="*/ 1054322 w 1102042"/>
                  <a:gd name="connsiteY8" fmla="*/ 116300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 h="116300">
                    <a:moveTo>
                      <a:pt x="1054322" y="116300"/>
                    </a:moveTo>
                    <a:lnTo>
                      <a:pt x="527114" y="116300"/>
                    </a:lnTo>
                    <a:lnTo>
                      <a:pt x="0" y="116300"/>
                    </a:lnTo>
                    <a:lnTo>
                      <a:pt x="47720" y="58198"/>
                    </a:lnTo>
                    <a:lnTo>
                      <a:pt x="0" y="0"/>
                    </a:lnTo>
                    <a:lnTo>
                      <a:pt x="527114" y="0"/>
                    </a:lnTo>
                    <a:lnTo>
                      <a:pt x="1054322" y="0"/>
                    </a:lnTo>
                    <a:lnTo>
                      <a:pt x="1102043" y="58198"/>
                    </a:lnTo>
                    <a:lnTo>
                      <a:pt x="1054322" y="116300"/>
                    </a:lnTo>
                    <a:close/>
                  </a:path>
                </a:pathLst>
              </a:custGeom>
              <a:solidFill>
                <a:srgbClr val="AECCE4"/>
              </a:solidFill>
              <a:ln w="0" cap="flat">
                <a:noFill/>
                <a:prstDash val="solid"/>
                <a:miter/>
              </a:ln>
            </p:spPr>
            <p:txBody>
              <a:bodyPr rtlCol="0" anchor="ctr"/>
              <a:lstStyle/>
              <a:p>
                <a:endParaRPr lang="es-ES">
                  <a:solidFill>
                    <a:srgbClr val="AECCE4"/>
                  </a:solidFill>
                </a:endParaRPr>
              </a:p>
            </p:txBody>
          </p:sp>
          <p:sp>
            <p:nvSpPr>
              <p:cNvPr id="24" name="Forma libre: forma 23">
                <a:extLst>
                  <a:ext uri="{FF2B5EF4-FFF2-40B4-BE49-F238E27FC236}">
                    <a16:creationId xmlns:a16="http://schemas.microsoft.com/office/drawing/2014/main" id="{B2B5143E-F8DA-B706-D846-F876547EB929}"/>
                  </a:ext>
                </a:extLst>
              </p:cNvPr>
              <p:cNvSpPr/>
              <p:nvPr/>
            </p:nvSpPr>
            <p:spPr>
              <a:xfrm>
                <a:off x="7784496" y="2879354"/>
                <a:ext cx="1455409" cy="203982"/>
              </a:xfrm>
              <a:custGeom>
                <a:avLst/>
                <a:gdLst>
                  <a:gd name="connsiteX0" fmla="*/ 1054323 w 1102042"/>
                  <a:gd name="connsiteY0" fmla="*/ 116300 h 116300"/>
                  <a:gd name="connsiteX1" fmla="*/ 527113 w 1102042"/>
                  <a:gd name="connsiteY1" fmla="*/ 116300 h 116300"/>
                  <a:gd name="connsiteX2" fmla="*/ 0 w 1102042"/>
                  <a:gd name="connsiteY2" fmla="*/ 116300 h 116300"/>
                  <a:gd name="connsiteX3" fmla="*/ 47720 w 1102042"/>
                  <a:gd name="connsiteY3" fmla="*/ 58198 h 116300"/>
                  <a:gd name="connsiteX4" fmla="*/ 0 w 1102042"/>
                  <a:gd name="connsiteY4" fmla="*/ 0 h 116300"/>
                  <a:gd name="connsiteX5" fmla="*/ 527113 w 1102042"/>
                  <a:gd name="connsiteY5" fmla="*/ 0 h 116300"/>
                  <a:gd name="connsiteX6" fmla="*/ 1054323 w 1102042"/>
                  <a:gd name="connsiteY6" fmla="*/ 0 h 116300"/>
                  <a:gd name="connsiteX7" fmla="*/ 1102042 w 1102042"/>
                  <a:gd name="connsiteY7" fmla="*/ 58198 h 116300"/>
                  <a:gd name="connsiteX8" fmla="*/ 1054323 w 1102042"/>
                  <a:gd name="connsiteY8" fmla="*/ 116300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 h="116300">
                    <a:moveTo>
                      <a:pt x="1054323" y="116300"/>
                    </a:moveTo>
                    <a:lnTo>
                      <a:pt x="527113" y="116300"/>
                    </a:lnTo>
                    <a:lnTo>
                      <a:pt x="0" y="116300"/>
                    </a:lnTo>
                    <a:lnTo>
                      <a:pt x="47720" y="58198"/>
                    </a:lnTo>
                    <a:lnTo>
                      <a:pt x="0" y="0"/>
                    </a:lnTo>
                    <a:lnTo>
                      <a:pt x="527113" y="0"/>
                    </a:lnTo>
                    <a:lnTo>
                      <a:pt x="1054323" y="0"/>
                    </a:lnTo>
                    <a:lnTo>
                      <a:pt x="1102042" y="58198"/>
                    </a:lnTo>
                    <a:lnTo>
                      <a:pt x="1054323" y="116300"/>
                    </a:lnTo>
                    <a:close/>
                  </a:path>
                </a:pathLst>
              </a:custGeom>
              <a:solidFill>
                <a:srgbClr val="AECCE4"/>
              </a:solidFill>
              <a:ln w="0" cap="flat">
                <a:noFill/>
                <a:prstDash val="solid"/>
                <a:miter/>
              </a:ln>
            </p:spPr>
            <p:txBody>
              <a:bodyPr rtlCol="0" anchor="ctr"/>
              <a:lstStyle/>
              <a:p>
                <a:endParaRPr lang="es-ES">
                  <a:solidFill>
                    <a:srgbClr val="AECCE4"/>
                  </a:solidFill>
                </a:endParaRPr>
              </a:p>
            </p:txBody>
          </p:sp>
          <p:sp>
            <p:nvSpPr>
              <p:cNvPr id="25" name="Forma libre: forma 24">
                <a:extLst>
                  <a:ext uri="{FF2B5EF4-FFF2-40B4-BE49-F238E27FC236}">
                    <a16:creationId xmlns:a16="http://schemas.microsoft.com/office/drawing/2014/main" id="{FD930A83-79B3-5202-EF73-153EFBF65EB8}"/>
                  </a:ext>
                </a:extLst>
              </p:cNvPr>
              <p:cNvSpPr/>
              <p:nvPr/>
            </p:nvSpPr>
            <p:spPr>
              <a:xfrm>
                <a:off x="3855243" y="3025234"/>
                <a:ext cx="11525" cy="393954"/>
              </a:xfrm>
              <a:custGeom>
                <a:avLst/>
                <a:gdLst>
                  <a:gd name="connsiteX0" fmla="*/ 0 w 11525"/>
                  <a:gd name="connsiteY0" fmla="*/ 0 h 393954"/>
                  <a:gd name="connsiteX1" fmla="*/ 11525 w 11525"/>
                  <a:gd name="connsiteY1" fmla="*/ 0 h 393954"/>
                  <a:gd name="connsiteX2" fmla="*/ 11525 w 11525"/>
                  <a:gd name="connsiteY2" fmla="*/ 393954 h 393954"/>
                  <a:gd name="connsiteX3" fmla="*/ 0 w 11525"/>
                  <a:gd name="connsiteY3" fmla="*/ 393954 h 393954"/>
                </a:gdLst>
                <a:ahLst/>
                <a:cxnLst>
                  <a:cxn ang="0">
                    <a:pos x="connsiteX0" y="connsiteY0"/>
                  </a:cxn>
                  <a:cxn ang="0">
                    <a:pos x="connsiteX1" y="connsiteY1"/>
                  </a:cxn>
                  <a:cxn ang="0">
                    <a:pos x="connsiteX2" y="connsiteY2"/>
                  </a:cxn>
                  <a:cxn ang="0">
                    <a:pos x="connsiteX3" y="connsiteY3"/>
                  </a:cxn>
                </a:cxnLst>
                <a:rect l="l" t="t" r="r" b="b"/>
                <a:pathLst>
                  <a:path w="11525" h="393954">
                    <a:moveTo>
                      <a:pt x="0" y="0"/>
                    </a:moveTo>
                    <a:lnTo>
                      <a:pt x="11525" y="0"/>
                    </a:lnTo>
                    <a:lnTo>
                      <a:pt x="11525" y="393954"/>
                    </a:lnTo>
                    <a:lnTo>
                      <a:pt x="0" y="393954"/>
                    </a:lnTo>
                    <a:close/>
                  </a:path>
                </a:pathLst>
              </a:custGeom>
              <a:solidFill>
                <a:srgbClr val="124071"/>
              </a:solidFill>
              <a:ln w="0" cap="flat">
                <a:noFill/>
                <a:prstDash val="solid"/>
                <a:miter/>
              </a:ln>
            </p:spPr>
            <p:txBody>
              <a:bodyPr rtlCol="0" anchor="ctr"/>
              <a:lstStyle/>
              <a:p>
                <a:endParaRPr lang="es-ES"/>
              </a:p>
            </p:txBody>
          </p:sp>
          <p:sp>
            <p:nvSpPr>
              <p:cNvPr id="26" name="Forma libre: forma 25">
                <a:extLst>
                  <a:ext uri="{FF2B5EF4-FFF2-40B4-BE49-F238E27FC236}">
                    <a16:creationId xmlns:a16="http://schemas.microsoft.com/office/drawing/2014/main" id="{EAC2FAD9-633C-B078-6722-61D3BDBC4AF4}"/>
                  </a:ext>
                </a:extLst>
              </p:cNvPr>
              <p:cNvSpPr/>
              <p:nvPr/>
            </p:nvSpPr>
            <p:spPr>
              <a:xfrm>
                <a:off x="4973859" y="3025234"/>
                <a:ext cx="11525" cy="393954"/>
              </a:xfrm>
              <a:custGeom>
                <a:avLst/>
                <a:gdLst>
                  <a:gd name="connsiteX0" fmla="*/ 0 w 11525"/>
                  <a:gd name="connsiteY0" fmla="*/ 0 h 393954"/>
                  <a:gd name="connsiteX1" fmla="*/ 11525 w 11525"/>
                  <a:gd name="connsiteY1" fmla="*/ 0 h 393954"/>
                  <a:gd name="connsiteX2" fmla="*/ 11525 w 11525"/>
                  <a:gd name="connsiteY2" fmla="*/ 393954 h 393954"/>
                  <a:gd name="connsiteX3" fmla="*/ 0 w 11525"/>
                  <a:gd name="connsiteY3" fmla="*/ 393954 h 393954"/>
                </a:gdLst>
                <a:ahLst/>
                <a:cxnLst>
                  <a:cxn ang="0">
                    <a:pos x="connsiteX0" y="connsiteY0"/>
                  </a:cxn>
                  <a:cxn ang="0">
                    <a:pos x="connsiteX1" y="connsiteY1"/>
                  </a:cxn>
                  <a:cxn ang="0">
                    <a:pos x="connsiteX2" y="connsiteY2"/>
                  </a:cxn>
                  <a:cxn ang="0">
                    <a:pos x="connsiteX3" y="connsiteY3"/>
                  </a:cxn>
                </a:cxnLst>
                <a:rect l="l" t="t" r="r" b="b"/>
                <a:pathLst>
                  <a:path w="11525" h="393954">
                    <a:moveTo>
                      <a:pt x="0" y="0"/>
                    </a:moveTo>
                    <a:lnTo>
                      <a:pt x="11525" y="0"/>
                    </a:lnTo>
                    <a:lnTo>
                      <a:pt x="11525" y="393954"/>
                    </a:lnTo>
                    <a:lnTo>
                      <a:pt x="0" y="393954"/>
                    </a:lnTo>
                    <a:close/>
                  </a:path>
                </a:pathLst>
              </a:custGeom>
              <a:solidFill>
                <a:srgbClr val="AECCE4"/>
              </a:solidFill>
              <a:ln w="0" cap="flat">
                <a:no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131CDB22-BCA2-4D84-08A0-2BD197E28ECB}"/>
                  </a:ext>
                </a:extLst>
              </p:cNvPr>
              <p:cNvSpPr/>
              <p:nvPr/>
            </p:nvSpPr>
            <p:spPr>
              <a:xfrm>
                <a:off x="6092475" y="3025234"/>
                <a:ext cx="11525" cy="393954"/>
              </a:xfrm>
              <a:custGeom>
                <a:avLst/>
                <a:gdLst>
                  <a:gd name="connsiteX0" fmla="*/ 0 w 11525"/>
                  <a:gd name="connsiteY0" fmla="*/ 0 h 393954"/>
                  <a:gd name="connsiteX1" fmla="*/ 11525 w 11525"/>
                  <a:gd name="connsiteY1" fmla="*/ 0 h 393954"/>
                  <a:gd name="connsiteX2" fmla="*/ 11525 w 11525"/>
                  <a:gd name="connsiteY2" fmla="*/ 393954 h 393954"/>
                  <a:gd name="connsiteX3" fmla="*/ 0 w 11525"/>
                  <a:gd name="connsiteY3" fmla="*/ 393954 h 393954"/>
                </a:gdLst>
                <a:ahLst/>
                <a:cxnLst>
                  <a:cxn ang="0">
                    <a:pos x="connsiteX0" y="connsiteY0"/>
                  </a:cxn>
                  <a:cxn ang="0">
                    <a:pos x="connsiteX1" y="connsiteY1"/>
                  </a:cxn>
                  <a:cxn ang="0">
                    <a:pos x="connsiteX2" y="connsiteY2"/>
                  </a:cxn>
                  <a:cxn ang="0">
                    <a:pos x="connsiteX3" y="connsiteY3"/>
                  </a:cxn>
                </a:cxnLst>
                <a:rect l="l" t="t" r="r" b="b"/>
                <a:pathLst>
                  <a:path w="11525" h="393954">
                    <a:moveTo>
                      <a:pt x="0" y="0"/>
                    </a:moveTo>
                    <a:lnTo>
                      <a:pt x="11525" y="0"/>
                    </a:lnTo>
                    <a:lnTo>
                      <a:pt x="11525" y="393954"/>
                    </a:lnTo>
                    <a:lnTo>
                      <a:pt x="0" y="393954"/>
                    </a:lnTo>
                    <a:close/>
                  </a:path>
                </a:pathLst>
              </a:custGeom>
              <a:solidFill>
                <a:srgbClr val="AECCE4"/>
              </a:solidFill>
              <a:ln w="0" cap="flat">
                <a:no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6D78740F-385B-D287-87A0-9AA8D0B80713}"/>
                  </a:ext>
                </a:extLst>
              </p:cNvPr>
              <p:cNvSpPr/>
              <p:nvPr/>
            </p:nvSpPr>
            <p:spPr>
              <a:xfrm>
                <a:off x="7211091" y="3025234"/>
                <a:ext cx="11525" cy="393954"/>
              </a:xfrm>
              <a:custGeom>
                <a:avLst/>
                <a:gdLst>
                  <a:gd name="connsiteX0" fmla="*/ 0 w 11525"/>
                  <a:gd name="connsiteY0" fmla="*/ 0 h 393954"/>
                  <a:gd name="connsiteX1" fmla="*/ 11525 w 11525"/>
                  <a:gd name="connsiteY1" fmla="*/ 0 h 393954"/>
                  <a:gd name="connsiteX2" fmla="*/ 11525 w 11525"/>
                  <a:gd name="connsiteY2" fmla="*/ 393954 h 393954"/>
                  <a:gd name="connsiteX3" fmla="*/ 0 w 11525"/>
                  <a:gd name="connsiteY3" fmla="*/ 393954 h 393954"/>
                </a:gdLst>
                <a:ahLst/>
                <a:cxnLst>
                  <a:cxn ang="0">
                    <a:pos x="connsiteX0" y="connsiteY0"/>
                  </a:cxn>
                  <a:cxn ang="0">
                    <a:pos x="connsiteX1" y="connsiteY1"/>
                  </a:cxn>
                  <a:cxn ang="0">
                    <a:pos x="connsiteX2" y="connsiteY2"/>
                  </a:cxn>
                  <a:cxn ang="0">
                    <a:pos x="connsiteX3" y="connsiteY3"/>
                  </a:cxn>
                </a:cxnLst>
                <a:rect l="l" t="t" r="r" b="b"/>
                <a:pathLst>
                  <a:path w="11525" h="393954">
                    <a:moveTo>
                      <a:pt x="0" y="0"/>
                    </a:moveTo>
                    <a:lnTo>
                      <a:pt x="11525" y="0"/>
                    </a:lnTo>
                    <a:lnTo>
                      <a:pt x="11525" y="393954"/>
                    </a:lnTo>
                    <a:lnTo>
                      <a:pt x="0" y="393954"/>
                    </a:lnTo>
                    <a:close/>
                  </a:path>
                </a:pathLst>
              </a:custGeom>
              <a:solidFill>
                <a:srgbClr val="AECCE4"/>
              </a:solidFill>
              <a:ln w="0" cap="flat">
                <a:noFill/>
                <a:prstDash val="solid"/>
                <a:miter/>
              </a:ln>
            </p:spPr>
            <p:txBody>
              <a:bodyPr rtlCol="0" anchor="ctr"/>
              <a:lstStyle/>
              <a:p>
                <a:endParaRPr lang="es-ES"/>
              </a:p>
            </p:txBody>
          </p:sp>
          <p:sp>
            <p:nvSpPr>
              <p:cNvPr id="30" name="Forma libre: forma 29">
                <a:extLst>
                  <a:ext uri="{FF2B5EF4-FFF2-40B4-BE49-F238E27FC236}">
                    <a16:creationId xmlns:a16="http://schemas.microsoft.com/office/drawing/2014/main" id="{312D6BD9-CF27-C0D9-B2E3-7708330C073D}"/>
                  </a:ext>
                </a:extLst>
              </p:cNvPr>
              <p:cNvSpPr/>
              <p:nvPr/>
            </p:nvSpPr>
            <p:spPr>
              <a:xfrm>
                <a:off x="8522628" y="3025234"/>
                <a:ext cx="11525" cy="393954"/>
              </a:xfrm>
              <a:custGeom>
                <a:avLst/>
                <a:gdLst>
                  <a:gd name="connsiteX0" fmla="*/ 0 w 11525"/>
                  <a:gd name="connsiteY0" fmla="*/ 0 h 393954"/>
                  <a:gd name="connsiteX1" fmla="*/ 11526 w 11525"/>
                  <a:gd name="connsiteY1" fmla="*/ 0 h 393954"/>
                  <a:gd name="connsiteX2" fmla="*/ 11526 w 11525"/>
                  <a:gd name="connsiteY2" fmla="*/ 393954 h 393954"/>
                  <a:gd name="connsiteX3" fmla="*/ 0 w 11525"/>
                  <a:gd name="connsiteY3" fmla="*/ 393954 h 393954"/>
                </a:gdLst>
                <a:ahLst/>
                <a:cxnLst>
                  <a:cxn ang="0">
                    <a:pos x="connsiteX0" y="connsiteY0"/>
                  </a:cxn>
                  <a:cxn ang="0">
                    <a:pos x="connsiteX1" y="connsiteY1"/>
                  </a:cxn>
                  <a:cxn ang="0">
                    <a:pos x="connsiteX2" y="connsiteY2"/>
                  </a:cxn>
                  <a:cxn ang="0">
                    <a:pos x="connsiteX3" y="connsiteY3"/>
                  </a:cxn>
                </a:cxnLst>
                <a:rect l="l" t="t" r="r" b="b"/>
                <a:pathLst>
                  <a:path w="11525" h="393954">
                    <a:moveTo>
                      <a:pt x="0" y="0"/>
                    </a:moveTo>
                    <a:lnTo>
                      <a:pt x="11526" y="0"/>
                    </a:lnTo>
                    <a:lnTo>
                      <a:pt x="11526" y="393954"/>
                    </a:lnTo>
                    <a:lnTo>
                      <a:pt x="0" y="393954"/>
                    </a:lnTo>
                    <a:close/>
                  </a:path>
                </a:pathLst>
              </a:custGeom>
              <a:solidFill>
                <a:srgbClr val="AECCE4"/>
              </a:solidFill>
              <a:ln w="0" cap="flat">
                <a:noFill/>
                <a:prstDash val="solid"/>
                <a:miter/>
              </a:ln>
            </p:spPr>
            <p:txBody>
              <a:bodyPr rtlCol="0" anchor="ctr"/>
              <a:lstStyle/>
              <a:p>
                <a:endParaRPr lang="es-ES"/>
              </a:p>
            </p:txBody>
          </p:sp>
          <p:sp>
            <p:nvSpPr>
              <p:cNvPr id="31" name="Forma libre: forma 30">
                <a:extLst>
                  <a:ext uri="{FF2B5EF4-FFF2-40B4-BE49-F238E27FC236}">
                    <a16:creationId xmlns:a16="http://schemas.microsoft.com/office/drawing/2014/main" id="{FDF61BB9-4F31-EEB7-1164-DB9EC6006278}"/>
                  </a:ext>
                </a:extLst>
              </p:cNvPr>
              <p:cNvSpPr/>
              <p:nvPr/>
            </p:nvSpPr>
            <p:spPr>
              <a:xfrm>
                <a:off x="4740211" y="3412045"/>
                <a:ext cx="478726" cy="478726"/>
              </a:xfrm>
              <a:custGeom>
                <a:avLst/>
                <a:gdLst>
                  <a:gd name="connsiteX0" fmla="*/ 239363 w 478726"/>
                  <a:gd name="connsiteY0" fmla="*/ 478727 h 478726"/>
                  <a:gd name="connsiteX1" fmla="*/ 0 w 478726"/>
                  <a:gd name="connsiteY1" fmla="*/ 239363 h 478726"/>
                  <a:gd name="connsiteX2" fmla="*/ 239363 w 478726"/>
                  <a:gd name="connsiteY2" fmla="*/ 0 h 478726"/>
                  <a:gd name="connsiteX3" fmla="*/ 478726 w 478726"/>
                  <a:gd name="connsiteY3" fmla="*/ 239363 h 478726"/>
                  <a:gd name="connsiteX4" fmla="*/ 239363 w 478726"/>
                  <a:gd name="connsiteY4" fmla="*/ 478727 h 478726"/>
                  <a:gd name="connsiteX5" fmla="*/ 239363 w 478726"/>
                  <a:gd name="connsiteY5" fmla="*/ 11525 h 478726"/>
                  <a:gd name="connsiteX6" fmla="*/ 11525 w 478726"/>
                  <a:gd name="connsiteY6" fmla="*/ 239363 h 478726"/>
                  <a:gd name="connsiteX7" fmla="*/ 239363 w 478726"/>
                  <a:gd name="connsiteY7" fmla="*/ 467201 h 478726"/>
                  <a:gd name="connsiteX8" fmla="*/ 467201 w 478726"/>
                  <a:gd name="connsiteY8" fmla="*/ 239363 h 478726"/>
                  <a:gd name="connsiteX9" fmla="*/ 239363 w 478726"/>
                  <a:gd name="connsiteY9" fmla="*/ 11525 h 47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726" h="478726">
                    <a:moveTo>
                      <a:pt x="239363" y="478727"/>
                    </a:moveTo>
                    <a:cubicBezTo>
                      <a:pt x="107347" y="478727"/>
                      <a:pt x="0" y="371380"/>
                      <a:pt x="0" y="239363"/>
                    </a:cubicBezTo>
                    <a:cubicBezTo>
                      <a:pt x="0" y="107347"/>
                      <a:pt x="107347" y="0"/>
                      <a:pt x="239363" y="0"/>
                    </a:cubicBezTo>
                    <a:cubicBezTo>
                      <a:pt x="371380" y="0"/>
                      <a:pt x="478726" y="107347"/>
                      <a:pt x="478726" y="239363"/>
                    </a:cubicBezTo>
                    <a:cubicBezTo>
                      <a:pt x="478726" y="371380"/>
                      <a:pt x="371380" y="478727"/>
                      <a:pt x="239363" y="478727"/>
                    </a:cubicBezTo>
                    <a:close/>
                    <a:moveTo>
                      <a:pt x="239363" y="11525"/>
                    </a:moveTo>
                    <a:cubicBezTo>
                      <a:pt x="113729" y="11525"/>
                      <a:pt x="11525" y="113728"/>
                      <a:pt x="11525" y="239363"/>
                    </a:cubicBezTo>
                    <a:cubicBezTo>
                      <a:pt x="11525" y="364998"/>
                      <a:pt x="113729" y="467201"/>
                      <a:pt x="239363" y="467201"/>
                    </a:cubicBezTo>
                    <a:cubicBezTo>
                      <a:pt x="364998" y="467201"/>
                      <a:pt x="467201" y="364998"/>
                      <a:pt x="467201" y="239363"/>
                    </a:cubicBezTo>
                    <a:cubicBezTo>
                      <a:pt x="467201" y="113728"/>
                      <a:pt x="364998" y="11525"/>
                      <a:pt x="239363" y="11525"/>
                    </a:cubicBezTo>
                    <a:close/>
                  </a:path>
                </a:pathLst>
              </a:custGeom>
              <a:solidFill>
                <a:srgbClr val="AECCE4"/>
              </a:solidFill>
              <a:ln w="0" cap="flat">
                <a:noFill/>
                <a:prstDash val="solid"/>
                <a:miter/>
              </a:ln>
            </p:spPr>
            <p:txBody>
              <a:bodyPr rtlCol="0" anchor="ctr"/>
              <a:lstStyle/>
              <a:p>
                <a:endParaRPr lang="es-ES"/>
              </a:p>
            </p:txBody>
          </p:sp>
          <p:sp>
            <p:nvSpPr>
              <p:cNvPr id="32" name="Forma libre: forma 31">
                <a:extLst>
                  <a:ext uri="{FF2B5EF4-FFF2-40B4-BE49-F238E27FC236}">
                    <a16:creationId xmlns:a16="http://schemas.microsoft.com/office/drawing/2014/main" id="{6A81DE60-9A13-45B7-928E-41DE284D55B3}"/>
                  </a:ext>
                </a:extLst>
              </p:cNvPr>
              <p:cNvSpPr/>
              <p:nvPr/>
            </p:nvSpPr>
            <p:spPr>
              <a:xfrm>
                <a:off x="5858827" y="3412045"/>
                <a:ext cx="478726" cy="478726"/>
              </a:xfrm>
              <a:custGeom>
                <a:avLst/>
                <a:gdLst>
                  <a:gd name="connsiteX0" fmla="*/ 239363 w 478726"/>
                  <a:gd name="connsiteY0" fmla="*/ 478727 h 478726"/>
                  <a:gd name="connsiteX1" fmla="*/ 0 w 478726"/>
                  <a:gd name="connsiteY1" fmla="*/ 239363 h 478726"/>
                  <a:gd name="connsiteX2" fmla="*/ 239363 w 478726"/>
                  <a:gd name="connsiteY2" fmla="*/ 0 h 478726"/>
                  <a:gd name="connsiteX3" fmla="*/ 478726 w 478726"/>
                  <a:gd name="connsiteY3" fmla="*/ 239363 h 478726"/>
                  <a:gd name="connsiteX4" fmla="*/ 239363 w 478726"/>
                  <a:gd name="connsiteY4" fmla="*/ 478727 h 478726"/>
                  <a:gd name="connsiteX5" fmla="*/ 239363 w 478726"/>
                  <a:gd name="connsiteY5" fmla="*/ 11525 h 478726"/>
                  <a:gd name="connsiteX6" fmla="*/ 11525 w 478726"/>
                  <a:gd name="connsiteY6" fmla="*/ 239363 h 478726"/>
                  <a:gd name="connsiteX7" fmla="*/ 239363 w 478726"/>
                  <a:gd name="connsiteY7" fmla="*/ 467201 h 478726"/>
                  <a:gd name="connsiteX8" fmla="*/ 467201 w 478726"/>
                  <a:gd name="connsiteY8" fmla="*/ 239363 h 478726"/>
                  <a:gd name="connsiteX9" fmla="*/ 239363 w 478726"/>
                  <a:gd name="connsiteY9" fmla="*/ 11525 h 47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726" h="478726">
                    <a:moveTo>
                      <a:pt x="239363" y="478727"/>
                    </a:moveTo>
                    <a:cubicBezTo>
                      <a:pt x="107347" y="478727"/>
                      <a:pt x="0" y="371380"/>
                      <a:pt x="0" y="239363"/>
                    </a:cubicBezTo>
                    <a:cubicBezTo>
                      <a:pt x="0" y="107347"/>
                      <a:pt x="107347" y="0"/>
                      <a:pt x="239363" y="0"/>
                    </a:cubicBezTo>
                    <a:cubicBezTo>
                      <a:pt x="371380" y="0"/>
                      <a:pt x="478726" y="107347"/>
                      <a:pt x="478726" y="239363"/>
                    </a:cubicBezTo>
                    <a:cubicBezTo>
                      <a:pt x="478726" y="371380"/>
                      <a:pt x="371380" y="478727"/>
                      <a:pt x="239363" y="478727"/>
                    </a:cubicBezTo>
                    <a:close/>
                    <a:moveTo>
                      <a:pt x="239363" y="11525"/>
                    </a:moveTo>
                    <a:cubicBezTo>
                      <a:pt x="113729" y="11525"/>
                      <a:pt x="11525" y="113728"/>
                      <a:pt x="11525" y="239363"/>
                    </a:cubicBezTo>
                    <a:cubicBezTo>
                      <a:pt x="11525" y="364998"/>
                      <a:pt x="113729" y="467201"/>
                      <a:pt x="239363" y="467201"/>
                    </a:cubicBezTo>
                    <a:cubicBezTo>
                      <a:pt x="364998" y="467201"/>
                      <a:pt x="467201" y="364998"/>
                      <a:pt x="467201" y="239363"/>
                    </a:cubicBezTo>
                    <a:cubicBezTo>
                      <a:pt x="467201" y="113728"/>
                      <a:pt x="364998" y="11525"/>
                      <a:pt x="239363" y="11525"/>
                    </a:cubicBezTo>
                    <a:close/>
                  </a:path>
                </a:pathLst>
              </a:custGeom>
              <a:solidFill>
                <a:srgbClr val="AECCE4"/>
              </a:solidFill>
              <a:ln w="0" cap="flat">
                <a:noFill/>
                <a:prstDash val="solid"/>
                <a:miter/>
              </a:ln>
            </p:spPr>
            <p:txBody>
              <a:bodyPr rtlCol="0" anchor="ctr"/>
              <a:lstStyle/>
              <a:p>
                <a:endParaRPr lang="es-ES"/>
              </a:p>
            </p:txBody>
          </p:sp>
          <p:sp>
            <p:nvSpPr>
              <p:cNvPr id="33" name="Forma libre: forma 32">
                <a:extLst>
                  <a:ext uri="{FF2B5EF4-FFF2-40B4-BE49-F238E27FC236}">
                    <a16:creationId xmlns:a16="http://schemas.microsoft.com/office/drawing/2014/main" id="{58C4BDD3-57BB-8E38-CFAF-EFB66A8BF199}"/>
                  </a:ext>
                </a:extLst>
              </p:cNvPr>
              <p:cNvSpPr/>
              <p:nvPr/>
            </p:nvSpPr>
            <p:spPr>
              <a:xfrm>
                <a:off x="6977538" y="3412045"/>
                <a:ext cx="478726" cy="478726"/>
              </a:xfrm>
              <a:custGeom>
                <a:avLst/>
                <a:gdLst>
                  <a:gd name="connsiteX0" fmla="*/ 239363 w 478726"/>
                  <a:gd name="connsiteY0" fmla="*/ 478727 h 478726"/>
                  <a:gd name="connsiteX1" fmla="*/ 0 w 478726"/>
                  <a:gd name="connsiteY1" fmla="*/ 239363 h 478726"/>
                  <a:gd name="connsiteX2" fmla="*/ 239363 w 478726"/>
                  <a:gd name="connsiteY2" fmla="*/ 0 h 478726"/>
                  <a:gd name="connsiteX3" fmla="*/ 478727 w 478726"/>
                  <a:gd name="connsiteY3" fmla="*/ 239363 h 478726"/>
                  <a:gd name="connsiteX4" fmla="*/ 239363 w 478726"/>
                  <a:gd name="connsiteY4" fmla="*/ 478727 h 478726"/>
                  <a:gd name="connsiteX5" fmla="*/ 239363 w 478726"/>
                  <a:gd name="connsiteY5" fmla="*/ 11525 h 478726"/>
                  <a:gd name="connsiteX6" fmla="*/ 11525 w 478726"/>
                  <a:gd name="connsiteY6" fmla="*/ 239363 h 478726"/>
                  <a:gd name="connsiteX7" fmla="*/ 239363 w 478726"/>
                  <a:gd name="connsiteY7" fmla="*/ 467201 h 478726"/>
                  <a:gd name="connsiteX8" fmla="*/ 467201 w 478726"/>
                  <a:gd name="connsiteY8" fmla="*/ 239363 h 478726"/>
                  <a:gd name="connsiteX9" fmla="*/ 239363 w 478726"/>
                  <a:gd name="connsiteY9" fmla="*/ 11525 h 47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726" h="478726">
                    <a:moveTo>
                      <a:pt x="239363" y="478727"/>
                    </a:moveTo>
                    <a:cubicBezTo>
                      <a:pt x="107347" y="478727"/>
                      <a:pt x="0" y="371380"/>
                      <a:pt x="0" y="239363"/>
                    </a:cubicBezTo>
                    <a:cubicBezTo>
                      <a:pt x="0" y="107347"/>
                      <a:pt x="107347" y="0"/>
                      <a:pt x="239363" y="0"/>
                    </a:cubicBezTo>
                    <a:cubicBezTo>
                      <a:pt x="371380" y="0"/>
                      <a:pt x="478727" y="107347"/>
                      <a:pt x="478727" y="239363"/>
                    </a:cubicBezTo>
                    <a:cubicBezTo>
                      <a:pt x="478727" y="371380"/>
                      <a:pt x="371380" y="478727"/>
                      <a:pt x="239363" y="478727"/>
                    </a:cubicBezTo>
                    <a:close/>
                    <a:moveTo>
                      <a:pt x="239363" y="11525"/>
                    </a:moveTo>
                    <a:cubicBezTo>
                      <a:pt x="113729" y="11525"/>
                      <a:pt x="11525" y="113728"/>
                      <a:pt x="11525" y="239363"/>
                    </a:cubicBezTo>
                    <a:cubicBezTo>
                      <a:pt x="11525" y="364998"/>
                      <a:pt x="113729" y="467201"/>
                      <a:pt x="239363" y="467201"/>
                    </a:cubicBezTo>
                    <a:cubicBezTo>
                      <a:pt x="364998" y="467201"/>
                      <a:pt x="467201" y="364998"/>
                      <a:pt x="467201" y="239363"/>
                    </a:cubicBezTo>
                    <a:cubicBezTo>
                      <a:pt x="467201" y="113728"/>
                      <a:pt x="364998" y="11525"/>
                      <a:pt x="239363" y="11525"/>
                    </a:cubicBezTo>
                    <a:close/>
                  </a:path>
                </a:pathLst>
              </a:custGeom>
              <a:solidFill>
                <a:srgbClr val="AECCE4"/>
              </a:solidFill>
              <a:ln w="0" cap="flat">
                <a:noFill/>
                <a:prstDash val="solid"/>
                <a:miter/>
              </a:ln>
            </p:spPr>
            <p:txBody>
              <a:bodyPr rtlCol="0" anchor="ctr"/>
              <a:lstStyle/>
              <a:p>
                <a:endParaRPr lang="es-ES"/>
              </a:p>
            </p:txBody>
          </p:sp>
          <p:sp>
            <p:nvSpPr>
              <p:cNvPr id="40" name="Forma libre: forma 39">
                <a:extLst>
                  <a:ext uri="{FF2B5EF4-FFF2-40B4-BE49-F238E27FC236}">
                    <a16:creationId xmlns:a16="http://schemas.microsoft.com/office/drawing/2014/main" id="{4025A03B-E77D-467F-7FBF-5B29061C1E9C}"/>
                  </a:ext>
                </a:extLst>
              </p:cNvPr>
              <p:cNvSpPr/>
              <p:nvPr/>
            </p:nvSpPr>
            <p:spPr>
              <a:xfrm>
                <a:off x="3621595" y="3412045"/>
                <a:ext cx="478726" cy="478726"/>
              </a:xfrm>
              <a:custGeom>
                <a:avLst/>
                <a:gdLst>
                  <a:gd name="connsiteX0" fmla="*/ 239363 w 478726"/>
                  <a:gd name="connsiteY0" fmla="*/ 478727 h 478726"/>
                  <a:gd name="connsiteX1" fmla="*/ 0 w 478726"/>
                  <a:gd name="connsiteY1" fmla="*/ 239363 h 478726"/>
                  <a:gd name="connsiteX2" fmla="*/ 239363 w 478726"/>
                  <a:gd name="connsiteY2" fmla="*/ 0 h 478726"/>
                  <a:gd name="connsiteX3" fmla="*/ 478727 w 478726"/>
                  <a:gd name="connsiteY3" fmla="*/ 239363 h 478726"/>
                  <a:gd name="connsiteX4" fmla="*/ 239363 w 478726"/>
                  <a:gd name="connsiteY4" fmla="*/ 478727 h 478726"/>
                  <a:gd name="connsiteX5" fmla="*/ 239363 w 478726"/>
                  <a:gd name="connsiteY5" fmla="*/ 11525 h 478726"/>
                  <a:gd name="connsiteX6" fmla="*/ 11525 w 478726"/>
                  <a:gd name="connsiteY6" fmla="*/ 239363 h 478726"/>
                  <a:gd name="connsiteX7" fmla="*/ 239363 w 478726"/>
                  <a:gd name="connsiteY7" fmla="*/ 467201 h 478726"/>
                  <a:gd name="connsiteX8" fmla="*/ 467201 w 478726"/>
                  <a:gd name="connsiteY8" fmla="*/ 239363 h 478726"/>
                  <a:gd name="connsiteX9" fmla="*/ 239363 w 478726"/>
                  <a:gd name="connsiteY9" fmla="*/ 11525 h 47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726" h="478726">
                    <a:moveTo>
                      <a:pt x="239363" y="478727"/>
                    </a:moveTo>
                    <a:cubicBezTo>
                      <a:pt x="107347" y="478727"/>
                      <a:pt x="0" y="371380"/>
                      <a:pt x="0" y="239363"/>
                    </a:cubicBezTo>
                    <a:cubicBezTo>
                      <a:pt x="0" y="107347"/>
                      <a:pt x="107347" y="0"/>
                      <a:pt x="239363" y="0"/>
                    </a:cubicBezTo>
                    <a:cubicBezTo>
                      <a:pt x="371380" y="0"/>
                      <a:pt x="478727" y="107347"/>
                      <a:pt x="478727" y="239363"/>
                    </a:cubicBezTo>
                    <a:cubicBezTo>
                      <a:pt x="478727" y="371380"/>
                      <a:pt x="371380" y="478727"/>
                      <a:pt x="239363" y="478727"/>
                    </a:cubicBezTo>
                    <a:close/>
                    <a:moveTo>
                      <a:pt x="239363" y="11525"/>
                    </a:moveTo>
                    <a:cubicBezTo>
                      <a:pt x="113728" y="11525"/>
                      <a:pt x="11525" y="113728"/>
                      <a:pt x="11525" y="239363"/>
                    </a:cubicBezTo>
                    <a:cubicBezTo>
                      <a:pt x="11525" y="364998"/>
                      <a:pt x="113728" y="467201"/>
                      <a:pt x="239363" y="467201"/>
                    </a:cubicBezTo>
                    <a:cubicBezTo>
                      <a:pt x="364998" y="467201"/>
                      <a:pt x="467201" y="364998"/>
                      <a:pt x="467201" y="239363"/>
                    </a:cubicBezTo>
                    <a:cubicBezTo>
                      <a:pt x="467201" y="113728"/>
                      <a:pt x="364998" y="11525"/>
                      <a:pt x="239363" y="11525"/>
                    </a:cubicBezTo>
                    <a:close/>
                  </a:path>
                </a:pathLst>
              </a:custGeom>
              <a:solidFill>
                <a:srgbClr val="124071"/>
              </a:solidFill>
              <a:ln w="0" cap="flat">
                <a:noFill/>
                <a:prstDash val="solid"/>
                <a:miter/>
              </a:ln>
            </p:spPr>
            <p:txBody>
              <a:bodyPr rtlCol="0" anchor="ctr"/>
              <a:lstStyle/>
              <a:p>
                <a:endParaRPr lang="es-ES"/>
              </a:p>
            </p:txBody>
          </p:sp>
          <p:sp>
            <p:nvSpPr>
              <p:cNvPr id="42" name="Forma libre: forma 41">
                <a:extLst>
                  <a:ext uri="{FF2B5EF4-FFF2-40B4-BE49-F238E27FC236}">
                    <a16:creationId xmlns:a16="http://schemas.microsoft.com/office/drawing/2014/main" id="{2DFB01AC-9F13-4079-FD7D-67383A0AA028}"/>
                  </a:ext>
                </a:extLst>
              </p:cNvPr>
              <p:cNvSpPr/>
              <p:nvPr/>
            </p:nvSpPr>
            <p:spPr>
              <a:xfrm>
                <a:off x="8288505" y="3412140"/>
                <a:ext cx="479678" cy="479678"/>
              </a:xfrm>
              <a:custGeom>
                <a:avLst/>
                <a:gdLst>
                  <a:gd name="connsiteX0" fmla="*/ 239839 w 479678"/>
                  <a:gd name="connsiteY0" fmla="*/ 479679 h 479678"/>
                  <a:gd name="connsiteX1" fmla="*/ 0 w 479678"/>
                  <a:gd name="connsiteY1" fmla="*/ 239840 h 479678"/>
                  <a:gd name="connsiteX2" fmla="*/ 239839 w 479678"/>
                  <a:gd name="connsiteY2" fmla="*/ 0 h 479678"/>
                  <a:gd name="connsiteX3" fmla="*/ 479679 w 479678"/>
                  <a:gd name="connsiteY3" fmla="*/ 239840 h 479678"/>
                  <a:gd name="connsiteX4" fmla="*/ 239839 w 479678"/>
                  <a:gd name="connsiteY4" fmla="*/ 479679 h 479678"/>
                  <a:gd name="connsiteX5" fmla="*/ 239839 w 479678"/>
                  <a:gd name="connsiteY5" fmla="*/ 11621 h 479678"/>
                  <a:gd name="connsiteX6" fmla="*/ 11525 w 479678"/>
                  <a:gd name="connsiteY6" fmla="*/ 239935 h 479678"/>
                  <a:gd name="connsiteX7" fmla="*/ 239839 w 479678"/>
                  <a:gd name="connsiteY7" fmla="*/ 468249 h 479678"/>
                  <a:gd name="connsiteX8" fmla="*/ 468154 w 479678"/>
                  <a:gd name="connsiteY8" fmla="*/ 239935 h 479678"/>
                  <a:gd name="connsiteX9" fmla="*/ 239839 w 479678"/>
                  <a:gd name="connsiteY9" fmla="*/ 11621 h 47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678" h="479678">
                    <a:moveTo>
                      <a:pt x="239839" y="479679"/>
                    </a:moveTo>
                    <a:cubicBezTo>
                      <a:pt x="107632" y="479679"/>
                      <a:pt x="0" y="372142"/>
                      <a:pt x="0" y="239840"/>
                    </a:cubicBezTo>
                    <a:cubicBezTo>
                      <a:pt x="0" y="107537"/>
                      <a:pt x="107537" y="0"/>
                      <a:pt x="239839" y="0"/>
                    </a:cubicBezTo>
                    <a:cubicBezTo>
                      <a:pt x="372142" y="0"/>
                      <a:pt x="479679" y="107537"/>
                      <a:pt x="479679" y="239840"/>
                    </a:cubicBezTo>
                    <a:cubicBezTo>
                      <a:pt x="479679" y="372142"/>
                      <a:pt x="372142" y="479679"/>
                      <a:pt x="239839" y="479679"/>
                    </a:cubicBezTo>
                    <a:close/>
                    <a:moveTo>
                      <a:pt x="239839" y="11621"/>
                    </a:moveTo>
                    <a:cubicBezTo>
                      <a:pt x="113919" y="11621"/>
                      <a:pt x="11525" y="114014"/>
                      <a:pt x="11525" y="239935"/>
                    </a:cubicBezTo>
                    <a:cubicBezTo>
                      <a:pt x="11525" y="365855"/>
                      <a:pt x="113919" y="468249"/>
                      <a:pt x="239839" y="468249"/>
                    </a:cubicBezTo>
                    <a:cubicBezTo>
                      <a:pt x="365760" y="468249"/>
                      <a:pt x="468154" y="365855"/>
                      <a:pt x="468154" y="239935"/>
                    </a:cubicBezTo>
                    <a:cubicBezTo>
                      <a:pt x="468154" y="114014"/>
                      <a:pt x="365760" y="11621"/>
                      <a:pt x="239839" y="11621"/>
                    </a:cubicBezTo>
                    <a:close/>
                  </a:path>
                </a:pathLst>
              </a:custGeom>
              <a:solidFill>
                <a:srgbClr val="AECCE4"/>
              </a:solidFill>
              <a:ln w="0" cap="flat">
                <a:noFill/>
                <a:prstDash val="solid"/>
                <a:miter/>
              </a:ln>
            </p:spPr>
            <p:txBody>
              <a:bodyPr rtlCol="0" anchor="ctr"/>
              <a:lstStyle/>
              <a:p>
                <a:endParaRPr lang="es-ES"/>
              </a:p>
            </p:txBody>
          </p:sp>
          <p:sp>
            <p:nvSpPr>
              <p:cNvPr id="44" name="Forma libre: forma 43">
                <a:extLst>
                  <a:ext uri="{FF2B5EF4-FFF2-40B4-BE49-F238E27FC236}">
                    <a16:creationId xmlns:a16="http://schemas.microsoft.com/office/drawing/2014/main" id="{006FB7A6-954F-91FA-1A5A-A11024D23CAF}"/>
                  </a:ext>
                </a:extLst>
              </p:cNvPr>
              <p:cNvSpPr/>
              <p:nvPr/>
            </p:nvSpPr>
            <p:spPr>
              <a:xfrm>
                <a:off x="3832859" y="2997136"/>
                <a:ext cx="56197" cy="56197"/>
              </a:xfrm>
              <a:custGeom>
                <a:avLst/>
                <a:gdLst>
                  <a:gd name="connsiteX0" fmla="*/ 56197 w 56197"/>
                  <a:gd name="connsiteY0" fmla="*/ 28099 h 56197"/>
                  <a:gd name="connsiteX1" fmla="*/ 28099 w 56197"/>
                  <a:gd name="connsiteY1" fmla="*/ 56198 h 56197"/>
                  <a:gd name="connsiteX2" fmla="*/ 0 w 56197"/>
                  <a:gd name="connsiteY2" fmla="*/ 28099 h 56197"/>
                  <a:gd name="connsiteX3" fmla="*/ 28099 w 56197"/>
                  <a:gd name="connsiteY3" fmla="*/ 0 h 56197"/>
                  <a:gd name="connsiteX4" fmla="*/ 56197 w 56197"/>
                  <a:gd name="connsiteY4" fmla="*/ 28099 h 5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56197">
                    <a:moveTo>
                      <a:pt x="56197" y="28099"/>
                    </a:moveTo>
                    <a:cubicBezTo>
                      <a:pt x="56197" y="43617"/>
                      <a:pt x="43617" y="56198"/>
                      <a:pt x="28099" y="56198"/>
                    </a:cubicBezTo>
                    <a:cubicBezTo>
                      <a:pt x="12580" y="56198"/>
                      <a:pt x="0" y="43617"/>
                      <a:pt x="0" y="28099"/>
                    </a:cubicBezTo>
                    <a:cubicBezTo>
                      <a:pt x="0" y="12580"/>
                      <a:pt x="12580" y="0"/>
                      <a:pt x="28099" y="0"/>
                    </a:cubicBezTo>
                    <a:cubicBezTo>
                      <a:pt x="43617" y="0"/>
                      <a:pt x="56197" y="12580"/>
                      <a:pt x="56197" y="28099"/>
                    </a:cubicBezTo>
                    <a:close/>
                  </a:path>
                </a:pathLst>
              </a:custGeom>
              <a:solidFill>
                <a:srgbClr val="F8F1E7"/>
              </a:solidFill>
              <a:ln w="0" cap="flat">
                <a:noFill/>
                <a:prstDash val="solid"/>
                <a:miter/>
              </a:ln>
            </p:spPr>
            <p:txBody>
              <a:bodyPr rtlCol="0" anchor="ctr"/>
              <a:lstStyle/>
              <a:p>
                <a:endParaRPr lang="es-ES"/>
              </a:p>
            </p:txBody>
          </p:sp>
          <p:sp>
            <p:nvSpPr>
              <p:cNvPr id="48" name="Forma libre: forma 47">
                <a:extLst>
                  <a:ext uri="{FF2B5EF4-FFF2-40B4-BE49-F238E27FC236}">
                    <a16:creationId xmlns:a16="http://schemas.microsoft.com/office/drawing/2014/main" id="{24576345-BB44-56B3-D098-E342B9B07AEC}"/>
                  </a:ext>
                </a:extLst>
              </p:cNvPr>
              <p:cNvSpPr/>
              <p:nvPr/>
            </p:nvSpPr>
            <p:spPr>
              <a:xfrm>
                <a:off x="4951475" y="2997136"/>
                <a:ext cx="56292" cy="56197"/>
              </a:xfrm>
              <a:custGeom>
                <a:avLst/>
                <a:gdLst>
                  <a:gd name="connsiteX0" fmla="*/ 0 w 56292"/>
                  <a:gd name="connsiteY0" fmla="*/ 28099 h 56197"/>
                  <a:gd name="connsiteX1" fmla="*/ 28099 w 56292"/>
                  <a:gd name="connsiteY1" fmla="*/ 0 h 56197"/>
                  <a:gd name="connsiteX2" fmla="*/ 56293 w 56292"/>
                  <a:gd name="connsiteY2" fmla="*/ 28099 h 56197"/>
                  <a:gd name="connsiteX3" fmla="*/ 28099 w 56292"/>
                  <a:gd name="connsiteY3" fmla="*/ 56198 h 56197"/>
                  <a:gd name="connsiteX4" fmla="*/ 0 w 56292"/>
                  <a:gd name="connsiteY4" fmla="*/ 28099 h 5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92" h="56197">
                    <a:moveTo>
                      <a:pt x="0" y="28099"/>
                    </a:moveTo>
                    <a:cubicBezTo>
                      <a:pt x="0" y="12573"/>
                      <a:pt x="12573" y="0"/>
                      <a:pt x="28099" y="0"/>
                    </a:cubicBezTo>
                    <a:cubicBezTo>
                      <a:pt x="43625" y="0"/>
                      <a:pt x="56293" y="12573"/>
                      <a:pt x="56293" y="28099"/>
                    </a:cubicBezTo>
                    <a:cubicBezTo>
                      <a:pt x="56293" y="43624"/>
                      <a:pt x="43720" y="56198"/>
                      <a:pt x="28099" y="56198"/>
                    </a:cubicBezTo>
                    <a:cubicBezTo>
                      <a:pt x="12478" y="56198"/>
                      <a:pt x="0" y="43624"/>
                      <a:pt x="0" y="28099"/>
                    </a:cubicBezTo>
                    <a:close/>
                  </a:path>
                </a:pathLst>
              </a:custGeom>
              <a:solidFill>
                <a:srgbClr val="F8F1E7"/>
              </a:solidFill>
              <a:ln w="0" cap="flat">
                <a:noFill/>
                <a:prstDash val="solid"/>
                <a:miter/>
              </a:ln>
            </p:spPr>
            <p:txBody>
              <a:bodyPr rtlCol="0" anchor="ctr"/>
              <a:lstStyle/>
              <a:p>
                <a:endParaRPr lang="es-ES"/>
              </a:p>
            </p:txBody>
          </p:sp>
          <p:sp>
            <p:nvSpPr>
              <p:cNvPr id="50" name="Forma libre: forma 49">
                <a:extLst>
                  <a:ext uri="{FF2B5EF4-FFF2-40B4-BE49-F238E27FC236}">
                    <a16:creationId xmlns:a16="http://schemas.microsoft.com/office/drawing/2014/main" id="{8E85B75D-08EA-674E-5256-A557352EE665}"/>
                  </a:ext>
                </a:extLst>
              </p:cNvPr>
              <p:cNvSpPr/>
              <p:nvPr/>
            </p:nvSpPr>
            <p:spPr>
              <a:xfrm>
                <a:off x="6070091" y="2997136"/>
                <a:ext cx="56292" cy="56197"/>
              </a:xfrm>
              <a:custGeom>
                <a:avLst/>
                <a:gdLst>
                  <a:gd name="connsiteX0" fmla="*/ 0 w 56292"/>
                  <a:gd name="connsiteY0" fmla="*/ 28099 h 56197"/>
                  <a:gd name="connsiteX1" fmla="*/ 28099 w 56292"/>
                  <a:gd name="connsiteY1" fmla="*/ 0 h 56197"/>
                  <a:gd name="connsiteX2" fmla="*/ 56293 w 56292"/>
                  <a:gd name="connsiteY2" fmla="*/ 28099 h 56197"/>
                  <a:gd name="connsiteX3" fmla="*/ 28099 w 56292"/>
                  <a:gd name="connsiteY3" fmla="*/ 56198 h 56197"/>
                  <a:gd name="connsiteX4" fmla="*/ 0 w 56292"/>
                  <a:gd name="connsiteY4" fmla="*/ 28099 h 5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92" h="56197">
                    <a:moveTo>
                      <a:pt x="0" y="28099"/>
                    </a:moveTo>
                    <a:cubicBezTo>
                      <a:pt x="0" y="12573"/>
                      <a:pt x="12573" y="0"/>
                      <a:pt x="28099" y="0"/>
                    </a:cubicBezTo>
                    <a:cubicBezTo>
                      <a:pt x="43624" y="0"/>
                      <a:pt x="56293" y="12573"/>
                      <a:pt x="56293" y="28099"/>
                    </a:cubicBezTo>
                    <a:cubicBezTo>
                      <a:pt x="56293" y="43624"/>
                      <a:pt x="43720" y="56198"/>
                      <a:pt x="28099" y="56198"/>
                    </a:cubicBezTo>
                    <a:cubicBezTo>
                      <a:pt x="12478" y="56198"/>
                      <a:pt x="0" y="43624"/>
                      <a:pt x="0" y="28099"/>
                    </a:cubicBezTo>
                    <a:close/>
                  </a:path>
                </a:pathLst>
              </a:custGeom>
              <a:solidFill>
                <a:srgbClr val="F8F1E7"/>
              </a:solidFill>
              <a:ln w="0" cap="flat">
                <a:noFill/>
                <a:prstDash val="solid"/>
                <a:miter/>
              </a:ln>
            </p:spPr>
            <p:txBody>
              <a:bodyPr rtlCol="0" anchor="ctr"/>
              <a:lstStyle/>
              <a:p>
                <a:endParaRPr lang="es-ES"/>
              </a:p>
            </p:txBody>
          </p:sp>
          <p:sp>
            <p:nvSpPr>
              <p:cNvPr id="51" name="Forma libre: forma 50">
                <a:extLst>
                  <a:ext uri="{FF2B5EF4-FFF2-40B4-BE49-F238E27FC236}">
                    <a16:creationId xmlns:a16="http://schemas.microsoft.com/office/drawing/2014/main" id="{EE3626E0-2772-D5E2-3A10-44CA8B50D909}"/>
                  </a:ext>
                </a:extLst>
              </p:cNvPr>
              <p:cNvSpPr/>
              <p:nvPr/>
            </p:nvSpPr>
            <p:spPr>
              <a:xfrm>
                <a:off x="7188802" y="2997136"/>
                <a:ext cx="56197" cy="56197"/>
              </a:xfrm>
              <a:custGeom>
                <a:avLst/>
                <a:gdLst>
                  <a:gd name="connsiteX0" fmla="*/ 0 w 56197"/>
                  <a:gd name="connsiteY0" fmla="*/ 28099 h 56197"/>
                  <a:gd name="connsiteX1" fmla="*/ 28099 w 56197"/>
                  <a:gd name="connsiteY1" fmla="*/ 0 h 56197"/>
                  <a:gd name="connsiteX2" fmla="*/ 56197 w 56197"/>
                  <a:gd name="connsiteY2" fmla="*/ 28099 h 56197"/>
                  <a:gd name="connsiteX3" fmla="*/ 28099 w 56197"/>
                  <a:gd name="connsiteY3" fmla="*/ 56198 h 56197"/>
                  <a:gd name="connsiteX4" fmla="*/ 0 w 56197"/>
                  <a:gd name="connsiteY4" fmla="*/ 28099 h 5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56197">
                    <a:moveTo>
                      <a:pt x="0" y="28099"/>
                    </a:moveTo>
                    <a:cubicBezTo>
                      <a:pt x="0" y="12573"/>
                      <a:pt x="12573" y="0"/>
                      <a:pt x="28099" y="0"/>
                    </a:cubicBezTo>
                    <a:cubicBezTo>
                      <a:pt x="43624" y="0"/>
                      <a:pt x="56197" y="12573"/>
                      <a:pt x="56197" y="28099"/>
                    </a:cubicBezTo>
                    <a:cubicBezTo>
                      <a:pt x="56197" y="43624"/>
                      <a:pt x="43624" y="56198"/>
                      <a:pt x="28099" y="56198"/>
                    </a:cubicBezTo>
                    <a:cubicBezTo>
                      <a:pt x="12573" y="56198"/>
                      <a:pt x="0" y="43624"/>
                      <a:pt x="0" y="28099"/>
                    </a:cubicBezTo>
                    <a:close/>
                  </a:path>
                </a:pathLst>
              </a:custGeom>
              <a:solidFill>
                <a:srgbClr val="F8F1E7"/>
              </a:solidFill>
              <a:ln w="0" cap="flat">
                <a:noFill/>
                <a:prstDash val="solid"/>
                <a:miter/>
              </a:ln>
            </p:spPr>
            <p:txBody>
              <a:bodyPr rtlCol="0" anchor="ctr"/>
              <a:lstStyle/>
              <a:p>
                <a:endParaRPr lang="es-ES"/>
              </a:p>
            </p:txBody>
          </p:sp>
          <p:sp>
            <p:nvSpPr>
              <p:cNvPr id="55" name="Forma libre: forma 54">
                <a:extLst>
                  <a:ext uri="{FF2B5EF4-FFF2-40B4-BE49-F238E27FC236}">
                    <a16:creationId xmlns:a16="http://schemas.microsoft.com/office/drawing/2014/main" id="{AF97F6D4-97AA-1A1A-04D6-2103822A97B1}"/>
                  </a:ext>
                </a:extLst>
              </p:cNvPr>
              <p:cNvSpPr/>
              <p:nvPr/>
            </p:nvSpPr>
            <p:spPr>
              <a:xfrm>
                <a:off x="8495558" y="2997136"/>
                <a:ext cx="56197" cy="56197"/>
              </a:xfrm>
              <a:custGeom>
                <a:avLst/>
                <a:gdLst>
                  <a:gd name="connsiteX0" fmla="*/ 0 w 56197"/>
                  <a:gd name="connsiteY0" fmla="*/ 28099 h 56197"/>
                  <a:gd name="connsiteX1" fmla="*/ 28099 w 56197"/>
                  <a:gd name="connsiteY1" fmla="*/ 0 h 56197"/>
                  <a:gd name="connsiteX2" fmla="*/ 56198 w 56197"/>
                  <a:gd name="connsiteY2" fmla="*/ 28099 h 56197"/>
                  <a:gd name="connsiteX3" fmla="*/ 28099 w 56197"/>
                  <a:gd name="connsiteY3" fmla="*/ 56198 h 56197"/>
                  <a:gd name="connsiteX4" fmla="*/ 0 w 56197"/>
                  <a:gd name="connsiteY4" fmla="*/ 28099 h 5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56197">
                    <a:moveTo>
                      <a:pt x="0" y="28099"/>
                    </a:moveTo>
                    <a:cubicBezTo>
                      <a:pt x="0" y="12573"/>
                      <a:pt x="12573" y="0"/>
                      <a:pt x="28099" y="0"/>
                    </a:cubicBezTo>
                    <a:cubicBezTo>
                      <a:pt x="43625" y="0"/>
                      <a:pt x="56198" y="12573"/>
                      <a:pt x="56198" y="28099"/>
                    </a:cubicBezTo>
                    <a:cubicBezTo>
                      <a:pt x="56198" y="43624"/>
                      <a:pt x="43625" y="56198"/>
                      <a:pt x="28099" y="56198"/>
                    </a:cubicBezTo>
                    <a:cubicBezTo>
                      <a:pt x="12573" y="56198"/>
                      <a:pt x="0" y="43624"/>
                      <a:pt x="0" y="28099"/>
                    </a:cubicBezTo>
                    <a:close/>
                  </a:path>
                </a:pathLst>
              </a:custGeom>
              <a:solidFill>
                <a:srgbClr val="F8F1E7"/>
              </a:solidFill>
              <a:ln w="0" cap="flat">
                <a:noFill/>
                <a:prstDash val="solid"/>
                <a:miter/>
              </a:ln>
            </p:spPr>
            <p:txBody>
              <a:bodyPr rtlCol="0" anchor="ctr"/>
              <a:lstStyle/>
              <a:p>
                <a:endParaRPr lang="es-ES"/>
              </a:p>
            </p:txBody>
          </p:sp>
        </p:grpSp>
        <p:sp>
          <p:nvSpPr>
            <p:cNvPr id="61" name="CuadroTexto 60">
              <a:extLst>
                <a:ext uri="{FF2B5EF4-FFF2-40B4-BE49-F238E27FC236}">
                  <a16:creationId xmlns:a16="http://schemas.microsoft.com/office/drawing/2014/main" id="{FC4BD1F8-A8A8-8C10-E083-ABC8BF73D5A8}"/>
                </a:ext>
              </a:extLst>
            </p:cNvPr>
            <p:cNvSpPr txBox="1"/>
            <p:nvPr/>
          </p:nvSpPr>
          <p:spPr>
            <a:xfrm>
              <a:off x="1732684" y="2414561"/>
              <a:ext cx="1829241" cy="338553"/>
            </a:xfrm>
            <a:prstGeom prst="rect">
              <a:avLst/>
            </a:prstGeom>
            <a:noFill/>
          </p:spPr>
          <p:txBody>
            <a:bodyPr wrap="square">
              <a:spAutoFit/>
            </a:bodyPr>
            <a:lstStyle/>
            <a:p>
              <a:pPr algn="ctr"/>
              <a:r>
                <a:rPr lang="en-US" sz="1600" b="1" i="0" u="none" strike="noStrike" baseline="0" dirty="0">
                  <a:solidFill>
                    <a:srgbClr val="124071"/>
                  </a:solidFill>
                  <a:latin typeface="Tahoma-Bold"/>
                </a:rPr>
                <a:t>M3-M12</a:t>
              </a:r>
              <a:endParaRPr lang="es-ES" sz="1600" dirty="0">
                <a:solidFill>
                  <a:srgbClr val="124071"/>
                </a:solidFill>
              </a:endParaRPr>
            </a:p>
          </p:txBody>
        </p:sp>
        <p:sp>
          <p:nvSpPr>
            <p:cNvPr id="62" name="CuadroTexto 61">
              <a:extLst>
                <a:ext uri="{FF2B5EF4-FFF2-40B4-BE49-F238E27FC236}">
                  <a16:creationId xmlns:a16="http://schemas.microsoft.com/office/drawing/2014/main" id="{4F2FE6F0-A1E7-9CA8-B1FE-71C780481292}"/>
                </a:ext>
              </a:extLst>
            </p:cNvPr>
            <p:cNvSpPr txBox="1"/>
            <p:nvPr/>
          </p:nvSpPr>
          <p:spPr>
            <a:xfrm>
              <a:off x="3580659" y="2414561"/>
              <a:ext cx="1829241" cy="338553"/>
            </a:xfrm>
            <a:prstGeom prst="rect">
              <a:avLst/>
            </a:prstGeom>
            <a:noFill/>
          </p:spPr>
          <p:txBody>
            <a:bodyPr wrap="square">
              <a:spAutoFit/>
            </a:bodyPr>
            <a:lstStyle/>
            <a:p>
              <a:pPr algn="ctr"/>
              <a:r>
                <a:rPr lang="en-US" sz="1600" b="1" i="0" u="none" strike="noStrike" baseline="0" dirty="0">
                  <a:solidFill>
                    <a:srgbClr val="124071"/>
                  </a:solidFill>
                  <a:latin typeface="Tahoma-Bold"/>
                </a:rPr>
                <a:t>M18</a:t>
              </a:r>
              <a:endParaRPr lang="es-ES" sz="1600" dirty="0">
                <a:solidFill>
                  <a:srgbClr val="124071"/>
                </a:solidFill>
              </a:endParaRPr>
            </a:p>
          </p:txBody>
        </p:sp>
        <p:sp>
          <p:nvSpPr>
            <p:cNvPr id="67" name="CuadroTexto 66">
              <a:extLst>
                <a:ext uri="{FF2B5EF4-FFF2-40B4-BE49-F238E27FC236}">
                  <a16:creationId xmlns:a16="http://schemas.microsoft.com/office/drawing/2014/main" id="{A58CEEA6-6904-206E-89CB-773E7DCC8CB0}"/>
                </a:ext>
              </a:extLst>
            </p:cNvPr>
            <p:cNvSpPr txBox="1"/>
            <p:nvPr/>
          </p:nvSpPr>
          <p:spPr>
            <a:xfrm>
              <a:off x="3516509" y="4687434"/>
              <a:ext cx="1993900" cy="1154162"/>
            </a:xfrm>
            <a:prstGeom prst="rect">
              <a:avLst/>
            </a:prstGeom>
            <a:noFill/>
          </p:spPr>
          <p:txBody>
            <a:bodyPr wrap="square">
              <a:spAutoFit/>
            </a:bodyPr>
            <a:lstStyle/>
            <a:p>
              <a:pPr algn="ctr">
                <a:spcAft>
                  <a:spcPts val="600"/>
                </a:spcAft>
              </a:pPr>
              <a:r>
                <a:rPr lang="es-ES" sz="1600" b="1"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rPr>
                <a:t>Hackathon #1 </a:t>
              </a:r>
              <a:r>
                <a:rPr lang="es-ES" sz="1600" b="0" i="0" u="none" strike="noStrike" baseline="0" dirty="0" err="1">
                  <a:solidFill>
                    <a:srgbClr val="124071"/>
                  </a:solidFill>
                  <a:latin typeface="Tahoma" panose="020B0604030504040204" pitchFamily="34" charset="0"/>
                  <a:ea typeface="Tahoma" panose="020B0604030504040204" pitchFamily="34" charset="0"/>
                  <a:cs typeface="Tahoma" panose="020B0604030504040204" pitchFamily="34" charset="0"/>
                </a:rPr>
                <a:t>Electronics</a:t>
              </a:r>
              <a:endParaRPr lang="es-ES" sz="1600" b="0"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endParaRPr>
            </a:p>
            <a:p>
              <a:pPr algn="ctr"/>
              <a:r>
                <a:rPr lang="es-ES" sz="1600" i="1" dirty="0" err="1">
                  <a:solidFill>
                    <a:srgbClr val="AECCE4"/>
                  </a:solidFill>
                  <a:latin typeface="Tahoma" panose="020B0604030504040204" pitchFamily="34" charset="0"/>
                  <a:ea typeface="Tahoma" panose="020B0604030504040204" pitchFamily="34" charset="0"/>
                  <a:cs typeface="Tahoma" panose="020B0604030504040204" pitchFamily="34" charset="0"/>
                </a:rPr>
                <a:t>Villach</a:t>
              </a:r>
              <a:r>
                <a:rPr lang="es-ES" sz="1600" i="1" dirty="0">
                  <a:solidFill>
                    <a:srgbClr val="AECCE4"/>
                  </a:solidFill>
                  <a:latin typeface="Tahoma" panose="020B0604030504040204" pitchFamily="34" charset="0"/>
                  <a:ea typeface="Tahoma" panose="020B0604030504040204" pitchFamily="34" charset="0"/>
                  <a:cs typeface="Tahoma" panose="020B0604030504040204" pitchFamily="34" charset="0"/>
                </a:rPr>
                <a:t>/</a:t>
              </a:r>
            </a:p>
            <a:p>
              <a:pPr algn="ctr"/>
              <a:r>
                <a:rPr lang="es-ES" sz="1600" i="1" dirty="0" err="1">
                  <a:solidFill>
                    <a:srgbClr val="AECCE4"/>
                  </a:solidFill>
                  <a:latin typeface="Tahoma" panose="020B0604030504040204" pitchFamily="34" charset="0"/>
                  <a:ea typeface="Tahoma" panose="020B0604030504040204" pitchFamily="34" charset="0"/>
                  <a:cs typeface="Tahoma" panose="020B0604030504040204" pitchFamily="34" charset="0"/>
                </a:rPr>
                <a:t>Gratz</a:t>
              </a:r>
              <a:endParaRPr lang="es-ES" sz="1600" i="1" dirty="0">
                <a:solidFill>
                  <a:srgbClr val="AECCE4"/>
                </a:solidFill>
                <a:latin typeface="Tahoma" panose="020B0604030504040204" pitchFamily="34" charset="0"/>
                <a:ea typeface="Tahoma" panose="020B0604030504040204" pitchFamily="34" charset="0"/>
                <a:cs typeface="Tahoma" panose="020B0604030504040204" pitchFamily="34" charset="0"/>
              </a:endParaRPr>
            </a:p>
          </p:txBody>
        </p:sp>
        <p:sp>
          <p:nvSpPr>
            <p:cNvPr id="69" name="CuadroTexto 68">
              <a:extLst>
                <a:ext uri="{FF2B5EF4-FFF2-40B4-BE49-F238E27FC236}">
                  <a16:creationId xmlns:a16="http://schemas.microsoft.com/office/drawing/2014/main" id="{2CD25494-B9C3-CA7D-8409-EA04CA01912F}"/>
                </a:ext>
              </a:extLst>
            </p:cNvPr>
            <p:cNvSpPr txBox="1"/>
            <p:nvPr/>
          </p:nvSpPr>
          <p:spPr>
            <a:xfrm>
              <a:off x="5473374" y="2414561"/>
              <a:ext cx="1829241" cy="338553"/>
            </a:xfrm>
            <a:prstGeom prst="rect">
              <a:avLst/>
            </a:prstGeom>
            <a:noFill/>
          </p:spPr>
          <p:txBody>
            <a:bodyPr wrap="square">
              <a:spAutoFit/>
            </a:bodyPr>
            <a:lstStyle/>
            <a:p>
              <a:pPr algn="ctr"/>
              <a:r>
                <a:rPr lang="en-US" sz="1600" b="1" i="0" u="none" strike="noStrike" baseline="0" dirty="0">
                  <a:solidFill>
                    <a:srgbClr val="124071"/>
                  </a:solidFill>
                  <a:latin typeface="Tahoma-Bold"/>
                </a:rPr>
                <a:t>M20</a:t>
              </a:r>
              <a:endParaRPr lang="es-ES" sz="1600" dirty="0">
                <a:solidFill>
                  <a:srgbClr val="124071"/>
                </a:solidFill>
              </a:endParaRPr>
            </a:p>
          </p:txBody>
        </p:sp>
        <p:sp>
          <p:nvSpPr>
            <p:cNvPr id="70" name="CuadroTexto 69">
              <a:extLst>
                <a:ext uri="{FF2B5EF4-FFF2-40B4-BE49-F238E27FC236}">
                  <a16:creationId xmlns:a16="http://schemas.microsoft.com/office/drawing/2014/main" id="{608773E4-6F13-AEB5-9879-F18049249848}"/>
                </a:ext>
              </a:extLst>
            </p:cNvPr>
            <p:cNvSpPr txBox="1"/>
            <p:nvPr/>
          </p:nvSpPr>
          <p:spPr>
            <a:xfrm>
              <a:off x="7341663" y="2414561"/>
              <a:ext cx="1829241" cy="338553"/>
            </a:xfrm>
            <a:prstGeom prst="rect">
              <a:avLst/>
            </a:prstGeom>
            <a:noFill/>
          </p:spPr>
          <p:txBody>
            <a:bodyPr wrap="square">
              <a:spAutoFit/>
            </a:bodyPr>
            <a:lstStyle/>
            <a:p>
              <a:pPr algn="ctr"/>
              <a:r>
                <a:rPr lang="en-US" sz="1600" b="1" i="0" u="none" strike="noStrike" baseline="0" dirty="0">
                  <a:solidFill>
                    <a:srgbClr val="124071"/>
                  </a:solidFill>
                  <a:latin typeface="Tahoma-Bold"/>
                </a:rPr>
                <a:t>M22</a:t>
              </a:r>
              <a:endParaRPr lang="es-ES" sz="1600" dirty="0">
                <a:solidFill>
                  <a:srgbClr val="124071"/>
                </a:solidFill>
              </a:endParaRPr>
            </a:p>
          </p:txBody>
        </p:sp>
        <p:sp>
          <p:nvSpPr>
            <p:cNvPr id="75" name="CuadroTexto 74">
              <a:extLst>
                <a:ext uri="{FF2B5EF4-FFF2-40B4-BE49-F238E27FC236}">
                  <a16:creationId xmlns:a16="http://schemas.microsoft.com/office/drawing/2014/main" id="{2D73D901-890F-F61C-20C4-B094F1C93A7A}"/>
                </a:ext>
              </a:extLst>
            </p:cNvPr>
            <p:cNvSpPr txBox="1"/>
            <p:nvPr/>
          </p:nvSpPr>
          <p:spPr>
            <a:xfrm>
              <a:off x="9170904" y="2414561"/>
              <a:ext cx="2415574" cy="338553"/>
            </a:xfrm>
            <a:prstGeom prst="rect">
              <a:avLst/>
            </a:prstGeom>
            <a:noFill/>
          </p:spPr>
          <p:txBody>
            <a:bodyPr wrap="square">
              <a:spAutoFit/>
            </a:bodyPr>
            <a:lstStyle/>
            <a:p>
              <a:pPr algn="ctr"/>
              <a:r>
                <a:rPr lang="en-US" sz="1600" b="1" i="0" u="none" strike="noStrike" baseline="0" dirty="0">
                  <a:solidFill>
                    <a:srgbClr val="124071"/>
                  </a:solidFill>
                  <a:latin typeface="Tahoma-Bold"/>
                </a:rPr>
                <a:t>M24</a:t>
              </a:r>
              <a:endParaRPr lang="es-ES" sz="1600" dirty="0">
                <a:solidFill>
                  <a:srgbClr val="124071"/>
                </a:solidFill>
              </a:endParaRPr>
            </a:p>
          </p:txBody>
        </p:sp>
        <p:sp>
          <p:nvSpPr>
            <p:cNvPr id="76" name="CuadroTexto 75">
              <a:extLst>
                <a:ext uri="{FF2B5EF4-FFF2-40B4-BE49-F238E27FC236}">
                  <a16:creationId xmlns:a16="http://schemas.microsoft.com/office/drawing/2014/main" id="{3BDCF339-E3DD-024A-67AD-BEAAF3812BA8}"/>
                </a:ext>
              </a:extLst>
            </p:cNvPr>
            <p:cNvSpPr txBox="1"/>
            <p:nvPr/>
          </p:nvSpPr>
          <p:spPr>
            <a:xfrm>
              <a:off x="1684426" y="4687434"/>
              <a:ext cx="1993900" cy="830997"/>
            </a:xfrm>
            <a:prstGeom prst="rect">
              <a:avLst/>
            </a:prstGeom>
            <a:noFill/>
          </p:spPr>
          <p:txBody>
            <a:bodyPr wrap="square">
              <a:spAutoFit/>
            </a:bodyPr>
            <a:lstStyle/>
            <a:p>
              <a:pPr algn="ctr"/>
              <a:r>
                <a:rPr lang="es-ES" sz="1600" i="0" u="none" strike="noStrike" baseline="0" dirty="0" err="1">
                  <a:solidFill>
                    <a:srgbClr val="124071"/>
                  </a:solidFill>
                  <a:latin typeface="Tahoma" panose="020B0604030504040204" pitchFamily="34" charset="0"/>
                  <a:ea typeface="Tahoma" panose="020B0604030504040204" pitchFamily="34" charset="0"/>
                  <a:cs typeface="Tahoma" panose="020B0604030504040204" pitchFamily="34" charset="0"/>
                </a:rPr>
                <a:t>Launch</a:t>
              </a:r>
              <a:r>
                <a:rPr lang="es-ES" sz="1600" dirty="0">
                  <a:solidFill>
                    <a:srgbClr val="124071"/>
                  </a:solidFill>
                  <a:latin typeface="Tahoma" panose="020B0604030504040204" pitchFamily="34" charset="0"/>
                  <a:ea typeface="Tahoma" panose="020B0604030504040204" pitchFamily="34" charset="0"/>
                  <a:cs typeface="Tahoma" panose="020B0604030504040204" pitchFamily="34" charset="0"/>
                </a:rPr>
                <a:t> </a:t>
              </a:r>
              <a:r>
                <a:rPr lang="es-ES" sz="1600" i="0" u="none" strike="noStrike" baseline="0" dirty="0" err="1">
                  <a:solidFill>
                    <a:srgbClr val="124071"/>
                  </a:solidFill>
                  <a:latin typeface="Tahoma" panose="020B0604030504040204" pitchFamily="34" charset="0"/>
                  <a:ea typeface="Tahoma" panose="020B0604030504040204" pitchFamily="34" charset="0"/>
                  <a:cs typeface="Tahoma" panose="020B0604030504040204" pitchFamily="34" charset="0"/>
                </a:rPr>
                <a:t>of</a:t>
              </a:r>
              <a:r>
                <a:rPr lang="es-ES" sz="1600"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rPr>
                <a:t>                   </a:t>
              </a:r>
              <a:r>
                <a:rPr lang="es-ES" sz="1600" b="1" i="0" u="none" strike="noStrike" baseline="0" dirty="0" err="1">
                  <a:solidFill>
                    <a:srgbClr val="124071"/>
                  </a:solidFill>
                  <a:latin typeface="Tahoma" panose="020B0604030504040204" pitchFamily="34" charset="0"/>
                  <a:ea typeface="Tahoma" panose="020B0604030504040204" pitchFamily="34" charset="0"/>
                  <a:cs typeface="Tahoma" panose="020B0604030504040204" pitchFamily="34" charset="0"/>
                </a:rPr>
                <a:t>two</a:t>
              </a:r>
              <a:r>
                <a:rPr lang="es-ES" sz="1600" b="1"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rPr>
                <a:t>                   Open </a:t>
              </a:r>
              <a:r>
                <a:rPr lang="es-ES" sz="1600" b="1" i="0" u="none" strike="noStrike" baseline="0" dirty="0" err="1">
                  <a:solidFill>
                    <a:srgbClr val="124071"/>
                  </a:solidFill>
                  <a:latin typeface="Tahoma" panose="020B0604030504040204" pitchFamily="34" charset="0"/>
                  <a:ea typeface="Tahoma" panose="020B0604030504040204" pitchFamily="34" charset="0"/>
                  <a:cs typeface="Tahoma" panose="020B0604030504040204" pitchFamily="34" charset="0"/>
                </a:rPr>
                <a:t>call</a:t>
              </a:r>
              <a:r>
                <a:rPr lang="es-ES" sz="1600" b="1" dirty="0" err="1">
                  <a:solidFill>
                    <a:srgbClr val="124071"/>
                  </a:solidFill>
                  <a:latin typeface="Tahoma" panose="020B0604030504040204" pitchFamily="34" charset="0"/>
                  <a:ea typeface="Tahoma" panose="020B0604030504040204" pitchFamily="34" charset="0"/>
                  <a:cs typeface="Tahoma" panose="020B0604030504040204" pitchFamily="34" charset="0"/>
                </a:rPr>
                <a:t>s</a:t>
              </a:r>
              <a:endParaRPr lang="es-ES" sz="1600" b="1" dirty="0">
                <a:solidFill>
                  <a:srgbClr val="124071"/>
                </a:solidFill>
                <a:latin typeface="Tahoma" panose="020B0604030504040204" pitchFamily="34" charset="0"/>
                <a:ea typeface="Tahoma" panose="020B0604030504040204" pitchFamily="34" charset="0"/>
                <a:cs typeface="Tahoma" panose="020B0604030504040204" pitchFamily="34" charset="0"/>
              </a:endParaRPr>
            </a:p>
          </p:txBody>
        </p:sp>
        <p:sp>
          <p:nvSpPr>
            <p:cNvPr id="80" name="CuadroTexto 79">
              <a:extLst>
                <a:ext uri="{FF2B5EF4-FFF2-40B4-BE49-F238E27FC236}">
                  <a16:creationId xmlns:a16="http://schemas.microsoft.com/office/drawing/2014/main" id="{CA3AB6DC-27F9-0782-748A-E1EBF01648DB}"/>
                </a:ext>
              </a:extLst>
            </p:cNvPr>
            <p:cNvSpPr txBox="1"/>
            <p:nvPr/>
          </p:nvSpPr>
          <p:spPr>
            <a:xfrm>
              <a:off x="7241983" y="4687434"/>
              <a:ext cx="1993900" cy="1154162"/>
            </a:xfrm>
            <a:prstGeom prst="rect">
              <a:avLst/>
            </a:prstGeom>
            <a:noFill/>
          </p:spPr>
          <p:txBody>
            <a:bodyPr wrap="square">
              <a:spAutoFit/>
            </a:bodyPr>
            <a:lstStyle/>
            <a:p>
              <a:pPr algn="ctr"/>
              <a:r>
                <a:rPr lang="es-ES" sz="1600" b="1"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rPr>
                <a:t>Hackathon #3 </a:t>
              </a:r>
              <a:r>
                <a:rPr lang="es-ES" sz="1600" b="0" i="0" u="none" strike="noStrike" baseline="0" dirty="0" err="1">
                  <a:solidFill>
                    <a:srgbClr val="124071"/>
                  </a:solidFill>
                  <a:latin typeface="Tahoma" panose="020B0604030504040204" pitchFamily="34" charset="0"/>
                  <a:ea typeface="Tahoma" panose="020B0604030504040204" pitchFamily="34" charset="0"/>
                  <a:cs typeface="Tahoma" panose="020B0604030504040204" pitchFamily="34" charset="0"/>
                </a:rPr>
                <a:t>CCIs</a:t>
              </a:r>
              <a:r>
                <a:rPr lang="es-ES" sz="1600" b="0"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rPr>
                <a:t> &amp;</a:t>
              </a:r>
            </a:p>
            <a:p>
              <a:pPr algn="ctr">
                <a:spcAft>
                  <a:spcPts val="600"/>
                </a:spcAft>
              </a:pPr>
              <a:r>
                <a:rPr lang="es-ES" sz="1600" b="0" i="0" u="none" strike="noStrike" baseline="0" dirty="0" err="1">
                  <a:solidFill>
                    <a:srgbClr val="124071"/>
                  </a:solidFill>
                  <a:latin typeface="Tahoma" panose="020B0604030504040204" pitchFamily="34" charset="0"/>
                  <a:ea typeface="Tahoma" panose="020B0604030504040204" pitchFamily="34" charset="0"/>
                  <a:cs typeface="Tahoma" panose="020B0604030504040204" pitchFamily="34" charset="0"/>
                </a:rPr>
                <a:t>Tourism</a:t>
              </a:r>
              <a:r>
                <a:rPr lang="es-ES" sz="1600" b="0"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rPr>
                <a:t> sector</a:t>
              </a:r>
            </a:p>
            <a:p>
              <a:pPr algn="ctr"/>
              <a:r>
                <a:rPr lang="es-ES" sz="1600" i="1" dirty="0" err="1">
                  <a:solidFill>
                    <a:srgbClr val="AECCE4"/>
                  </a:solidFill>
                  <a:latin typeface="Tahoma" panose="020B0604030504040204" pitchFamily="34" charset="0"/>
                  <a:ea typeface="Tahoma" panose="020B0604030504040204" pitchFamily="34" charset="0"/>
                  <a:cs typeface="Tahoma" panose="020B0604030504040204" pitchFamily="34" charset="0"/>
                </a:rPr>
                <a:t>Maroussi</a:t>
              </a:r>
              <a:endParaRPr lang="es-ES" sz="1600" i="1" dirty="0">
                <a:solidFill>
                  <a:srgbClr val="AECCE4"/>
                </a:solidFill>
                <a:latin typeface="Tahoma" panose="020B0604030504040204" pitchFamily="34" charset="0"/>
                <a:ea typeface="Tahoma" panose="020B0604030504040204" pitchFamily="34" charset="0"/>
                <a:cs typeface="Tahoma" panose="020B0604030504040204" pitchFamily="34" charset="0"/>
              </a:endParaRPr>
            </a:p>
          </p:txBody>
        </p:sp>
        <p:sp>
          <p:nvSpPr>
            <p:cNvPr id="81" name="CuadroTexto 80">
              <a:extLst>
                <a:ext uri="{FF2B5EF4-FFF2-40B4-BE49-F238E27FC236}">
                  <a16:creationId xmlns:a16="http://schemas.microsoft.com/office/drawing/2014/main" id="{30EBACB4-CDA1-823B-115C-9FE4C72626FA}"/>
                </a:ext>
              </a:extLst>
            </p:cNvPr>
            <p:cNvSpPr txBox="1"/>
            <p:nvPr/>
          </p:nvSpPr>
          <p:spPr>
            <a:xfrm>
              <a:off x="5409900" y="4687434"/>
              <a:ext cx="1993900" cy="1154162"/>
            </a:xfrm>
            <a:prstGeom prst="rect">
              <a:avLst/>
            </a:prstGeom>
            <a:noFill/>
          </p:spPr>
          <p:txBody>
            <a:bodyPr wrap="square">
              <a:spAutoFit/>
            </a:bodyPr>
            <a:lstStyle/>
            <a:p>
              <a:pPr algn="ctr"/>
              <a:r>
                <a:rPr lang="es-ES" sz="1600" b="1"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rPr>
                <a:t>Hackathon #2 </a:t>
              </a:r>
              <a:r>
                <a:rPr lang="es-ES" sz="1600" b="0" i="0" u="none" strike="noStrike" baseline="0" dirty="0" err="1">
                  <a:solidFill>
                    <a:srgbClr val="124071"/>
                  </a:solidFill>
                  <a:latin typeface="Tahoma" panose="020B0604030504040204" pitchFamily="34" charset="0"/>
                  <a:ea typeface="Tahoma" panose="020B0604030504040204" pitchFamily="34" charset="0"/>
                  <a:cs typeface="Tahoma" panose="020B0604030504040204" pitchFamily="34" charset="0"/>
                </a:rPr>
                <a:t>Aerospace</a:t>
              </a:r>
              <a:r>
                <a:rPr lang="es-ES" sz="1600" b="0"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rPr>
                <a:t> &amp;</a:t>
              </a:r>
            </a:p>
            <a:p>
              <a:pPr algn="ctr">
                <a:spcAft>
                  <a:spcPts val="600"/>
                </a:spcAft>
              </a:pPr>
              <a:r>
                <a:rPr lang="es-ES" sz="1600" b="0" i="0" u="none" strike="noStrike" baseline="0" dirty="0" err="1">
                  <a:solidFill>
                    <a:srgbClr val="124071"/>
                  </a:solidFill>
                  <a:latin typeface="Tahoma" panose="020B0604030504040204" pitchFamily="34" charset="0"/>
                  <a:ea typeface="Tahoma" panose="020B0604030504040204" pitchFamily="34" charset="0"/>
                  <a:cs typeface="Tahoma" panose="020B0604030504040204" pitchFamily="34" charset="0"/>
                </a:rPr>
                <a:t>Defence</a:t>
              </a:r>
              <a:endParaRPr lang="es-ES" sz="1600" b="0"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endParaRPr>
            </a:p>
            <a:p>
              <a:pPr algn="ctr"/>
              <a:r>
                <a:rPr lang="es-ES" sz="1600" i="1" dirty="0" err="1">
                  <a:solidFill>
                    <a:srgbClr val="AECCE4"/>
                  </a:solidFill>
                  <a:latin typeface="Tahoma" panose="020B0604030504040204" pitchFamily="34" charset="0"/>
                  <a:ea typeface="Tahoma" panose="020B0604030504040204" pitchFamily="34" charset="0"/>
                  <a:cs typeface="Tahoma" panose="020B0604030504040204" pitchFamily="34" charset="0"/>
                </a:rPr>
                <a:t>Bordeaux</a:t>
              </a:r>
              <a:endParaRPr lang="es-ES" sz="1600" i="1" dirty="0">
                <a:solidFill>
                  <a:srgbClr val="AECCE4"/>
                </a:solidFill>
                <a:latin typeface="Tahoma" panose="020B0604030504040204" pitchFamily="34" charset="0"/>
                <a:ea typeface="Tahoma" panose="020B0604030504040204" pitchFamily="34" charset="0"/>
                <a:cs typeface="Tahoma" panose="020B0604030504040204" pitchFamily="34" charset="0"/>
              </a:endParaRPr>
            </a:p>
          </p:txBody>
        </p:sp>
        <p:sp>
          <p:nvSpPr>
            <p:cNvPr id="82" name="CuadroTexto 81">
              <a:extLst>
                <a:ext uri="{FF2B5EF4-FFF2-40B4-BE49-F238E27FC236}">
                  <a16:creationId xmlns:a16="http://schemas.microsoft.com/office/drawing/2014/main" id="{A475DF47-D2FB-F2BC-6A8B-3C27963720F1}"/>
                </a:ext>
              </a:extLst>
            </p:cNvPr>
            <p:cNvSpPr txBox="1"/>
            <p:nvPr/>
          </p:nvSpPr>
          <p:spPr>
            <a:xfrm>
              <a:off x="9195198" y="4684936"/>
              <a:ext cx="2526902" cy="1154162"/>
            </a:xfrm>
            <a:prstGeom prst="rect">
              <a:avLst/>
            </a:prstGeom>
            <a:noFill/>
          </p:spPr>
          <p:txBody>
            <a:bodyPr wrap="square">
              <a:spAutoFit/>
            </a:bodyPr>
            <a:lstStyle/>
            <a:p>
              <a:pPr algn="ctr">
                <a:spcAft>
                  <a:spcPts val="600"/>
                </a:spcAft>
              </a:pPr>
              <a:r>
                <a:rPr lang="es-ES" sz="1600" b="1"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rPr>
                <a:t>Hackathon #4 &amp; #5 </a:t>
              </a:r>
              <a:r>
                <a:rPr lang="es-ES" sz="1600" b="0" i="0" u="none" strike="noStrike" baseline="0" dirty="0" err="1">
                  <a:solidFill>
                    <a:srgbClr val="124071"/>
                  </a:solidFill>
                  <a:latin typeface="Tahoma" panose="020B0604030504040204" pitchFamily="34" charset="0"/>
                  <a:ea typeface="Tahoma" panose="020B0604030504040204" pitchFamily="34" charset="0"/>
                  <a:cs typeface="Tahoma" panose="020B0604030504040204" pitchFamily="34" charset="0"/>
                </a:rPr>
                <a:t>Mobility</a:t>
              </a:r>
              <a:r>
                <a:rPr lang="es-ES" sz="1600" b="0"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rPr>
                <a:t>, </a:t>
              </a:r>
              <a:r>
                <a:rPr lang="es-ES" sz="1600" b="0" i="0" u="none" strike="noStrike" baseline="0" dirty="0" err="1">
                  <a:solidFill>
                    <a:srgbClr val="124071"/>
                  </a:solidFill>
                  <a:latin typeface="Tahoma" panose="020B0604030504040204" pitchFamily="34" charset="0"/>
                  <a:ea typeface="Tahoma" panose="020B0604030504040204" pitchFamily="34" charset="0"/>
                  <a:cs typeface="Tahoma" panose="020B0604030504040204" pitchFamily="34" charset="0"/>
                </a:rPr>
                <a:t>Transport</a:t>
              </a:r>
              <a:r>
                <a:rPr lang="es-ES" sz="1600" b="0" i="0" u="none" strike="noStrike" baseline="0" dirty="0">
                  <a:solidFill>
                    <a:srgbClr val="124071"/>
                  </a:solidFill>
                  <a:latin typeface="Tahoma" panose="020B0604030504040204" pitchFamily="34" charset="0"/>
                  <a:ea typeface="Tahoma" panose="020B0604030504040204" pitchFamily="34" charset="0"/>
                  <a:cs typeface="Tahoma" panose="020B0604030504040204" pitchFamily="34" charset="0"/>
                </a:rPr>
                <a:t> &amp; Automotive sector</a:t>
              </a:r>
            </a:p>
            <a:p>
              <a:pPr algn="ctr"/>
              <a:r>
                <a:rPr lang="es-ES" sz="1600" i="1" dirty="0" err="1">
                  <a:solidFill>
                    <a:srgbClr val="AECCE4"/>
                  </a:solidFill>
                  <a:latin typeface="Tahoma" panose="020B0604030504040204" pitchFamily="34" charset="0"/>
                  <a:ea typeface="Tahoma" panose="020B0604030504040204" pitchFamily="34" charset="0"/>
                  <a:cs typeface="Tahoma" panose="020B0604030504040204" pitchFamily="34" charset="0"/>
                </a:rPr>
                <a:t>Turin</a:t>
              </a:r>
              <a:r>
                <a:rPr lang="es-ES" sz="1600" i="1" dirty="0">
                  <a:solidFill>
                    <a:srgbClr val="AECCE4"/>
                  </a:solidFill>
                  <a:latin typeface="Tahoma" panose="020B0604030504040204" pitchFamily="34" charset="0"/>
                  <a:ea typeface="Tahoma" panose="020B0604030504040204" pitchFamily="34" charset="0"/>
                  <a:cs typeface="Tahoma" panose="020B0604030504040204" pitchFamily="34" charset="0"/>
                </a:rPr>
                <a:t> &amp; Vigo</a:t>
              </a:r>
            </a:p>
          </p:txBody>
        </p:sp>
        <p:pic>
          <p:nvPicPr>
            <p:cNvPr id="84" name="Gráfico 83">
              <a:extLst>
                <a:ext uri="{FF2B5EF4-FFF2-40B4-BE49-F238E27FC236}">
                  <a16:creationId xmlns:a16="http://schemas.microsoft.com/office/drawing/2014/main" id="{F57A79F5-6A20-806F-16A0-1D8262CA8BD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39929" y="3870187"/>
              <a:ext cx="414590" cy="471711"/>
            </a:xfrm>
            <a:prstGeom prst="rect">
              <a:avLst/>
            </a:prstGeom>
          </p:spPr>
        </p:pic>
        <p:pic>
          <p:nvPicPr>
            <p:cNvPr id="86" name="Gráfico 85">
              <a:extLst>
                <a:ext uri="{FF2B5EF4-FFF2-40B4-BE49-F238E27FC236}">
                  <a16:creationId xmlns:a16="http://schemas.microsoft.com/office/drawing/2014/main" id="{7E4BE08F-F67A-C94C-DA7A-C2CDC6F4341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77135" y="3894775"/>
              <a:ext cx="434391" cy="434391"/>
            </a:xfrm>
            <a:prstGeom prst="rect">
              <a:avLst/>
            </a:prstGeom>
          </p:spPr>
        </p:pic>
        <p:pic>
          <p:nvPicPr>
            <p:cNvPr id="87" name="Gráfico 86">
              <a:extLst>
                <a:ext uri="{FF2B5EF4-FFF2-40B4-BE49-F238E27FC236}">
                  <a16:creationId xmlns:a16="http://schemas.microsoft.com/office/drawing/2014/main" id="{B2B718A2-E7AE-1442-1289-87AAB1634B71}"/>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33726" y="3900566"/>
              <a:ext cx="434391" cy="434391"/>
            </a:xfrm>
            <a:prstGeom prst="rect">
              <a:avLst/>
            </a:prstGeom>
          </p:spPr>
        </p:pic>
        <p:pic>
          <p:nvPicPr>
            <p:cNvPr id="88" name="Gráfico 87">
              <a:extLst>
                <a:ext uri="{FF2B5EF4-FFF2-40B4-BE49-F238E27FC236}">
                  <a16:creationId xmlns:a16="http://schemas.microsoft.com/office/drawing/2014/main" id="{392E6ED7-2E64-D0DC-01C1-952100119FE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90318" y="3893482"/>
              <a:ext cx="434391" cy="434391"/>
            </a:xfrm>
            <a:prstGeom prst="rect">
              <a:avLst/>
            </a:prstGeom>
          </p:spPr>
        </p:pic>
        <p:pic>
          <p:nvPicPr>
            <p:cNvPr id="89" name="Gráfico 88">
              <a:extLst>
                <a:ext uri="{FF2B5EF4-FFF2-40B4-BE49-F238E27FC236}">
                  <a16:creationId xmlns:a16="http://schemas.microsoft.com/office/drawing/2014/main" id="{A29FEB53-430D-CD5D-F2E7-D4764935FBE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161495" y="3893482"/>
              <a:ext cx="434391" cy="434391"/>
            </a:xfrm>
            <a:prstGeom prst="rect">
              <a:avLst/>
            </a:prstGeom>
          </p:spPr>
        </p:pic>
      </p:grpSp>
      <p:pic>
        <p:nvPicPr>
          <p:cNvPr id="91" name="Imagen 90" descr="Logotipo, nombre de la empresa&#10;&#10;Descripción generada automáticamente">
            <a:extLst>
              <a:ext uri="{FF2B5EF4-FFF2-40B4-BE49-F238E27FC236}">
                <a16:creationId xmlns:a16="http://schemas.microsoft.com/office/drawing/2014/main" id="{AD62ACDA-D099-AB14-3A91-64C860BD6EA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829800" y="117481"/>
            <a:ext cx="2122248" cy="851316"/>
          </a:xfrm>
          <a:prstGeom prst="rect">
            <a:avLst/>
          </a:prstGeom>
        </p:spPr>
      </p:pic>
    </p:spTree>
    <p:extLst>
      <p:ext uri="{BB962C8B-B14F-4D97-AF65-F5344CB8AC3E}">
        <p14:creationId xmlns:p14="http://schemas.microsoft.com/office/powerpoint/2010/main" val="2878441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6F54408-E363-8DC4-56AC-C8CE0925C2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306337" y="2306337"/>
            <a:ext cx="6858000" cy="2245326"/>
          </a:xfrm>
          <a:prstGeom prst="rect">
            <a:avLst/>
          </a:prstGeom>
        </p:spPr>
      </p:pic>
      <p:sp>
        <p:nvSpPr>
          <p:cNvPr id="27" name="CuadroTexto 26">
            <a:extLst>
              <a:ext uri="{FF2B5EF4-FFF2-40B4-BE49-F238E27FC236}">
                <a16:creationId xmlns:a16="http://schemas.microsoft.com/office/drawing/2014/main" id="{F09B31F6-5CED-BE45-3146-AC383506E1A1}"/>
              </a:ext>
            </a:extLst>
          </p:cNvPr>
          <p:cNvSpPr txBox="1"/>
          <p:nvPr/>
        </p:nvSpPr>
        <p:spPr>
          <a:xfrm>
            <a:off x="1797414" y="992376"/>
            <a:ext cx="9967866" cy="923330"/>
          </a:xfrm>
          <a:prstGeom prst="rect">
            <a:avLst/>
          </a:prstGeom>
          <a:noFill/>
        </p:spPr>
        <p:txBody>
          <a:bodyPr wrap="square" rtlCol="0">
            <a:spAutoFit/>
          </a:bodyPr>
          <a:lstStyle/>
          <a:p>
            <a:r>
              <a:rPr lang="es-ES" sz="5200" b="1" dirty="0">
                <a:solidFill>
                  <a:srgbClr val="124071"/>
                </a:solidFill>
              </a:rPr>
              <a:t>HOW TO PARTICIPATE </a:t>
            </a:r>
            <a:r>
              <a:rPr lang="es-ES" sz="5200" b="1" dirty="0">
                <a:solidFill>
                  <a:srgbClr val="93BADB"/>
                </a:solidFill>
              </a:rPr>
              <a:t>- SMES</a:t>
            </a:r>
          </a:p>
        </p:txBody>
      </p:sp>
      <p:grpSp>
        <p:nvGrpSpPr>
          <p:cNvPr id="2" name="Grupo 1">
            <a:extLst>
              <a:ext uri="{FF2B5EF4-FFF2-40B4-BE49-F238E27FC236}">
                <a16:creationId xmlns:a16="http://schemas.microsoft.com/office/drawing/2014/main" id="{925517AB-A7EB-FA2E-3F63-1DF97D09CD9A}"/>
              </a:ext>
            </a:extLst>
          </p:cNvPr>
          <p:cNvGrpSpPr/>
          <p:nvPr/>
        </p:nvGrpSpPr>
        <p:grpSpPr>
          <a:xfrm>
            <a:off x="10065523" y="6249349"/>
            <a:ext cx="1814367" cy="415498"/>
            <a:chOff x="8429082" y="5829496"/>
            <a:chExt cx="2149221" cy="492181"/>
          </a:xfrm>
        </p:grpSpPr>
        <p:pic>
          <p:nvPicPr>
            <p:cNvPr id="3" name="Imagen 2">
              <a:extLst>
                <a:ext uri="{FF2B5EF4-FFF2-40B4-BE49-F238E27FC236}">
                  <a16:creationId xmlns:a16="http://schemas.microsoft.com/office/drawing/2014/main" id="{5E8DFB47-33D2-9F5F-B534-5127EA3D53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29082" y="5845925"/>
              <a:ext cx="703281" cy="472793"/>
            </a:xfrm>
            <a:prstGeom prst="rect">
              <a:avLst/>
            </a:prstGeom>
          </p:spPr>
        </p:pic>
        <p:sp>
          <p:nvSpPr>
            <p:cNvPr id="4" name="CuadroTexto 3">
              <a:extLst>
                <a:ext uri="{FF2B5EF4-FFF2-40B4-BE49-F238E27FC236}">
                  <a16:creationId xmlns:a16="http://schemas.microsoft.com/office/drawing/2014/main" id="{940DE652-D44A-D275-EA3F-E934A0DCF9CF}"/>
                </a:ext>
              </a:extLst>
            </p:cNvPr>
            <p:cNvSpPr txBox="1"/>
            <p:nvPr/>
          </p:nvSpPr>
          <p:spPr>
            <a:xfrm>
              <a:off x="9131001" y="5829496"/>
              <a:ext cx="1447302" cy="492181"/>
            </a:xfrm>
            <a:prstGeom prst="rect">
              <a:avLst/>
            </a:prstGeom>
            <a:noFill/>
          </p:spPr>
          <p:txBody>
            <a:bodyPr wrap="none" rtlCol="0">
              <a:spAutoFit/>
            </a:bodyPr>
            <a:lstStyle/>
            <a:p>
              <a:r>
                <a:rPr lang="es-ES" sz="1050" b="1" dirty="0" err="1">
                  <a:solidFill>
                    <a:srgbClr val="1F3B88"/>
                  </a:solidFill>
                  <a:latin typeface="Arial" panose="020B0604020202020204" pitchFamily="34" charset="0"/>
                  <a:cs typeface="Arial" panose="020B0604020202020204" pitchFamily="34" charset="0"/>
                </a:rPr>
                <a:t>Funded</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by</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the</a:t>
              </a:r>
              <a:endParaRPr lang="es-ES" sz="1050" b="1" dirty="0">
                <a:solidFill>
                  <a:srgbClr val="1F3B88"/>
                </a:solidFill>
                <a:latin typeface="Arial" panose="020B0604020202020204" pitchFamily="34" charset="0"/>
                <a:cs typeface="Arial" panose="020B0604020202020204" pitchFamily="34" charset="0"/>
              </a:endParaRPr>
            </a:p>
            <a:p>
              <a:r>
                <a:rPr lang="es-ES" sz="1050" b="1" dirty="0" err="1">
                  <a:solidFill>
                    <a:srgbClr val="1F3B88"/>
                  </a:solidFill>
                  <a:latin typeface="Arial" panose="020B0604020202020204" pitchFamily="34" charset="0"/>
                  <a:cs typeface="Arial" panose="020B0604020202020204" pitchFamily="34" charset="0"/>
                </a:rPr>
                <a:t>European</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Union</a:t>
              </a:r>
              <a:endParaRPr lang="es-ES" sz="1050" b="1" dirty="0">
                <a:solidFill>
                  <a:srgbClr val="1F3B88"/>
                </a:solidFill>
                <a:latin typeface="Arial" panose="020B0604020202020204" pitchFamily="34" charset="0"/>
                <a:cs typeface="Arial" panose="020B0604020202020204" pitchFamily="34" charset="0"/>
              </a:endParaRPr>
            </a:p>
          </p:txBody>
        </p:sp>
      </p:grpSp>
      <p:pic>
        <p:nvPicPr>
          <p:cNvPr id="91" name="Imagen 90" descr="Logotipo, nombre de la empresa&#10;&#10;Descripción generada automáticamente">
            <a:extLst>
              <a:ext uri="{FF2B5EF4-FFF2-40B4-BE49-F238E27FC236}">
                <a16:creationId xmlns:a16="http://schemas.microsoft.com/office/drawing/2014/main" id="{AD62ACDA-D099-AB14-3A91-64C860BD6EA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29800" y="117481"/>
            <a:ext cx="2122248" cy="851316"/>
          </a:xfrm>
          <a:prstGeom prst="rect">
            <a:avLst/>
          </a:prstGeom>
        </p:spPr>
      </p:pic>
      <p:sp>
        <p:nvSpPr>
          <p:cNvPr id="5" name="Rectángulo: esquinas redondeadas 4">
            <a:extLst>
              <a:ext uri="{FF2B5EF4-FFF2-40B4-BE49-F238E27FC236}">
                <a16:creationId xmlns:a16="http://schemas.microsoft.com/office/drawing/2014/main" id="{1D0B03BC-1FA5-C271-CEB4-E7691931B6B3}"/>
              </a:ext>
            </a:extLst>
          </p:cNvPr>
          <p:cNvSpPr/>
          <p:nvPr/>
        </p:nvSpPr>
        <p:spPr>
          <a:xfrm>
            <a:off x="2245326" y="2133600"/>
            <a:ext cx="2245326" cy="2773680"/>
          </a:xfrm>
          <a:prstGeom prst="roundRect">
            <a:avLst>
              <a:gd name="adj" fmla="val 10202"/>
            </a:avLst>
          </a:prstGeom>
          <a:noFill/>
          <a:ln>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esquinas redondeadas 5">
            <a:extLst>
              <a:ext uri="{FF2B5EF4-FFF2-40B4-BE49-F238E27FC236}">
                <a16:creationId xmlns:a16="http://schemas.microsoft.com/office/drawing/2014/main" id="{059BE26D-210F-6E51-26F8-7BF8F1411ECE}"/>
              </a:ext>
            </a:extLst>
          </p:cNvPr>
          <p:cNvSpPr/>
          <p:nvPr/>
        </p:nvSpPr>
        <p:spPr>
          <a:xfrm>
            <a:off x="4780213" y="2895598"/>
            <a:ext cx="2067594" cy="2773681"/>
          </a:xfrm>
          <a:prstGeom prst="roundRect">
            <a:avLst>
              <a:gd name="adj" fmla="val 11507"/>
            </a:avLst>
          </a:prstGeom>
          <a:noFill/>
          <a:ln>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esquinas redondeadas 6">
            <a:extLst>
              <a:ext uri="{FF2B5EF4-FFF2-40B4-BE49-F238E27FC236}">
                <a16:creationId xmlns:a16="http://schemas.microsoft.com/office/drawing/2014/main" id="{26F405E1-C47C-F114-16B9-509A8954EFE7}"/>
              </a:ext>
            </a:extLst>
          </p:cNvPr>
          <p:cNvSpPr/>
          <p:nvPr/>
        </p:nvSpPr>
        <p:spPr>
          <a:xfrm>
            <a:off x="7025540" y="2346960"/>
            <a:ext cx="2067594" cy="2773680"/>
          </a:xfrm>
          <a:prstGeom prst="roundRect">
            <a:avLst>
              <a:gd name="adj" fmla="val 11507"/>
            </a:avLst>
          </a:prstGeom>
          <a:noFill/>
          <a:ln>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esquinas redondeadas 7">
            <a:extLst>
              <a:ext uri="{FF2B5EF4-FFF2-40B4-BE49-F238E27FC236}">
                <a16:creationId xmlns:a16="http://schemas.microsoft.com/office/drawing/2014/main" id="{DECF57D9-FB5F-83E9-4EEB-E0FDE9B43C0F}"/>
              </a:ext>
            </a:extLst>
          </p:cNvPr>
          <p:cNvSpPr/>
          <p:nvPr/>
        </p:nvSpPr>
        <p:spPr>
          <a:xfrm>
            <a:off x="9270867" y="2695870"/>
            <a:ext cx="2067594" cy="3174194"/>
          </a:xfrm>
          <a:prstGeom prst="roundRect">
            <a:avLst>
              <a:gd name="adj" fmla="val 11507"/>
            </a:avLst>
          </a:prstGeom>
          <a:noFill/>
          <a:ln>
            <a:solidFill>
              <a:srgbClr val="124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93031B6C-28BF-CA9E-3112-0A69532C7E70}"/>
              </a:ext>
            </a:extLst>
          </p:cNvPr>
          <p:cNvSpPr/>
          <p:nvPr/>
        </p:nvSpPr>
        <p:spPr>
          <a:xfrm>
            <a:off x="2067593" y="1966129"/>
            <a:ext cx="571500" cy="571500"/>
          </a:xfrm>
          <a:prstGeom prst="ellipse">
            <a:avLst/>
          </a:prstGeom>
          <a:solidFill>
            <a:srgbClr val="93BA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t>1</a:t>
            </a:r>
          </a:p>
        </p:txBody>
      </p:sp>
      <p:sp>
        <p:nvSpPr>
          <p:cNvPr id="12" name="Elipse 11">
            <a:extLst>
              <a:ext uri="{FF2B5EF4-FFF2-40B4-BE49-F238E27FC236}">
                <a16:creationId xmlns:a16="http://schemas.microsoft.com/office/drawing/2014/main" id="{B1367E8E-B515-ACA0-6286-3881CF3E1370}"/>
              </a:ext>
            </a:extLst>
          </p:cNvPr>
          <p:cNvSpPr/>
          <p:nvPr/>
        </p:nvSpPr>
        <p:spPr>
          <a:xfrm>
            <a:off x="4672196" y="2714159"/>
            <a:ext cx="571500" cy="571500"/>
          </a:xfrm>
          <a:prstGeom prst="ellipse">
            <a:avLst/>
          </a:prstGeom>
          <a:solidFill>
            <a:srgbClr val="93BA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t>2</a:t>
            </a:r>
          </a:p>
        </p:txBody>
      </p:sp>
      <p:sp>
        <p:nvSpPr>
          <p:cNvPr id="13" name="Elipse 12">
            <a:extLst>
              <a:ext uri="{FF2B5EF4-FFF2-40B4-BE49-F238E27FC236}">
                <a16:creationId xmlns:a16="http://schemas.microsoft.com/office/drawing/2014/main" id="{26EBF91F-1B1B-0F14-2861-D4D2397484EF}"/>
              </a:ext>
            </a:extLst>
          </p:cNvPr>
          <p:cNvSpPr/>
          <p:nvPr/>
        </p:nvSpPr>
        <p:spPr>
          <a:xfrm>
            <a:off x="6876399" y="2167890"/>
            <a:ext cx="571500" cy="571500"/>
          </a:xfrm>
          <a:prstGeom prst="ellipse">
            <a:avLst/>
          </a:prstGeom>
          <a:solidFill>
            <a:srgbClr val="93BA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t>3</a:t>
            </a:r>
          </a:p>
        </p:txBody>
      </p:sp>
      <p:sp>
        <p:nvSpPr>
          <p:cNvPr id="14" name="Elipse 13">
            <a:extLst>
              <a:ext uri="{FF2B5EF4-FFF2-40B4-BE49-F238E27FC236}">
                <a16:creationId xmlns:a16="http://schemas.microsoft.com/office/drawing/2014/main" id="{83D5A0F4-892A-279A-42AA-A8ADDD13AD71}"/>
              </a:ext>
            </a:extLst>
          </p:cNvPr>
          <p:cNvSpPr/>
          <p:nvPr/>
        </p:nvSpPr>
        <p:spPr>
          <a:xfrm>
            <a:off x="9150318" y="2486829"/>
            <a:ext cx="571500" cy="571500"/>
          </a:xfrm>
          <a:prstGeom prst="ellipse">
            <a:avLst/>
          </a:prstGeom>
          <a:solidFill>
            <a:srgbClr val="93BA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t>4</a:t>
            </a:r>
          </a:p>
        </p:txBody>
      </p:sp>
      <p:pic>
        <p:nvPicPr>
          <p:cNvPr id="16" name="Gráfico 15">
            <a:extLst>
              <a:ext uri="{FF2B5EF4-FFF2-40B4-BE49-F238E27FC236}">
                <a16:creationId xmlns:a16="http://schemas.microsoft.com/office/drawing/2014/main" id="{DFC4BDBD-E274-90BD-5EBF-E0BE57F8950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62137" y="3016384"/>
            <a:ext cx="537778" cy="611872"/>
          </a:xfrm>
          <a:prstGeom prst="rect">
            <a:avLst/>
          </a:prstGeom>
        </p:spPr>
      </p:pic>
      <p:pic>
        <p:nvPicPr>
          <p:cNvPr id="17" name="Gráfico 16">
            <a:extLst>
              <a:ext uri="{FF2B5EF4-FFF2-40B4-BE49-F238E27FC236}">
                <a16:creationId xmlns:a16="http://schemas.microsoft.com/office/drawing/2014/main" id="{3BEF36DB-5301-209D-6E1F-AED9BB7047C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90448" y="2537629"/>
            <a:ext cx="537778" cy="611872"/>
          </a:xfrm>
          <a:prstGeom prst="rect">
            <a:avLst/>
          </a:prstGeom>
        </p:spPr>
      </p:pic>
      <p:pic>
        <p:nvPicPr>
          <p:cNvPr id="20" name="Gráfico 19">
            <a:extLst>
              <a:ext uri="{FF2B5EF4-FFF2-40B4-BE49-F238E27FC236}">
                <a16:creationId xmlns:a16="http://schemas.microsoft.com/office/drawing/2014/main" id="{ACAAEDE6-74E8-E089-5719-B49FF68A676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09627" y="2339974"/>
            <a:ext cx="537778" cy="537778"/>
          </a:xfrm>
          <a:prstGeom prst="rect">
            <a:avLst/>
          </a:prstGeom>
        </p:spPr>
      </p:pic>
      <p:pic>
        <p:nvPicPr>
          <p:cNvPr id="37" name="Gráfico 36">
            <a:extLst>
              <a:ext uri="{FF2B5EF4-FFF2-40B4-BE49-F238E27FC236}">
                <a16:creationId xmlns:a16="http://schemas.microsoft.com/office/drawing/2014/main" id="{01FC3285-91C8-988B-6041-4267F68E1BBA}"/>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018914" y="2889151"/>
            <a:ext cx="571500" cy="571500"/>
          </a:xfrm>
          <a:prstGeom prst="rect">
            <a:avLst/>
          </a:prstGeom>
        </p:spPr>
      </p:pic>
      <p:sp>
        <p:nvSpPr>
          <p:cNvPr id="38" name="CuadroTexto 37">
            <a:extLst>
              <a:ext uri="{FF2B5EF4-FFF2-40B4-BE49-F238E27FC236}">
                <a16:creationId xmlns:a16="http://schemas.microsoft.com/office/drawing/2014/main" id="{5399AF51-7D68-CD57-D999-039263DDD2D5}"/>
              </a:ext>
            </a:extLst>
          </p:cNvPr>
          <p:cNvSpPr txBox="1"/>
          <p:nvPr/>
        </p:nvSpPr>
        <p:spPr>
          <a:xfrm>
            <a:off x="2379100" y="2986252"/>
            <a:ext cx="1996000" cy="1692771"/>
          </a:xfrm>
          <a:prstGeom prst="rect">
            <a:avLst/>
          </a:prstGeom>
          <a:noFill/>
        </p:spPr>
        <p:txBody>
          <a:bodyPr wrap="square">
            <a:spAutoFit/>
          </a:bodyPr>
          <a:lstStyle/>
          <a:p>
            <a:r>
              <a:rPr lang="en-US" sz="1600" b="1" i="0" u="none" strike="noStrike" baseline="0" dirty="0">
                <a:solidFill>
                  <a:srgbClr val="124071"/>
                </a:solidFill>
                <a:latin typeface="Tahoma-Bold"/>
              </a:rPr>
              <a:t>BRIDGESMEs SURVEY</a:t>
            </a:r>
          </a:p>
          <a:p>
            <a:r>
              <a:rPr lang="en-US" sz="1200" i="0" u="none" strike="noStrike" baseline="0" dirty="0">
                <a:solidFill>
                  <a:srgbClr val="124071"/>
                </a:solidFill>
                <a:latin typeface="Tahoma-Bold"/>
              </a:rPr>
              <a:t>dedicated to assessing the needs and barriers faced by European SMEs across five industrial ecosystems in adopting technological solutions</a:t>
            </a:r>
            <a:endParaRPr lang="es-ES" sz="1200" dirty="0">
              <a:solidFill>
                <a:srgbClr val="124071"/>
              </a:solidFill>
            </a:endParaRPr>
          </a:p>
        </p:txBody>
      </p:sp>
      <p:sp>
        <p:nvSpPr>
          <p:cNvPr id="39" name="Rectángulo: esquinas redondeadas 38">
            <a:hlinkClick r:id="rId11"/>
            <a:extLst>
              <a:ext uri="{FF2B5EF4-FFF2-40B4-BE49-F238E27FC236}">
                <a16:creationId xmlns:a16="http://schemas.microsoft.com/office/drawing/2014/main" id="{5022E63B-8B3D-FD62-97A5-9B87AB357DDB}"/>
              </a:ext>
            </a:extLst>
          </p:cNvPr>
          <p:cNvSpPr/>
          <p:nvPr/>
        </p:nvSpPr>
        <p:spPr>
          <a:xfrm>
            <a:off x="2245325" y="5022104"/>
            <a:ext cx="2245327" cy="773749"/>
          </a:xfrm>
          <a:prstGeom prst="roundRect">
            <a:avLst>
              <a:gd name="adj" fmla="val 17595"/>
            </a:avLst>
          </a:prstGeom>
          <a:solidFill>
            <a:srgbClr val="AECCE4"/>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lang="en-GB" sz="1250" dirty="0">
                <a:solidFill>
                  <a:srgbClr val="124071"/>
                </a:solidFill>
              </a:rPr>
              <a:t>MTA, AEROSPACE &amp; DEFENCE, ELECTRONICS </a:t>
            </a:r>
            <a:r>
              <a:rPr lang="en-GB" sz="1250" b="1" dirty="0">
                <a:solidFill>
                  <a:srgbClr val="124071"/>
                </a:solidFill>
              </a:rPr>
              <a:t>SURVEY</a:t>
            </a:r>
            <a:endParaRPr lang="en-GB" sz="1250" dirty="0">
              <a:solidFill>
                <a:srgbClr val="124071"/>
              </a:solidFill>
            </a:endParaRPr>
          </a:p>
        </p:txBody>
      </p:sp>
      <p:sp>
        <p:nvSpPr>
          <p:cNvPr id="18" name="Rectángulo: esquinas redondeadas 17">
            <a:hlinkClick r:id="rId12"/>
            <a:extLst>
              <a:ext uri="{FF2B5EF4-FFF2-40B4-BE49-F238E27FC236}">
                <a16:creationId xmlns:a16="http://schemas.microsoft.com/office/drawing/2014/main" id="{564D1611-D070-88C4-0545-9FD2605C88B0}"/>
              </a:ext>
            </a:extLst>
          </p:cNvPr>
          <p:cNvSpPr/>
          <p:nvPr/>
        </p:nvSpPr>
        <p:spPr>
          <a:xfrm>
            <a:off x="2245325" y="5870064"/>
            <a:ext cx="2245327" cy="582419"/>
          </a:xfrm>
          <a:prstGeom prst="roundRect">
            <a:avLst>
              <a:gd name="adj" fmla="val 16567"/>
            </a:avLst>
          </a:prstGeom>
          <a:solidFill>
            <a:srgbClr val="AECCE4"/>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lang="en-GB" sz="1250" dirty="0">
                <a:solidFill>
                  <a:srgbClr val="124071"/>
                </a:solidFill>
              </a:rPr>
              <a:t>TOURISM, CCIs</a:t>
            </a:r>
          </a:p>
          <a:p>
            <a:r>
              <a:rPr lang="en-GB" sz="1250" b="1" dirty="0">
                <a:solidFill>
                  <a:srgbClr val="124071"/>
                </a:solidFill>
              </a:rPr>
              <a:t>SURVEY</a:t>
            </a:r>
            <a:endParaRPr lang="en-GB" sz="1250" dirty="0">
              <a:solidFill>
                <a:srgbClr val="124071"/>
              </a:solidFill>
            </a:endParaRPr>
          </a:p>
        </p:txBody>
      </p:sp>
      <p:grpSp>
        <p:nvGrpSpPr>
          <p:cNvPr id="24" name="Grupo 23">
            <a:extLst>
              <a:ext uri="{FF2B5EF4-FFF2-40B4-BE49-F238E27FC236}">
                <a16:creationId xmlns:a16="http://schemas.microsoft.com/office/drawing/2014/main" id="{A7833BCD-503D-FA5D-4CF5-A57BABE12ADA}"/>
              </a:ext>
            </a:extLst>
          </p:cNvPr>
          <p:cNvGrpSpPr/>
          <p:nvPr/>
        </p:nvGrpSpPr>
        <p:grpSpPr>
          <a:xfrm>
            <a:off x="1959574" y="5074751"/>
            <a:ext cx="571500" cy="571500"/>
            <a:chOff x="2036166" y="4836409"/>
            <a:chExt cx="571500" cy="571500"/>
          </a:xfrm>
        </p:grpSpPr>
        <p:sp>
          <p:nvSpPr>
            <p:cNvPr id="22" name="Elipse 21">
              <a:extLst>
                <a:ext uri="{FF2B5EF4-FFF2-40B4-BE49-F238E27FC236}">
                  <a16:creationId xmlns:a16="http://schemas.microsoft.com/office/drawing/2014/main" id="{551D1A42-7C3C-0E9B-D046-A53D140695E1}"/>
                </a:ext>
              </a:extLst>
            </p:cNvPr>
            <p:cNvSpPr/>
            <p:nvPr/>
          </p:nvSpPr>
          <p:spPr>
            <a:xfrm>
              <a:off x="2036166" y="4836409"/>
              <a:ext cx="571500" cy="571500"/>
            </a:xfrm>
            <a:prstGeom prst="ellipse">
              <a:avLst/>
            </a:prstGeom>
            <a:solidFill>
              <a:srgbClr val="124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000" b="1" dirty="0"/>
            </a:p>
          </p:txBody>
        </p:sp>
        <p:pic>
          <p:nvPicPr>
            <p:cNvPr id="23" name="Gráfico 22">
              <a:extLst>
                <a:ext uri="{FF2B5EF4-FFF2-40B4-BE49-F238E27FC236}">
                  <a16:creationId xmlns:a16="http://schemas.microsoft.com/office/drawing/2014/main" id="{31AE872B-8C1F-C3BF-A40F-F062C8D0F804}"/>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190624" y="4941935"/>
              <a:ext cx="240434" cy="334517"/>
            </a:xfrm>
            <a:prstGeom prst="rect">
              <a:avLst/>
            </a:prstGeom>
          </p:spPr>
        </p:pic>
      </p:grpSp>
      <p:grpSp>
        <p:nvGrpSpPr>
          <p:cNvPr id="25" name="Grupo 24">
            <a:extLst>
              <a:ext uri="{FF2B5EF4-FFF2-40B4-BE49-F238E27FC236}">
                <a16:creationId xmlns:a16="http://schemas.microsoft.com/office/drawing/2014/main" id="{23744107-D662-A5E1-C52E-F93C460E30C8}"/>
              </a:ext>
            </a:extLst>
          </p:cNvPr>
          <p:cNvGrpSpPr/>
          <p:nvPr/>
        </p:nvGrpSpPr>
        <p:grpSpPr>
          <a:xfrm>
            <a:off x="1959574" y="5860927"/>
            <a:ext cx="571500" cy="571500"/>
            <a:chOff x="2036166" y="4836409"/>
            <a:chExt cx="571500" cy="571500"/>
          </a:xfrm>
        </p:grpSpPr>
        <p:sp>
          <p:nvSpPr>
            <p:cNvPr id="26" name="Elipse 25">
              <a:extLst>
                <a:ext uri="{FF2B5EF4-FFF2-40B4-BE49-F238E27FC236}">
                  <a16:creationId xmlns:a16="http://schemas.microsoft.com/office/drawing/2014/main" id="{F3A8456D-0A35-6C8E-4CB7-CB40DF8ED7D0}"/>
                </a:ext>
              </a:extLst>
            </p:cNvPr>
            <p:cNvSpPr/>
            <p:nvPr/>
          </p:nvSpPr>
          <p:spPr>
            <a:xfrm>
              <a:off x="2036166" y="4836409"/>
              <a:ext cx="571500" cy="571500"/>
            </a:xfrm>
            <a:prstGeom prst="ellipse">
              <a:avLst/>
            </a:prstGeom>
            <a:solidFill>
              <a:srgbClr val="124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000" b="1" dirty="0"/>
            </a:p>
          </p:txBody>
        </p:sp>
        <p:pic>
          <p:nvPicPr>
            <p:cNvPr id="28" name="Gráfico 27">
              <a:extLst>
                <a:ext uri="{FF2B5EF4-FFF2-40B4-BE49-F238E27FC236}">
                  <a16:creationId xmlns:a16="http://schemas.microsoft.com/office/drawing/2014/main" id="{326690C4-113A-C94A-C183-AA314E59D3FF}"/>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190624" y="4941935"/>
              <a:ext cx="240434" cy="334517"/>
            </a:xfrm>
            <a:prstGeom prst="rect">
              <a:avLst/>
            </a:prstGeom>
          </p:spPr>
        </p:pic>
      </p:grpSp>
      <p:cxnSp>
        <p:nvCxnSpPr>
          <p:cNvPr id="30" name="Conector recto 29">
            <a:extLst>
              <a:ext uri="{FF2B5EF4-FFF2-40B4-BE49-F238E27FC236}">
                <a16:creationId xmlns:a16="http://schemas.microsoft.com/office/drawing/2014/main" id="{81734372-9607-699D-B0D7-8958B1D36988}"/>
              </a:ext>
            </a:extLst>
          </p:cNvPr>
          <p:cNvCxnSpPr>
            <a:stCxn id="5" idx="2"/>
            <a:endCxn id="39" idx="0"/>
          </p:cNvCxnSpPr>
          <p:nvPr/>
        </p:nvCxnSpPr>
        <p:spPr>
          <a:xfrm>
            <a:off x="3367989" y="4907280"/>
            <a:ext cx="0" cy="114824"/>
          </a:xfrm>
          <a:prstGeom prst="line">
            <a:avLst/>
          </a:prstGeom>
          <a:ln w="38100">
            <a:solidFill>
              <a:srgbClr val="124071"/>
            </a:solidFill>
          </a:ln>
        </p:spPr>
        <p:style>
          <a:lnRef idx="2">
            <a:schemeClr val="accent1"/>
          </a:lnRef>
          <a:fillRef idx="0">
            <a:schemeClr val="accent1"/>
          </a:fillRef>
          <a:effectRef idx="1">
            <a:schemeClr val="accent1"/>
          </a:effectRef>
          <a:fontRef idx="minor">
            <a:schemeClr val="tx1"/>
          </a:fontRef>
        </p:style>
      </p:cxnSp>
      <p:cxnSp>
        <p:nvCxnSpPr>
          <p:cNvPr id="31" name="Conector recto 30">
            <a:extLst>
              <a:ext uri="{FF2B5EF4-FFF2-40B4-BE49-F238E27FC236}">
                <a16:creationId xmlns:a16="http://schemas.microsoft.com/office/drawing/2014/main" id="{CDD2449E-31F1-BEE0-3A4B-6F3FB18A2CE0}"/>
              </a:ext>
            </a:extLst>
          </p:cNvPr>
          <p:cNvCxnSpPr>
            <a:cxnSpLocks/>
            <a:stCxn id="39" idx="2"/>
            <a:endCxn id="18" idx="0"/>
          </p:cNvCxnSpPr>
          <p:nvPr/>
        </p:nvCxnSpPr>
        <p:spPr>
          <a:xfrm>
            <a:off x="3367989" y="5795853"/>
            <a:ext cx="0" cy="74211"/>
          </a:xfrm>
          <a:prstGeom prst="line">
            <a:avLst/>
          </a:prstGeom>
          <a:ln w="38100">
            <a:solidFill>
              <a:srgbClr val="124071"/>
            </a:solidFill>
          </a:ln>
        </p:spPr>
        <p:style>
          <a:lnRef idx="2">
            <a:schemeClr val="accent1"/>
          </a:lnRef>
          <a:fillRef idx="0">
            <a:schemeClr val="accent1"/>
          </a:fillRef>
          <a:effectRef idx="1">
            <a:schemeClr val="accent1"/>
          </a:effectRef>
          <a:fontRef idx="minor">
            <a:schemeClr val="tx1"/>
          </a:fontRef>
        </p:style>
      </p:cxnSp>
      <p:sp>
        <p:nvSpPr>
          <p:cNvPr id="34" name="CuadroTexto 33">
            <a:extLst>
              <a:ext uri="{FF2B5EF4-FFF2-40B4-BE49-F238E27FC236}">
                <a16:creationId xmlns:a16="http://schemas.microsoft.com/office/drawing/2014/main" id="{6E34E9BD-5B0D-7916-5BEF-051381FCF5EA}"/>
              </a:ext>
            </a:extLst>
          </p:cNvPr>
          <p:cNvSpPr txBox="1"/>
          <p:nvPr/>
        </p:nvSpPr>
        <p:spPr>
          <a:xfrm>
            <a:off x="4913833" y="3809695"/>
            <a:ext cx="1884172" cy="1323439"/>
          </a:xfrm>
          <a:prstGeom prst="rect">
            <a:avLst/>
          </a:prstGeom>
          <a:noFill/>
        </p:spPr>
        <p:txBody>
          <a:bodyPr wrap="square">
            <a:spAutoFit/>
          </a:bodyPr>
          <a:lstStyle/>
          <a:p>
            <a:r>
              <a:rPr lang="en-US" sz="1600" b="1" i="0" u="none" strike="noStrike" baseline="0" dirty="0">
                <a:solidFill>
                  <a:srgbClr val="124071"/>
                </a:solidFill>
                <a:latin typeface="Tahoma-Bold"/>
              </a:rPr>
              <a:t>PILOT SMEs OPEN CALL</a:t>
            </a:r>
          </a:p>
          <a:p>
            <a:r>
              <a:rPr lang="en-US" sz="1200" i="0" u="none" strike="noStrike" baseline="0" dirty="0">
                <a:solidFill>
                  <a:srgbClr val="124071"/>
                </a:solidFill>
                <a:latin typeface="Tahoma-Bold"/>
              </a:rPr>
              <a:t>to select at least 15 SMEs that will benefit from the services offered by the project</a:t>
            </a:r>
            <a:endParaRPr lang="es-ES" sz="1200" dirty="0">
              <a:solidFill>
                <a:srgbClr val="124071"/>
              </a:solidFill>
            </a:endParaRPr>
          </a:p>
        </p:txBody>
      </p:sp>
      <p:sp>
        <p:nvSpPr>
          <p:cNvPr id="40" name="CuadroTexto 39">
            <a:extLst>
              <a:ext uri="{FF2B5EF4-FFF2-40B4-BE49-F238E27FC236}">
                <a16:creationId xmlns:a16="http://schemas.microsoft.com/office/drawing/2014/main" id="{8C96DC2B-401F-EE26-D5AB-ECF517A09279}"/>
              </a:ext>
            </a:extLst>
          </p:cNvPr>
          <p:cNvSpPr txBox="1"/>
          <p:nvPr/>
        </p:nvSpPr>
        <p:spPr>
          <a:xfrm>
            <a:off x="7111968" y="3262360"/>
            <a:ext cx="2012950" cy="1323439"/>
          </a:xfrm>
          <a:prstGeom prst="rect">
            <a:avLst/>
          </a:prstGeom>
          <a:noFill/>
        </p:spPr>
        <p:txBody>
          <a:bodyPr wrap="square">
            <a:spAutoFit/>
          </a:bodyPr>
          <a:lstStyle/>
          <a:p>
            <a:r>
              <a:rPr lang="en-US" sz="1600" b="1" i="0" u="none" strike="noStrike" baseline="0" dirty="0">
                <a:solidFill>
                  <a:srgbClr val="124071"/>
                </a:solidFill>
                <a:latin typeface="Tahoma-Bold"/>
              </a:rPr>
              <a:t>TECH SAVVY SMEs OPEN CALL</a:t>
            </a:r>
          </a:p>
          <a:p>
            <a:r>
              <a:rPr lang="en-US" sz="1200" i="0" u="none" strike="noStrike" baseline="0" dirty="0">
                <a:solidFill>
                  <a:srgbClr val="124071"/>
                </a:solidFill>
                <a:latin typeface="Tahoma-Bold"/>
              </a:rPr>
              <a:t>to select at least 15 SMEs that will benefit from the services offered by the project</a:t>
            </a:r>
          </a:p>
        </p:txBody>
      </p:sp>
      <p:sp>
        <p:nvSpPr>
          <p:cNvPr id="41" name="CuadroTexto 40">
            <a:extLst>
              <a:ext uri="{FF2B5EF4-FFF2-40B4-BE49-F238E27FC236}">
                <a16:creationId xmlns:a16="http://schemas.microsoft.com/office/drawing/2014/main" id="{655917A7-A41A-1A69-34A6-B571FC6A2A47}"/>
              </a:ext>
            </a:extLst>
          </p:cNvPr>
          <p:cNvSpPr txBox="1"/>
          <p:nvPr/>
        </p:nvSpPr>
        <p:spPr>
          <a:xfrm>
            <a:off x="9382695" y="3566098"/>
            <a:ext cx="1884172" cy="1754326"/>
          </a:xfrm>
          <a:prstGeom prst="rect">
            <a:avLst/>
          </a:prstGeom>
          <a:noFill/>
        </p:spPr>
        <p:txBody>
          <a:bodyPr wrap="square">
            <a:spAutoFit/>
          </a:bodyPr>
          <a:lstStyle/>
          <a:p>
            <a:r>
              <a:rPr lang="en-US" sz="1600" b="1" i="0" u="none" strike="noStrike" baseline="0" dirty="0">
                <a:solidFill>
                  <a:srgbClr val="124071"/>
                </a:solidFill>
                <a:latin typeface="Tahoma-Bold"/>
              </a:rPr>
              <a:t>HACKATHONS &amp; MATCHMAKING EVENTS</a:t>
            </a:r>
          </a:p>
          <a:p>
            <a:r>
              <a:rPr lang="en-US" sz="1200" i="0" u="none" strike="noStrike" baseline="0" dirty="0">
                <a:solidFill>
                  <a:srgbClr val="124071"/>
                </a:solidFill>
                <a:latin typeface="Tahoma-Bold"/>
              </a:rPr>
              <a:t>To build bridges between pilot SMEs with technology needs and tech-savvy SMEs that will offer their solutions</a:t>
            </a:r>
            <a:endParaRPr lang="es-ES" sz="1200" dirty="0">
              <a:solidFill>
                <a:srgbClr val="124071"/>
              </a:solidFill>
            </a:endParaRPr>
          </a:p>
        </p:txBody>
      </p:sp>
      <p:sp>
        <p:nvSpPr>
          <p:cNvPr id="46" name="Rectángulo: esquinas redondeadas 45">
            <a:extLst>
              <a:ext uri="{FF2B5EF4-FFF2-40B4-BE49-F238E27FC236}">
                <a16:creationId xmlns:a16="http://schemas.microsoft.com/office/drawing/2014/main" id="{8A749365-709E-582B-F509-CBCA8250F9B5}"/>
              </a:ext>
            </a:extLst>
          </p:cNvPr>
          <p:cNvSpPr/>
          <p:nvPr/>
        </p:nvSpPr>
        <p:spPr>
          <a:xfrm>
            <a:off x="4798851" y="5254844"/>
            <a:ext cx="2030318" cy="271480"/>
          </a:xfrm>
          <a:prstGeom prst="roundRect">
            <a:avLst>
              <a:gd name="adj" fmla="val 17595"/>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GB" sz="1250" b="1" dirty="0">
                <a:solidFill>
                  <a:srgbClr val="124071"/>
                </a:solidFill>
              </a:rPr>
              <a:t>&gt;&gt; COMING SOON….</a:t>
            </a:r>
          </a:p>
        </p:txBody>
      </p:sp>
      <p:sp>
        <p:nvSpPr>
          <p:cNvPr id="49" name="Rectángulo: esquinas redondeadas 48">
            <a:extLst>
              <a:ext uri="{FF2B5EF4-FFF2-40B4-BE49-F238E27FC236}">
                <a16:creationId xmlns:a16="http://schemas.microsoft.com/office/drawing/2014/main" id="{05D36A2C-47AB-FFFE-A41B-E0AA4FF8A0F7}"/>
              </a:ext>
            </a:extLst>
          </p:cNvPr>
          <p:cNvSpPr/>
          <p:nvPr/>
        </p:nvSpPr>
        <p:spPr>
          <a:xfrm>
            <a:off x="7044178" y="4668276"/>
            <a:ext cx="2030318" cy="271480"/>
          </a:xfrm>
          <a:prstGeom prst="roundRect">
            <a:avLst>
              <a:gd name="adj" fmla="val 17595"/>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GB" sz="1250" b="1" dirty="0">
                <a:solidFill>
                  <a:srgbClr val="124071"/>
                </a:solidFill>
              </a:rPr>
              <a:t>&gt;&gt; COMING SOON….</a:t>
            </a:r>
          </a:p>
        </p:txBody>
      </p:sp>
      <p:sp>
        <p:nvSpPr>
          <p:cNvPr id="50" name="Rectángulo: esquinas redondeadas 49">
            <a:extLst>
              <a:ext uri="{FF2B5EF4-FFF2-40B4-BE49-F238E27FC236}">
                <a16:creationId xmlns:a16="http://schemas.microsoft.com/office/drawing/2014/main" id="{70B3F46F-6CEB-6A3E-DE71-81396539C220}"/>
              </a:ext>
            </a:extLst>
          </p:cNvPr>
          <p:cNvSpPr/>
          <p:nvPr/>
        </p:nvSpPr>
        <p:spPr>
          <a:xfrm>
            <a:off x="9290572" y="5409634"/>
            <a:ext cx="2030318" cy="271480"/>
          </a:xfrm>
          <a:prstGeom prst="roundRect">
            <a:avLst>
              <a:gd name="adj" fmla="val 17595"/>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GB" sz="1250" b="1" dirty="0">
                <a:solidFill>
                  <a:srgbClr val="124071"/>
                </a:solidFill>
              </a:rPr>
              <a:t>&gt;&gt; COMING SOON….</a:t>
            </a:r>
          </a:p>
        </p:txBody>
      </p:sp>
    </p:spTree>
    <p:extLst>
      <p:ext uri="{BB962C8B-B14F-4D97-AF65-F5344CB8AC3E}">
        <p14:creationId xmlns:p14="http://schemas.microsoft.com/office/powerpoint/2010/main" val="3479519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6F54408-E363-8DC4-56AC-C8CE0925C2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306337" y="2306337"/>
            <a:ext cx="6858000" cy="2245326"/>
          </a:xfrm>
          <a:prstGeom prst="rect">
            <a:avLst/>
          </a:prstGeom>
        </p:spPr>
      </p:pic>
      <p:grpSp>
        <p:nvGrpSpPr>
          <p:cNvPr id="2" name="Grupo 1">
            <a:extLst>
              <a:ext uri="{FF2B5EF4-FFF2-40B4-BE49-F238E27FC236}">
                <a16:creationId xmlns:a16="http://schemas.microsoft.com/office/drawing/2014/main" id="{925517AB-A7EB-FA2E-3F63-1DF97D09CD9A}"/>
              </a:ext>
            </a:extLst>
          </p:cNvPr>
          <p:cNvGrpSpPr/>
          <p:nvPr/>
        </p:nvGrpSpPr>
        <p:grpSpPr>
          <a:xfrm>
            <a:off x="10065523" y="6249349"/>
            <a:ext cx="1814367" cy="415498"/>
            <a:chOff x="8429082" y="5829496"/>
            <a:chExt cx="2149221" cy="492181"/>
          </a:xfrm>
        </p:grpSpPr>
        <p:pic>
          <p:nvPicPr>
            <p:cNvPr id="3" name="Imagen 2">
              <a:extLst>
                <a:ext uri="{FF2B5EF4-FFF2-40B4-BE49-F238E27FC236}">
                  <a16:creationId xmlns:a16="http://schemas.microsoft.com/office/drawing/2014/main" id="{5E8DFB47-33D2-9F5F-B534-5127EA3D53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29082" y="5845925"/>
              <a:ext cx="703281" cy="472793"/>
            </a:xfrm>
            <a:prstGeom prst="rect">
              <a:avLst/>
            </a:prstGeom>
          </p:spPr>
        </p:pic>
        <p:sp>
          <p:nvSpPr>
            <p:cNvPr id="4" name="CuadroTexto 3">
              <a:extLst>
                <a:ext uri="{FF2B5EF4-FFF2-40B4-BE49-F238E27FC236}">
                  <a16:creationId xmlns:a16="http://schemas.microsoft.com/office/drawing/2014/main" id="{940DE652-D44A-D275-EA3F-E934A0DCF9CF}"/>
                </a:ext>
              </a:extLst>
            </p:cNvPr>
            <p:cNvSpPr txBox="1"/>
            <p:nvPr/>
          </p:nvSpPr>
          <p:spPr>
            <a:xfrm>
              <a:off x="9131001" y="5829496"/>
              <a:ext cx="1447302" cy="492181"/>
            </a:xfrm>
            <a:prstGeom prst="rect">
              <a:avLst/>
            </a:prstGeom>
            <a:noFill/>
          </p:spPr>
          <p:txBody>
            <a:bodyPr wrap="none" rtlCol="0">
              <a:spAutoFit/>
            </a:bodyPr>
            <a:lstStyle/>
            <a:p>
              <a:r>
                <a:rPr lang="es-ES" sz="1050" b="1" dirty="0" err="1">
                  <a:solidFill>
                    <a:srgbClr val="1F3B88"/>
                  </a:solidFill>
                  <a:latin typeface="Arial" panose="020B0604020202020204" pitchFamily="34" charset="0"/>
                  <a:cs typeface="Arial" panose="020B0604020202020204" pitchFamily="34" charset="0"/>
                </a:rPr>
                <a:t>Funded</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by</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the</a:t>
              </a:r>
              <a:endParaRPr lang="es-ES" sz="1050" b="1" dirty="0">
                <a:solidFill>
                  <a:srgbClr val="1F3B88"/>
                </a:solidFill>
                <a:latin typeface="Arial" panose="020B0604020202020204" pitchFamily="34" charset="0"/>
                <a:cs typeface="Arial" panose="020B0604020202020204" pitchFamily="34" charset="0"/>
              </a:endParaRPr>
            </a:p>
            <a:p>
              <a:r>
                <a:rPr lang="es-ES" sz="1050" b="1" dirty="0" err="1">
                  <a:solidFill>
                    <a:srgbClr val="1F3B88"/>
                  </a:solidFill>
                  <a:latin typeface="Arial" panose="020B0604020202020204" pitchFamily="34" charset="0"/>
                  <a:cs typeface="Arial" panose="020B0604020202020204" pitchFamily="34" charset="0"/>
                </a:rPr>
                <a:t>European</a:t>
              </a:r>
              <a:r>
                <a:rPr lang="es-ES" sz="1050" b="1" dirty="0">
                  <a:solidFill>
                    <a:srgbClr val="1F3B88"/>
                  </a:solidFill>
                  <a:latin typeface="Arial" panose="020B0604020202020204" pitchFamily="34" charset="0"/>
                  <a:cs typeface="Arial" panose="020B0604020202020204" pitchFamily="34" charset="0"/>
                </a:rPr>
                <a:t> </a:t>
              </a:r>
              <a:r>
                <a:rPr lang="es-ES" sz="1050" b="1" dirty="0" err="1">
                  <a:solidFill>
                    <a:srgbClr val="1F3B88"/>
                  </a:solidFill>
                  <a:latin typeface="Arial" panose="020B0604020202020204" pitchFamily="34" charset="0"/>
                  <a:cs typeface="Arial" panose="020B0604020202020204" pitchFamily="34" charset="0"/>
                </a:rPr>
                <a:t>Union</a:t>
              </a:r>
              <a:endParaRPr lang="es-ES" sz="1050" b="1" dirty="0">
                <a:solidFill>
                  <a:srgbClr val="1F3B88"/>
                </a:solidFill>
                <a:latin typeface="Arial" panose="020B0604020202020204" pitchFamily="34" charset="0"/>
                <a:cs typeface="Arial" panose="020B0604020202020204" pitchFamily="34" charset="0"/>
              </a:endParaRPr>
            </a:p>
          </p:txBody>
        </p:sp>
      </p:grpSp>
      <p:pic>
        <p:nvPicPr>
          <p:cNvPr id="91" name="Imagen 90" descr="Logotipo, nombre de la empresa&#10;&#10;Descripción generada automáticamente">
            <a:extLst>
              <a:ext uri="{FF2B5EF4-FFF2-40B4-BE49-F238E27FC236}">
                <a16:creationId xmlns:a16="http://schemas.microsoft.com/office/drawing/2014/main" id="{AD62ACDA-D099-AB14-3A91-64C860BD6EA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29800" y="117481"/>
            <a:ext cx="2122248" cy="851316"/>
          </a:xfrm>
          <a:prstGeom prst="rect">
            <a:avLst/>
          </a:prstGeom>
        </p:spPr>
      </p:pic>
      <p:pic>
        <p:nvPicPr>
          <p:cNvPr id="20" name="Gráfico 19">
            <a:extLst>
              <a:ext uri="{FF2B5EF4-FFF2-40B4-BE49-F238E27FC236}">
                <a16:creationId xmlns:a16="http://schemas.microsoft.com/office/drawing/2014/main" id="{ACAAEDE6-74E8-E089-5719-B49FF68A676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40278" y="2781910"/>
            <a:ext cx="944966" cy="944966"/>
          </a:xfrm>
          <a:prstGeom prst="rect">
            <a:avLst/>
          </a:prstGeom>
        </p:spPr>
      </p:pic>
      <p:sp>
        <p:nvSpPr>
          <p:cNvPr id="38" name="CuadroTexto 37">
            <a:extLst>
              <a:ext uri="{FF2B5EF4-FFF2-40B4-BE49-F238E27FC236}">
                <a16:creationId xmlns:a16="http://schemas.microsoft.com/office/drawing/2014/main" id="{5399AF51-7D68-CD57-D999-039263DDD2D5}"/>
              </a:ext>
            </a:extLst>
          </p:cNvPr>
          <p:cNvSpPr txBox="1"/>
          <p:nvPr/>
        </p:nvSpPr>
        <p:spPr>
          <a:xfrm>
            <a:off x="2388145" y="3910839"/>
            <a:ext cx="4835615" cy="1938992"/>
          </a:xfrm>
          <a:prstGeom prst="rect">
            <a:avLst/>
          </a:prstGeom>
          <a:noFill/>
        </p:spPr>
        <p:txBody>
          <a:bodyPr wrap="square">
            <a:spAutoFit/>
          </a:bodyPr>
          <a:lstStyle/>
          <a:p>
            <a:r>
              <a:rPr lang="en-US" sz="2000" b="1" i="0" u="none" strike="noStrike" baseline="0" dirty="0">
                <a:solidFill>
                  <a:srgbClr val="124071"/>
                </a:solidFill>
                <a:latin typeface="Tahoma-Bold"/>
              </a:rPr>
              <a:t>STAKEHOLDERS SURVEY</a:t>
            </a:r>
          </a:p>
          <a:p>
            <a:r>
              <a:rPr lang="en-US" sz="2000" i="0" u="none" strike="noStrike" baseline="0" dirty="0">
                <a:solidFill>
                  <a:srgbClr val="124071"/>
                </a:solidFill>
                <a:latin typeface="Tahoma-Bold"/>
              </a:rPr>
              <a:t>As a cluster or association, we want to know what type of services within the framework of Industry 5.0 you can offer to SMEs, as well as your interest in the project as a stakeholder.</a:t>
            </a:r>
            <a:endParaRPr lang="es-ES" sz="2000" dirty="0">
              <a:solidFill>
                <a:srgbClr val="124071"/>
              </a:solidFill>
            </a:endParaRPr>
          </a:p>
        </p:txBody>
      </p:sp>
      <p:sp>
        <p:nvSpPr>
          <p:cNvPr id="15" name="CuadroTexto 14">
            <a:extLst>
              <a:ext uri="{FF2B5EF4-FFF2-40B4-BE49-F238E27FC236}">
                <a16:creationId xmlns:a16="http://schemas.microsoft.com/office/drawing/2014/main" id="{AECFA20D-68E6-3A20-6CC4-4E5A247B955B}"/>
              </a:ext>
            </a:extLst>
          </p:cNvPr>
          <p:cNvSpPr txBox="1"/>
          <p:nvPr/>
        </p:nvSpPr>
        <p:spPr>
          <a:xfrm>
            <a:off x="1797414" y="992376"/>
            <a:ext cx="9967866" cy="1508105"/>
          </a:xfrm>
          <a:prstGeom prst="rect">
            <a:avLst/>
          </a:prstGeom>
          <a:noFill/>
        </p:spPr>
        <p:txBody>
          <a:bodyPr wrap="square" rtlCol="0">
            <a:spAutoFit/>
          </a:bodyPr>
          <a:lstStyle/>
          <a:p>
            <a:r>
              <a:rPr lang="es-ES" sz="5200" b="1" dirty="0">
                <a:solidFill>
                  <a:srgbClr val="124071"/>
                </a:solidFill>
              </a:rPr>
              <a:t>HOW TO PARTICIPATE </a:t>
            </a:r>
            <a:endParaRPr lang="es-ES" sz="5200" b="1" dirty="0">
              <a:solidFill>
                <a:srgbClr val="93BADB"/>
              </a:solidFill>
            </a:endParaRPr>
          </a:p>
          <a:p>
            <a:r>
              <a:rPr lang="es-ES" sz="4000" b="1" dirty="0">
                <a:solidFill>
                  <a:srgbClr val="93BADB"/>
                </a:solidFill>
              </a:rPr>
              <a:t>STAKEHOLDERS</a:t>
            </a:r>
          </a:p>
        </p:txBody>
      </p:sp>
      <p:sp>
        <p:nvSpPr>
          <p:cNvPr id="18" name="Rectángulo: esquinas redondeadas 17">
            <a:hlinkClick r:id="rId7"/>
            <a:extLst>
              <a:ext uri="{FF2B5EF4-FFF2-40B4-BE49-F238E27FC236}">
                <a16:creationId xmlns:a16="http://schemas.microsoft.com/office/drawing/2014/main" id="{188516CE-FBDE-0C84-74F5-16FED33F630D}"/>
              </a:ext>
            </a:extLst>
          </p:cNvPr>
          <p:cNvSpPr/>
          <p:nvPr/>
        </p:nvSpPr>
        <p:spPr>
          <a:xfrm>
            <a:off x="7650234" y="3990506"/>
            <a:ext cx="3331746" cy="1729555"/>
          </a:xfrm>
          <a:prstGeom prst="roundRect">
            <a:avLst>
              <a:gd name="adj" fmla="val 17595"/>
            </a:avLst>
          </a:prstGeom>
          <a:solidFill>
            <a:srgbClr val="AECCE4"/>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288000" rIns="288000" rtlCol="0" anchor="ctr"/>
          <a:lstStyle/>
          <a:p>
            <a:pPr algn="ctr"/>
            <a:r>
              <a:rPr lang="en-GB" sz="3000" b="1" dirty="0">
                <a:solidFill>
                  <a:srgbClr val="124071"/>
                </a:solidFill>
              </a:rPr>
              <a:t>FILL OUT THE SURVEY</a:t>
            </a:r>
          </a:p>
        </p:txBody>
      </p:sp>
      <p:grpSp>
        <p:nvGrpSpPr>
          <p:cNvPr id="19" name="Grupo 18">
            <a:extLst>
              <a:ext uri="{FF2B5EF4-FFF2-40B4-BE49-F238E27FC236}">
                <a16:creationId xmlns:a16="http://schemas.microsoft.com/office/drawing/2014/main" id="{083BC04F-0B94-6F7E-01A0-7E8A1C11224A}"/>
              </a:ext>
            </a:extLst>
          </p:cNvPr>
          <p:cNvGrpSpPr/>
          <p:nvPr/>
        </p:nvGrpSpPr>
        <p:grpSpPr>
          <a:xfrm>
            <a:off x="7406758" y="3492857"/>
            <a:ext cx="900447" cy="900447"/>
            <a:chOff x="2036166" y="4836409"/>
            <a:chExt cx="571500" cy="571500"/>
          </a:xfrm>
        </p:grpSpPr>
        <p:sp>
          <p:nvSpPr>
            <p:cNvPr id="21" name="Elipse 20">
              <a:extLst>
                <a:ext uri="{FF2B5EF4-FFF2-40B4-BE49-F238E27FC236}">
                  <a16:creationId xmlns:a16="http://schemas.microsoft.com/office/drawing/2014/main" id="{E969F5BE-60C5-544E-2D79-61909D832983}"/>
                </a:ext>
              </a:extLst>
            </p:cNvPr>
            <p:cNvSpPr/>
            <p:nvPr/>
          </p:nvSpPr>
          <p:spPr>
            <a:xfrm>
              <a:off x="2036166" y="4836409"/>
              <a:ext cx="571500" cy="571500"/>
            </a:xfrm>
            <a:prstGeom prst="ellipse">
              <a:avLst/>
            </a:prstGeom>
            <a:solidFill>
              <a:srgbClr val="124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000" b="1" dirty="0"/>
            </a:p>
          </p:txBody>
        </p:sp>
        <p:pic>
          <p:nvPicPr>
            <p:cNvPr id="22" name="Gráfico 21">
              <a:extLst>
                <a:ext uri="{FF2B5EF4-FFF2-40B4-BE49-F238E27FC236}">
                  <a16:creationId xmlns:a16="http://schemas.microsoft.com/office/drawing/2014/main" id="{23B5CB50-C80F-5C33-334E-DD9FAEE305E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90624" y="4941935"/>
              <a:ext cx="240434" cy="334517"/>
            </a:xfrm>
            <a:prstGeom prst="rect">
              <a:avLst/>
            </a:prstGeom>
          </p:spPr>
        </p:pic>
      </p:grpSp>
    </p:spTree>
    <p:extLst>
      <p:ext uri="{BB962C8B-B14F-4D97-AF65-F5344CB8AC3E}">
        <p14:creationId xmlns:p14="http://schemas.microsoft.com/office/powerpoint/2010/main" val="395881155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dd85ac1-3fbf-46ec-9872-09a8ef793a2b">
      <Terms xmlns="http://schemas.microsoft.com/office/infopath/2007/PartnerControls"/>
    </lcf76f155ced4ddcb4097134ff3c332f>
    <TaxCatchAll xmlns="c88d5f59-f610-4bfb-aad9-98027055946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794479B76E81F044ABC760258D321222" ma:contentTypeVersion="13" ma:contentTypeDescription="Crear nuevo documento." ma:contentTypeScope="" ma:versionID="5c4287666c81a15e789db1367a59777e">
  <xsd:schema xmlns:xsd="http://www.w3.org/2001/XMLSchema" xmlns:xs="http://www.w3.org/2001/XMLSchema" xmlns:p="http://schemas.microsoft.com/office/2006/metadata/properties" xmlns:ns2="fdd85ac1-3fbf-46ec-9872-09a8ef793a2b" xmlns:ns3="c88d5f59-f610-4bfb-aad9-980270559461" targetNamespace="http://schemas.microsoft.com/office/2006/metadata/properties" ma:root="true" ma:fieldsID="bc60786b61f5887562beeb868fb61d77" ns2:_="" ns3:_="">
    <xsd:import namespace="fdd85ac1-3fbf-46ec-9872-09a8ef793a2b"/>
    <xsd:import namespace="c88d5f59-f610-4bfb-aad9-9802705594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d85ac1-3fbf-46ec-9872-09a8ef793a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d58e980-8a0f-4e03-b816-bfb8db2357d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8d5f59-f610-4bfb-aad9-98027055946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68c0d47-ad66-45c1-b1ef-24effe67f178}" ma:internalName="TaxCatchAll" ma:showField="CatchAllData" ma:web="c88d5f59-f610-4bfb-aad9-98027055946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039606-C4AF-4E3E-9A9C-CE2499676D77}">
  <ds:schemaRefs>
    <ds:schemaRef ds:uri="c88d5f59-f610-4bfb-aad9-980270559461"/>
    <ds:schemaRef ds:uri="fdd85ac1-3fbf-46ec-9872-09a8ef793a2b"/>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B94D5D5D-EB6C-43BE-B0CA-103A69D8F38B}">
  <ds:schemaRefs>
    <ds:schemaRef ds:uri="http://schemas.microsoft.com/sharepoint/v3/contenttype/forms"/>
  </ds:schemaRefs>
</ds:datastoreItem>
</file>

<file path=customXml/itemProps3.xml><?xml version="1.0" encoding="utf-8"?>
<ds:datastoreItem xmlns:ds="http://schemas.openxmlformats.org/officeDocument/2006/customXml" ds:itemID="{94BC58DF-077D-458E-9A18-D473E8F3BB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d85ac1-3fbf-46ec-9872-09a8ef793a2b"/>
    <ds:schemaRef ds:uri="c88d5f59-f610-4bfb-aad9-9802705594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813</TotalTime>
  <Words>784</Words>
  <Application>Microsoft Office PowerPoint</Application>
  <PresentationFormat>Grand écran</PresentationFormat>
  <Paragraphs>154</Paragraphs>
  <Slides>12</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vt:i4>
      </vt:variant>
    </vt:vector>
  </HeadingPairs>
  <TitlesOfParts>
    <vt:vector size="18" baseType="lpstr">
      <vt:lpstr>Aptos</vt:lpstr>
      <vt:lpstr>Aptos Display</vt:lpstr>
      <vt:lpstr>Arial</vt:lpstr>
      <vt:lpstr>Tahoma</vt:lpstr>
      <vt:lpstr>Tahoma-Bold</vt:lpstr>
      <vt:lpstr>Tema de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Lago Vazquez</dc:creator>
  <cp:lastModifiedBy>CHIRON</cp:lastModifiedBy>
  <cp:revision>56</cp:revision>
  <dcterms:created xsi:type="dcterms:W3CDTF">2024-03-12T12:46:25Z</dcterms:created>
  <dcterms:modified xsi:type="dcterms:W3CDTF">2024-05-13T08:17:19Z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0x010100794479B76E81F044ABC760258D321222</vt:lpwstr>
  </property>
</Properties>
</file>