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8" r:id="rId3"/>
    <p:sldId id="259" r:id="rId4"/>
    <p:sldId id="260" r:id="rId5"/>
    <p:sldId id="261" r:id="rId6"/>
    <p:sldId id="262" r:id="rId7"/>
    <p:sldId id="263" r:id="rId8"/>
    <p:sldId id="264" r:id="rId9"/>
    <p:sldId id="265" r:id="rId10"/>
    <p:sldId id="266" r:id="rId11"/>
    <p:sldId id="267" r:id="rId12"/>
    <p:sldId id="273" r:id="rId13"/>
    <p:sldId id="268" r:id="rId14"/>
    <p:sldId id="269" r:id="rId15"/>
    <p:sldId id="270" r:id="rId16"/>
    <p:sldId id="274" r:id="rId17"/>
    <p:sldId id="275" r:id="rId18"/>
    <p:sldId id="278" r:id="rId19"/>
    <p:sldId id="277" r:id="rId20"/>
    <p:sldId id="276" r:id="rId21"/>
    <p:sldId id="279" r:id="rId22"/>
    <p:sldId id="272"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94" d="100"/>
          <a:sy n="94" d="100"/>
        </p:scale>
        <p:origin x="978" y="318"/>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viewProps" Target="viewProps.xml" Id="rId26" /><Relationship Type="http://schemas.openxmlformats.org/officeDocument/2006/relationships/slide" Target="slides/slide2.xml" Id="rId3" /><Relationship Type="http://schemas.openxmlformats.org/officeDocument/2006/relationships/slide" Target="slides/slide20.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presProps" Target="presProps.xml" Id="rId25"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notesMaster" Target="notesMasters/notesMaster1.xml" Id="rId24"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tableStyles" Target="tableStyles.xml" Id="rId28"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theme" Target="theme/theme1.xml" Id="rId27" /><Relationship Type="http://schemas.openxmlformats.org/officeDocument/2006/relationships/customXml" Target="/customXML/item.xml" Id="imanage.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59F43B-FA7D-4DA5-A9C1-69D0A780C145}" type="datetimeFigureOut">
              <a:rPr lang="de-DE" smtClean="0"/>
              <a:t>19.09.2025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ED2DC9-45A8-4FDD-AFE8-C0C0D898024D}" type="slidenum">
              <a:rPr lang="de-DE" smtClean="0"/>
              <a:t>‹Nr.›</a:t>
            </a:fld>
            <a:endParaRPr lang="de-DE"/>
          </a:p>
        </p:txBody>
      </p:sp>
    </p:spTree>
    <p:extLst>
      <p:ext uri="{BB962C8B-B14F-4D97-AF65-F5344CB8AC3E}">
        <p14:creationId xmlns:p14="http://schemas.microsoft.com/office/powerpoint/2010/main" val="2138523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561341" lvl="1" indent="-280670" algn="l">
              <a:lnSpc>
                <a:spcPts val="2860"/>
              </a:lnSpc>
              <a:buFont typeface="Arial"/>
              <a:buChar char="•"/>
            </a:pPr>
            <a:r>
              <a:rPr lang="en-US" sz="2600" b="1" dirty="0">
                <a:solidFill>
                  <a:srgbClr val="FFFFFF"/>
                </a:solidFill>
                <a:latin typeface="Cardo"/>
                <a:ea typeface="Cardo"/>
                <a:cs typeface="Cardo"/>
                <a:sym typeface="Cardo"/>
              </a:rPr>
              <a:t>Constellations</a:t>
            </a:r>
          </a:p>
          <a:p>
            <a:pPr marL="561341" lvl="1" indent="-280670" algn="l">
              <a:lnSpc>
                <a:spcPts val="2860"/>
              </a:lnSpc>
              <a:buFont typeface="Arial"/>
              <a:buChar char="•"/>
            </a:pPr>
            <a:r>
              <a:rPr lang="en-US" sz="2600" dirty="0">
                <a:solidFill>
                  <a:srgbClr val="FFFFFF"/>
                </a:solidFill>
                <a:latin typeface="Cardo"/>
                <a:ea typeface="Cardo"/>
                <a:cs typeface="Cardo"/>
                <a:sym typeface="Cardo"/>
              </a:rPr>
              <a:t>Daily collision risk screenings.</a:t>
            </a:r>
          </a:p>
          <a:p>
            <a:pPr marL="561341" lvl="1" indent="-280670" algn="l">
              <a:lnSpc>
                <a:spcPts val="2860"/>
              </a:lnSpc>
              <a:buFont typeface="Arial"/>
              <a:buChar char="•"/>
            </a:pPr>
            <a:r>
              <a:rPr lang="en-US" sz="2600" dirty="0">
                <a:solidFill>
                  <a:srgbClr val="FFFFFF"/>
                </a:solidFill>
                <a:latin typeface="Cardo"/>
                <a:ea typeface="Cardo"/>
                <a:cs typeface="Cardo"/>
                <a:sym typeface="Cardo"/>
              </a:rPr>
              <a:t>Intra-constellation avoidance measures.</a:t>
            </a:r>
          </a:p>
          <a:p>
            <a:pPr marL="561341" lvl="1" indent="-280670" algn="l">
              <a:lnSpc>
                <a:spcPts val="2860"/>
              </a:lnSpc>
              <a:buFont typeface="Arial"/>
              <a:buChar char="•"/>
            </a:pPr>
            <a:r>
              <a:rPr lang="en-US" sz="2600" dirty="0">
                <a:solidFill>
                  <a:srgbClr val="FFFFFF"/>
                </a:solidFill>
                <a:latin typeface="Cardo"/>
                <a:ea typeface="Cardo"/>
                <a:cs typeface="Cardo"/>
                <a:sym typeface="Cardo"/>
              </a:rPr>
              <a:t>Orbits chosen to </a:t>
            </a:r>
            <a:r>
              <a:rPr lang="en-US" sz="2600" dirty="0" err="1">
                <a:solidFill>
                  <a:srgbClr val="FFFFFF"/>
                </a:solidFill>
                <a:latin typeface="Cardo"/>
                <a:ea typeface="Cardo"/>
                <a:cs typeface="Cardo"/>
                <a:sym typeface="Cardo"/>
              </a:rPr>
              <a:t>minimise</a:t>
            </a:r>
            <a:r>
              <a:rPr lang="en-US" sz="2600" dirty="0">
                <a:solidFill>
                  <a:srgbClr val="FFFFFF"/>
                </a:solidFill>
                <a:latin typeface="Cardo"/>
                <a:ea typeface="Cardo"/>
                <a:cs typeface="Cardo"/>
                <a:sym typeface="Cardo"/>
              </a:rPr>
              <a:t> congestion &amp; conjunctions.</a:t>
            </a:r>
          </a:p>
          <a:p>
            <a:pPr marL="561341" lvl="1" indent="-280670" algn="l">
              <a:lnSpc>
                <a:spcPts val="2860"/>
              </a:lnSpc>
              <a:buFont typeface="Arial"/>
              <a:buChar char="•"/>
            </a:pPr>
            <a:r>
              <a:rPr lang="en-US" sz="2600" dirty="0">
                <a:solidFill>
                  <a:srgbClr val="FFFFFF"/>
                </a:solidFill>
                <a:latin typeface="Cardo"/>
                <a:ea typeface="Cardo"/>
                <a:cs typeface="Cardo"/>
                <a:sym typeface="Cardo"/>
              </a:rPr>
              <a:t>Dead-on-arrival mitigation and stricter disposal rules.</a:t>
            </a:r>
          </a:p>
          <a:p>
            <a:endParaRPr lang="fr-FR" dirty="0"/>
          </a:p>
        </p:txBody>
      </p:sp>
      <p:sp>
        <p:nvSpPr>
          <p:cNvPr id="4" name="Espace réservé du numéro de diapositive 3"/>
          <p:cNvSpPr>
            <a:spLocks noGrp="1"/>
          </p:cNvSpPr>
          <p:nvPr>
            <p:ph type="sldNum" sz="quarter" idx="5"/>
          </p:nvPr>
        </p:nvSpPr>
        <p:spPr/>
        <p:txBody>
          <a:bodyPr/>
          <a:lstStyle/>
          <a:p>
            <a:fld id="{DBED2DC9-45A8-4FDD-AFE8-C0C0D898024D}" type="slidenum">
              <a:rPr lang="de-DE" smtClean="0"/>
              <a:t>10</a:t>
            </a:fld>
            <a:endParaRPr lang="de-DE"/>
          </a:p>
        </p:txBody>
      </p:sp>
    </p:spTree>
    <p:extLst>
      <p:ext uri="{BB962C8B-B14F-4D97-AF65-F5344CB8AC3E}">
        <p14:creationId xmlns:p14="http://schemas.microsoft.com/office/powerpoint/2010/main" val="1328237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Security </a:t>
            </a:r>
            <a:r>
              <a:rPr lang="fr-FR" b="1" dirty="0" err="1"/>
              <a:t>measures</a:t>
            </a:r>
            <a:r>
              <a:rPr lang="fr-FR" b="1" dirty="0"/>
              <a:t>:</a:t>
            </a:r>
          </a:p>
          <a:p>
            <a:pPr marL="539777" lvl="1" indent="-269888" algn="l">
              <a:lnSpc>
                <a:spcPts val="3500"/>
              </a:lnSpc>
              <a:buFont typeface="Arial"/>
              <a:buChar char="•"/>
            </a:pPr>
            <a:r>
              <a:rPr lang="en-US" sz="2500" dirty="0">
                <a:solidFill>
                  <a:srgbClr val="002566"/>
                </a:solidFill>
                <a:latin typeface="Cardo"/>
                <a:ea typeface="Cardo"/>
                <a:cs typeface="Cardo"/>
                <a:sym typeface="Cardo"/>
              </a:rPr>
              <a:t>Identify &amp; </a:t>
            </a:r>
            <a:r>
              <a:rPr lang="en-US" sz="2500" dirty="0" err="1">
                <a:solidFill>
                  <a:srgbClr val="002566"/>
                </a:solidFill>
                <a:latin typeface="Cardo"/>
                <a:ea typeface="Cardo"/>
                <a:cs typeface="Cardo"/>
                <a:sym typeface="Cardo"/>
              </a:rPr>
              <a:t>categorise</a:t>
            </a:r>
            <a:r>
              <a:rPr lang="en-US" sz="2500" dirty="0">
                <a:solidFill>
                  <a:srgbClr val="002566"/>
                </a:solidFill>
                <a:latin typeface="Cardo"/>
                <a:ea typeface="Cardo"/>
                <a:cs typeface="Cardo"/>
                <a:sym typeface="Cardo"/>
              </a:rPr>
              <a:t> critical assets &amp; information.</a:t>
            </a:r>
          </a:p>
          <a:p>
            <a:pPr marL="539777" lvl="1" indent="-269888" algn="l">
              <a:lnSpc>
                <a:spcPts val="3500"/>
              </a:lnSpc>
              <a:buFont typeface="Arial"/>
              <a:buChar char="•"/>
            </a:pPr>
            <a:r>
              <a:rPr lang="en-US" sz="2500" dirty="0">
                <a:solidFill>
                  <a:srgbClr val="002566"/>
                </a:solidFill>
                <a:latin typeface="Cardo"/>
                <a:ea typeface="Cardo"/>
                <a:cs typeface="Cardo"/>
                <a:sym typeface="Cardo"/>
              </a:rPr>
              <a:t>Strict access management protocols (need-to-know).</a:t>
            </a:r>
          </a:p>
          <a:p>
            <a:pPr marL="539777" lvl="1" indent="-269888" algn="l">
              <a:lnSpc>
                <a:spcPts val="3500"/>
              </a:lnSpc>
              <a:buFont typeface="Arial"/>
              <a:buChar char="•"/>
            </a:pPr>
            <a:r>
              <a:rPr lang="en-US" sz="2500" dirty="0">
                <a:solidFill>
                  <a:srgbClr val="002566"/>
                </a:solidFill>
                <a:latin typeface="Cardo"/>
                <a:ea typeface="Cardo"/>
                <a:cs typeface="Cardo"/>
                <a:sym typeface="Cardo"/>
              </a:rPr>
              <a:t>Physical resilience: protected, segregated sensitive areas.</a:t>
            </a:r>
          </a:p>
          <a:p>
            <a:pPr marL="539777" lvl="1" indent="-269888" algn="l">
              <a:lnSpc>
                <a:spcPts val="3500"/>
              </a:lnSpc>
              <a:buFont typeface="Arial"/>
              <a:buChar char="•"/>
            </a:pPr>
            <a:r>
              <a:rPr lang="en-US" sz="2500" dirty="0">
                <a:solidFill>
                  <a:srgbClr val="002566"/>
                </a:solidFill>
                <a:latin typeface="Cardo"/>
                <a:ea typeface="Cardo"/>
                <a:cs typeface="Cardo"/>
                <a:sym typeface="Cardo"/>
              </a:rPr>
              <a:t>Incident detection &amp; monitoring, with event reporting.</a:t>
            </a:r>
          </a:p>
          <a:p>
            <a:pPr marL="539777" lvl="1" indent="-269888" algn="l">
              <a:lnSpc>
                <a:spcPts val="3500"/>
              </a:lnSpc>
              <a:buFont typeface="Arial"/>
              <a:buChar char="•"/>
            </a:pPr>
            <a:r>
              <a:rPr lang="en-US" sz="2500" dirty="0">
                <a:solidFill>
                  <a:srgbClr val="002566"/>
                </a:solidFill>
                <a:latin typeface="Cardo"/>
                <a:ea typeface="Cardo"/>
                <a:cs typeface="Cardo"/>
                <a:sym typeface="Cardo"/>
              </a:rPr>
              <a:t>Preventive &amp; protective cybersecurity measures for ground &amp; space.</a:t>
            </a:r>
          </a:p>
          <a:p>
            <a:pPr marL="539777" lvl="1" indent="-269888" algn="l">
              <a:lnSpc>
                <a:spcPts val="3500"/>
              </a:lnSpc>
              <a:buFont typeface="Arial"/>
              <a:buChar char="•"/>
            </a:pPr>
            <a:r>
              <a:rPr lang="en-US" sz="2500" dirty="0">
                <a:solidFill>
                  <a:srgbClr val="002566"/>
                </a:solidFill>
                <a:latin typeface="Cardo"/>
                <a:ea typeface="Cardo"/>
                <a:cs typeface="Cardo"/>
                <a:sym typeface="Cardo"/>
              </a:rPr>
              <a:t>Use of cryptography &amp; encryption (end-to-end authentication, key management).</a:t>
            </a:r>
            <a:endParaRPr lang="fr-FR" sz="2500" dirty="0">
              <a:solidFill>
                <a:srgbClr val="002566"/>
              </a:solidFill>
              <a:latin typeface="Cardo"/>
              <a:ea typeface="Cardo"/>
              <a:cs typeface="Cardo"/>
              <a:sym typeface="Cardo"/>
            </a:endParaRPr>
          </a:p>
          <a:p>
            <a:pPr marL="539777" lvl="1" indent="-269888" algn="l">
              <a:lnSpc>
                <a:spcPts val="3500"/>
              </a:lnSpc>
              <a:buFont typeface="Arial"/>
              <a:buChar char="•"/>
            </a:pPr>
            <a:endParaRPr lang="fr-FR" sz="2500" dirty="0">
              <a:solidFill>
                <a:srgbClr val="002566"/>
              </a:solidFill>
              <a:latin typeface="Cardo"/>
              <a:ea typeface="Cardo"/>
              <a:cs typeface="Cardo"/>
              <a:sym typeface="Cardo"/>
            </a:endParaRPr>
          </a:p>
          <a:p>
            <a:pPr marL="269889" lvl="1" indent="0" algn="l">
              <a:lnSpc>
                <a:spcPts val="3500"/>
              </a:lnSpc>
              <a:buFont typeface="Arial"/>
              <a:buNone/>
            </a:pPr>
            <a:r>
              <a:rPr lang="en-US" sz="2500" b="1" dirty="0">
                <a:solidFill>
                  <a:srgbClr val="002566"/>
                </a:solidFill>
                <a:latin typeface="Cardo"/>
                <a:ea typeface="Cardo"/>
                <a:cs typeface="Cardo"/>
                <a:sym typeface="Cardo"/>
              </a:rPr>
              <a:t>Continuity &amp; supply chain:</a:t>
            </a:r>
          </a:p>
          <a:p>
            <a:pPr marL="496598" lvl="1" indent="-248299" algn="just">
              <a:lnSpc>
                <a:spcPts val="3220"/>
              </a:lnSpc>
              <a:buFont typeface="Arial"/>
              <a:buChar char="•"/>
            </a:pPr>
            <a:r>
              <a:rPr lang="en-US" sz="2800" dirty="0">
                <a:solidFill>
                  <a:srgbClr val="FFFFFF"/>
                </a:solidFill>
                <a:latin typeface="Cardo"/>
                <a:ea typeface="Cardo"/>
                <a:cs typeface="Cardo"/>
                <a:sym typeface="Cardo"/>
              </a:rPr>
              <a:t>Backup &amp; redundancy policies for systems, power, and geography.</a:t>
            </a:r>
          </a:p>
          <a:p>
            <a:pPr marL="496598" lvl="1" indent="-248299" algn="just">
              <a:lnSpc>
                <a:spcPts val="3220"/>
              </a:lnSpc>
              <a:buFont typeface="Arial"/>
              <a:buChar char="•"/>
            </a:pPr>
            <a:r>
              <a:rPr lang="en-US" sz="2800" dirty="0">
                <a:solidFill>
                  <a:srgbClr val="FFFFFF"/>
                </a:solidFill>
                <a:latin typeface="Cardo"/>
                <a:ea typeface="Cardo"/>
                <a:cs typeface="Cardo"/>
                <a:sym typeface="Cardo"/>
              </a:rPr>
              <a:t>Business continuity plans &amp; recovery strategies.</a:t>
            </a:r>
          </a:p>
          <a:p>
            <a:pPr marL="496598" lvl="1" indent="-248299" algn="just">
              <a:lnSpc>
                <a:spcPts val="3220"/>
              </a:lnSpc>
              <a:buFont typeface="Arial"/>
              <a:buChar char="•"/>
            </a:pPr>
            <a:r>
              <a:rPr lang="en-US" sz="2800" dirty="0">
                <a:solidFill>
                  <a:srgbClr val="FFFFFF"/>
                </a:solidFill>
                <a:latin typeface="Cardo"/>
                <a:ea typeface="Cardo"/>
                <a:cs typeface="Cardo"/>
                <a:sym typeface="Cardo"/>
              </a:rPr>
              <a:t>Regular testing &amp; penetration testing (TLPT) every 3 years.</a:t>
            </a:r>
          </a:p>
          <a:p>
            <a:pPr marL="496598" lvl="1" indent="-248299" algn="just">
              <a:lnSpc>
                <a:spcPts val="3220"/>
              </a:lnSpc>
              <a:buFont typeface="Arial"/>
              <a:buChar char="•"/>
            </a:pPr>
            <a:r>
              <a:rPr lang="en-US" sz="2800" dirty="0">
                <a:solidFill>
                  <a:srgbClr val="FFFFFF"/>
                </a:solidFill>
                <a:latin typeface="Cardo"/>
                <a:ea typeface="Cardo"/>
                <a:cs typeface="Cardo"/>
                <a:sym typeface="Cardo"/>
              </a:rPr>
              <a:t>Staff training &amp; lessons learned integration.</a:t>
            </a:r>
          </a:p>
          <a:p>
            <a:pPr marL="496598" lvl="1" indent="-248299" algn="just">
              <a:lnSpc>
                <a:spcPts val="3220"/>
              </a:lnSpc>
              <a:buFont typeface="Arial"/>
              <a:buChar char="•"/>
            </a:pPr>
            <a:r>
              <a:rPr lang="en-US" sz="2800" dirty="0">
                <a:solidFill>
                  <a:srgbClr val="FFFFFF"/>
                </a:solidFill>
                <a:latin typeface="Cardo"/>
                <a:ea typeface="Cardo"/>
                <a:cs typeface="Cardo"/>
                <a:sym typeface="Cardo"/>
              </a:rPr>
              <a:t>Crisis communication strategies for staff, clients, third-party payloads.</a:t>
            </a:r>
          </a:p>
          <a:p>
            <a:pPr marL="496598" lvl="1" indent="-248299" algn="just">
              <a:lnSpc>
                <a:spcPts val="3220"/>
              </a:lnSpc>
              <a:buFont typeface="Arial"/>
              <a:buChar char="•"/>
            </a:pPr>
            <a:r>
              <a:rPr lang="en-US" sz="2800" dirty="0">
                <a:solidFill>
                  <a:srgbClr val="FFFFFF"/>
                </a:solidFill>
                <a:latin typeface="Cardo"/>
                <a:ea typeface="Cardo"/>
                <a:cs typeface="Cardo"/>
                <a:sym typeface="Cardo"/>
              </a:rPr>
              <a:t>Incident handling &amp; root cause analysis.</a:t>
            </a:r>
          </a:p>
          <a:p>
            <a:pPr marL="496598" lvl="1" indent="-248299" algn="just">
              <a:lnSpc>
                <a:spcPts val="3220"/>
              </a:lnSpc>
              <a:buFont typeface="Arial"/>
              <a:buChar char="•"/>
            </a:pPr>
            <a:r>
              <a:rPr lang="en-US" sz="2800" dirty="0">
                <a:solidFill>
                  <a:srgbClr val="FFFFFF"/>
                </a:solidFill>
                <a:latin typeface="Cardo"/>
                <a:ea typeface="Cardo"/>
                <a:cs typeface="Cardo"/>
                <a:sym typeface="Cardo"/>
              </a:rPr>
              <a:t>Supply chain risk management: inventories, security clauses in contracts.</a:t>
            </a:r>
          </a:p>
          <a:p>
            <a:pPr marL="269889" lvl="1" indent="0" algn="l">
              <a:lnSpc>
                <a:spcPts val="3500"/>
              </a:lnSpc>
              <a:buFont typeface="Arial"/>
              <a:buNone/>
            </a:pPr>
            <a:r>
              <a:rPr lang="fr-FR" sz="2500" b="1" dirty="0">
                <a:solidFill>
                  <a:srgbClr val="002566"/>
                </a:solidFill>
                <a:latin typeface="Cardo"/>
                <a:ea typeface="Cardo"/>
                <a:cs typeface="Cardo"/>
                <a:sym typeface="Cardo"/>
              </a:rPr>
              <a:t>Risk management:</a:t>
            </a:r>
          </a:p>
          <a:p>
            <a:pPr marL="496598" lvl="1" indent="-248299" algn="just">
              <a:lnSpc>
                <a:spcPts val="3220"/>
              </a:lnSpc>
              <a:buFont typeface="Arial"/>
              <a:buChar char="•"/>
            </a:pPr>
            <a:r>
              <a:rPr lang="en-US" sz="2800" dirty="0">
                <a:solidFill>
                  <a:srgbClr val="FFFFFF"/>
                </a:solidFill>
                <a:latin typeface="Cardo"/>
                <a:ea typeface="Cardo"/>
                <a:cs typeface="Cardo"/>
                <a:sym typeface="Cardo"/>
              </a:rPr>
              <a:t>Aligned with NIS 2 &amp; Critical Entities Directives.</a:t>
            </a:r>
          </a:p>
          <a:p>
            <a:pPr marL="496598" lvl="1" indent="-248299" algn="just">
              <a:lnSpc>
                <a:spcPts val="3220"/>
              </a:lnSpc>
              <a:buFont typeface="Arial"/>
              <a:buChar char="•"/>
            </a:pPr>
            <a:r>
              <a:rPr lang="en-US" sz="2800" dirty="0">
                <a:solidFill>
                  <a:srgbClr val="FFFFFF"/>
                </a:solidFill>
                <a:latin typeface="Cardo"/>
                <a:ea typeface="Cardo"/>
                <a:cs typeface="Cardo"/>
                <a:sym typeface="Cardo"/>
              </a:rPr>
              <a:t>Risk management across lifecycle (design, operation, disposal).</a:t>
            </a:r>
          </a:p>
          <a:p>
            <a:pPr marL="496598" lvl="1" indent="-248299" algn="just">
              <a:lnSpc>
                <a:spcPts val="3220"/>
              </a:lnSpc>
              <a:buFont typeface="Arial"/>
              <a:buChar char="•"/>
            </a:pPr>
            <a:r>
              <a:rPr lang="en-US" sz="2800" dirty="0">
                <a:solidFill>
                  <a:srgbClr val="FFFFFF"/>
                </a:solidFill>
                <a:latin typeface="Cardo"/>
                <a:ea typeface="Cardo"/>
                <a:cs typeface="Cardo"/>
                <a:sym typeface="Cardo"/>
              </a:rPr>
              <a:t>Maintain information security management systems.</a:t>
            </a:r>
          </a:p>
          <a:p>
            <a:pPr marL="496598" lvl="1" indent="-248299" algn="just">
              <a:lnSpc>
                <a:spcPts val="3220"/>
              </a:lnSpc>
              <a:buFont typeface="Arial"/>
              <a:buChar char="•"/>
            </a:pPr>
            <a:r>
              <a:rPr lang="en-US" sz="2800" dirty="0">
                <a:solidFill>
                  <a:srgbClr val="FFFFFF"/>
                </a:solidFill>
                <a:latin typeface="Cardo"/>
                <a:ea typeface="Cardo"/>
                <a:cs typeface="Cardo"/>
                <a:sym typeface="Cardo"/>
              </a:rPr>
              <a:t>Regular risk assessments &amp; treatment plans.</a:t>
            </a:r>
          </a:p>
          <a:p>
            <a:pPr marL="496598" lvl="1" indent="-248299" algn="just">
              <a:lnSpc>
                <a:spcPts val="3220"/>
              </a:lnSpc>
              <a:buFont typeface="Arial"/>
              <a:buChar char="•"/>
            </a:pPr>
            <a:r>
              <a:rPr lang="en-US" sz="2800" dirty="0">
                <a:solidFill>
                  <a:srgbClr val="FFFFFF"/>
                </a:solidFill>
                <a:latin typeface="Cardo"/>
                <a:ea typeface="Cardo"/>
                <a:cs typeface="Cardo"/>
                <a:sym typeface="Cardo"/>
              </a:rPr>
              <a:t>Simplified risk management for certain entities.</a:t>
            </a:r>
          </a:p>
          <a:p>
            <a:pPr marL="269889" lvl="1" indent="0" algn="l">
              <a:lnSpc>
                <a:spcPts val="3500"/>
              </a:lnSpc>
              <a:buFont typeface="Arial"/>
              <a:buNone/>
            </a:pPr>
            <a:endParaRPr lang="fr-FR" sz="2500" dirty="0">
              <a:solidFill>
                <a:srgbClr val="002566"/>
              </a:solidFill>
              <a:latin typeface="Cardo"/>
              <a:ea typeface="Cardo"/>
              <a:cs typeface="Cardo"/>
              <a:sym typeface="Cardo"/>
            </a:endParaRPr>
          </a:p>
        </p:txBody>
      </p:sp>
      <p:sp>
        <p:nvSpPr>
          <p:cNvPr id="4" name="Espace réservé du numéro de diapositive 3"/>
          <p:cNvSpPr>
            <a:spLocks noGrp="1"/>
          </p:cNvSpPr>
          <p:nvPr>
            <p:ph type="sldNum" sz="quarter" idx="5"/>
          </p:nvPr>
        </p:nvSpPr>
        <p:spPr/>
        <p:txBody>
          <a:bodyPr/>
          <a:lstStyle/>
          <a:p>
            <a:fld id="{DBED2DC9-45A8-4FDD-AFE8-C0C0D898024D}" type="slidenum">
              <a:rPr lang="de-DE" smtClean="0"/>
              <a:t>11</a:t>
            </a:fld>
            <a:endParaRPr lang="de-DE"/>
          </a:p>
        </p:txBody>
      </p:sp>
    </p:spTree>
    <p:extLst>
      <p:ext uri="{BB962C8B-B14F-4D97-AF65-F5344CB8AC3E}">
        <p14:creationId xmlns:p14="http://schemas.microsoft.com/office/powerpoint/2010/main" val="2331713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6980B7-C1F8-B48C-22B6-0AFBC5A630F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C0256B6-2A8B-3503-BB21-E331175151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1D0041C-345E-6C30-9851-222E4DC5182E}"/>
              </a:ext>
            </a:extLst>
          </p:cNvPr>
          <p:cNvSpPr>
            <a:spLocks noGrp="1"/>
          </p:cNvSpPr>
          <p:nvPr>
            <p:ph type="dt" sz="half" idx="10"/>
          </p:nvPr>
        </p:nvSpPr>
        <p:spPr/>
        <p:txBody>
          <a:bodyPr/>
          <a:lstStyle/>
          <a:p>
            <a:fld id="{644C7600-EF9C-4CD3-84FC-92205E100391}" type="datetime1">
              <a:rPr lang="de-DE" smtClean="0"/>
              <a:t>19.09.2025</a:t>
            </a:fld>
            <a:endParaRPr lang="de-DE"/>
          </a:p>
        </p:txBody>
      </p:sp>
      <p:sp>
        <p:nvSpPr>
          <p:cNvPr id="5" name="Fußzeilenplatzhalter 4">
            <a:extLst>
              <a:ext uri="{FF2B5EF4-FFF2-40B4-BE49-F238E27FC236}">
                <a16:creationId xmlns:a16="http://schemas.microsoft.com/office/drawing/2014/main" id="{B97C6D3E-44A5-4C6E-59FC-A80DF0DF46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0A93B42-70E1-A3D3-58D7-1B49A5B14E09}"/>
              </a:ext>
            </a:extLst>
          </p:cNvPr>
          <p:cNvSpPr>
            <a:spLocks noGrp="1"/>
          </p:cNvSpPr>
          <p:nvPr>
            <p:ph type="sldNum" sz="quarter" idx="12"/>
          </p:nvPr>
        </p:nvSpPr>
        <p:spPr/>
        <p:txBody>
          <a:bodyPr/>
          <a:lstStyle/>
          <a:p>
            <a:fld id="{DB4C20BA-4C18-4ECC-BDB9-75BBAF44F74B}" type="slidenum">
              <a:rPr lang="de-DE" smtClean="0"/>
              <a:t>‹Nr.›</a:t>
            </a:fld>
            <a:endParaRPr lang="de-DE"/>
          </a:p>
        </p:txBody>
      </p:sp>
    </p:spTree>
    <p:extLst>
      <p:ext uri="{BB962C8B-B14F-4D97-AF65-F5344CB8AC3E}">
        <p14:creationId xmlns:p14="http://schemas.microsoft.com/office/powerpoint/2010/main" val="3654543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A4972F-D854-EE1A-AAD3-73BDD69AAA4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52AA9EC-1E12-F0A8-2BEC-CA5E383BDE6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6DAFDD5-8A56-8EF6-8C51-FAEAB5613B67}"/>
              </a:ext>
            </a:extLst>
          </p:cNvPr>
          <p:cNvSpPr>
            <a:spLocks noGrp="1"/>
          </p:cNvSpPr>
          <p:nvPr>
            <p:ph type="dt" sz="half" idx="10"/>
          </p:nvPr>
        </p:nvSpPr>
        <p:spPr/>
        <p:txBody>
          <a:bodyPr/>
          <a:lstStyle/>
          <a:p>
            <a:fld id="{912A6D0B-18E6-4B0A-827D-DC002943A23E}" type="datetime1">
              <a:rPr lang="de-DE" smtClean="0"/>
              <a:t>19.09.2025</a:t>
            </a:fld>
            <a:endParaRPr lang="de-DE"/>
          </a:p>
        </p:txBody>
      </p:sp>
      <p:sp>
        <p:nvSpPr>
          <p:cNvPr id="5" name="Fußzeilenplatzhalter 4">
            <a:extLst>
              <a:ext uri="{FF2B5EF4-FFF2-40B4-BE49-F238E27FC236}">
                <a16:creationId xmlns:a16="http://schemas.microsoft.com/office/drawing/2014/main" id="{9D2866F9-8C2C-BBCA-582A-5893434CD9B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72CC395-C80E-58B8-46A1-96BD90B75A35}"/>
              </a:ext>
            </a:extLst>
          </p:cNvPr>
          <p:cNvSpPr>
            <a:spLocks noGrp="1"/>
          </p:cNvSpPr>
          <p:nvPr>
            <p:ph type="sldNum" sz="quarter" idx="12"/>
          </p:nvPr>
        </p:nvSpPr>
        <p:spPr/>
        <p:txBody>
          <a:bodyPr/>
          <a:lstStyle/>
          <a:p>
            <a:fld id="{DB4C20BA-4C18-4ECC-BDB9-75BBAF44F74B}" type="slidenum">
              <a:rPr lang="de-DE" smtClean="0"/>
              <a:t>‹Nr.›</a:t>
            </a:fld>
            <a:endParaRPr lang="de-DE"/>
          </a:p>
        </p:txBody>
      </p:sp>
    </p:spTree>
    <p:extLst>
      <p:ext uri="{BB962C8B-B14F-4D97-AF65-F5344CB8AC3E}">
        <p14:creationId xmlns:p14="http://schemas.microsoft.com/office/powerpoint/2010/main" val="299545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4B2DCF4-A21D-7B20-4FD6-435CBD53B3B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94345CA6-4356-256C-86A9-DFEEBE35EA7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BD803B8-2B93-C882-D354-82221FA4E05E}"/>
              </a:ext>
            </a:extLst>
          </p:cNvPr>
          <p:cNvSpPr>
            <a:spLocks noGrp="1"/>
          </p:cNvSpPr>
          <p:nvPr>
            <p:ph type="dt" sz="half" idx="10"/>
          </p:nvPr>
        </p:nvSpPr>
        <p:spPr/>
        <p:txBody>
          <a:bodyPr/>
          <a:lstStyle/>
          <a:p>
            <a:fld id="{E03F1C28-AB5D-48CB-B91F-5F537CD288F2}" type="datetime1">
              <a:rPr lang="de-DE" smtClean="0"/>
              <a:t>19.09.2025</a:t>
            </a:fld>
            <a:endParaRPr lang="de-DE"/>
          </a:p>
        </p:txBody>
      </p:sp>
      <p:sp>
        <p:nvSpPr>
          <p:cNvPr id="5" name="Fußzeilenplatzhalter 4">
            <a:extLst>
              <a:ext uri="{FF2B5EF4-FFF2-40B4-BE49-F238E27FC236}">
                <a16:creationId xmlns:a16="http://schemas.microsoft.com/office/drawing/2014/main" id="{8B7F8A86-FB22-6631-3001-BE40E853DA2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4875B13-EE1B-E859-B3FC-F4B9E0311714}"/>
              </a:ext>
            </a:extLst>
          </p:cNvPr>
          <p:cNvSpPr>
            <a:spLocks noGrp="1"/>
          </p:cNvSpPr>
          <p:nvPr>
            <p:ph type="sldNum" sz="quarter" idx="12"/>
          </p:nvPr>
        </p:nvSpPr>
        <p:spPr/>
        <p:txBody>
          <a:bodyPr/>
          <a:lstStyle/>
          <a:p>
            <a:fld id="{DB4C20BA-4C18-4ECC-BDB9-75BBAF44F74B}" type="slidenum">
              <a:rPr lang="de-DE" smtClean="0"/>
              <a:t>‹Nr.›</a:t>
            </a:fld>
            <a:endParaRPr lang="de-DE"/>
          </a:p>
        </p:txBody>
      </p:sp>
    </p:spTree>
    <p:extLst>
      <p:ext uri="{BB962C8B-B14F-4D97-AF65-F5344CB8AC3E}">
        <p14:creationId xmlns:p14="http://schemas.microsoft.com/office/powerpoint/2010/main" val="136518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8F67C7-7E99-6E7B-1B08-B0148E98594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16A481A-F4E5-3F5D-FD44-624887302E5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8171B26-D30D-E590-F8BC-7DC1CAAB5F1E}"/>
              </a:ext>
            </a:extLst>
          </p:cNvPr>
          <p:cNvSpPr>
            <a:spLocks noGrp="1"/>
          </p:cNvSpPr>
          <p:nvPr>
            <p:ph type="dt" sz="half" idx="10"/>
          </p:nvPr>
        </p:nvSpPr>
        <p:spPr/>
        <p:txBody>
          <a:bodyPr/>
          <a:lstStyle/>
          <a:p>
            <a:fld id="{E6F6AEBD-DED7-41E0-8F2B-5EC525C526A1}" type="datetime1">
              <a:rPr lang="de-DE" smtClean="0"/>
              <a:t>19.09.2025</a:t>
            </a:fld>
            <a:endParaRPr lang="de-DE"/>
          </a:p>
        </p:txBody>
      </p:sp>
      <p:sp>
        <p:nvSpPr>
          <p:cNvPr id="5" name="Fußzeilenplatzhalter 4">
            <a:extLst>
              <a:ext uri="{FF2B5EF4-FFF2-40B4-BE49-F238E27FC236}">
                <a16:creationId xmlns:a16="http://schemas.microsoft.com/office/drawing/2014/main" id="{E095AB1A-039E-FCA2-0EAA-A00B9077890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5C8EF0B-9510-75D3-26D1-656C446F0265}"/>
              </a:ext>
            </a:extLst>
          </p:cNvPr>
          <p:cNvSpPr>
            <a:spLocks noGrp="1"/>
          </p:cNvSpPr>
          <p:nvPr>
            <p:ph type="sldNum" sz="quarter" idx="12"/>
          </p:nvPr>
        </p:nvSpPr>
        <p:spPr/>
        <p:txBody>
          <a:bodyPr/>
          <a:lstStyle/>
          <a:p>
            <a:fld id="{DB4C20BA-4C18-4ECC-BDB9-75BBAF44F74B}" type="slidenum">
              <a:rPr lang="de-DE" smtClean="0"/>
              <a:t>‹Nr.›</a:t>
            </a:fld>
            <a:endParaRPr lang="de-DE"/>
          </a:p>
        </p:txBody>
      </p:sp>
    </p:spTree>
    <p:extLst>
      <p:ext uri="{BB962C8B-B14F-4D97-AF65-F5344CB8AC3E}">
        <p14:creationId xmlns:p14="http://schemas.microsoft.com/office/powerpoint/2010/main" val="2876165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82FA3-F78B-F74E-B426-5F8E881BE1F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D52D4155-F7E3-8F3E-97D1-AD3780DFFEE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17CF8FF-F998-81DB-D3A0-E03DCCB3C8A1}"/>
              </a:ext>
            </a:extLst>
          </p:cNvPr>
          <p:cNvSpPr>
            <a:spLocks noGrp="1"/>
          </p:cNvSpPr>
          <p:nvPr>
            <p:ph type="dt" sz="half" idx="10"/>
          </p:nvPr>
        </p:nvSpPr>
        <p:spPr/>
        <p:txBody>
          <a:bodyPr/>
          <a:lstStyle/>
          <a:p>
            <a:fld id="{F30AA794-CCFF-4A22-9E31-B56C4EA8A28C}" type="datetime1">
              <a:rPr lang="de-DE" smtClean="0"/>
              <a:t>19.09.2025</a:t>
            </a:fld>
            <a:endParaRPr lang="de-DE"/>
          </a:p>
        </p:txBody>
      </p:sp>
      <p:sp>
        <p:nvSpPr>
          <p:cNvPr id="5" name="Fußzeilenplatzhalter 4">
            <a:extLst>
              <a:ext uri="{FF2B5EF4-FFF2-40B4-BE49-F238E27FC236}">
                <a16:creationId xmlns:a16="http://schemas.microsoft.com/office/drawing/2014/main" id="{DBA418E6-9414-BA7F-D8B4-8E6D66CD6E9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C4C2B45-24C9-9DAE-B264-DC4AABE84582}"/>
              </a:ext>
            </a:extLst>
          </p:cNvPr>
          <p:cNvSpPr>
            <a:spLocks noGrp="1"/>
          </p:cNvSpPr>
          <p:nvPr>
            <p:ph type="sldNum" sz="quarter" idx="12"/>
          </p:nvPr>
        </p:nvSpPr>
        <p:spPr/>
        <p:txBody>
          <a:bodyPr/>
          <a:lstStyle/>
          <a:p>
            <a:fld id="{DB4C20BA-4C18-4ECC-BDB9-75BBAF44F74B}" type="slidenum">
              <a:rPr lang="de-DE" smtClean="0"/>
              <a:t>‹Nr.›</a:t>
            </a:fld>
            <a:endParaRPr lang="de-DE"/>
          </a:p>
        </p:txBody>
      </p:sp>
    </p:spTree>
    <p:extLst>
      <p:ext uri="{BB962C8B-B14F-4D97-AF65-F5344CB8AC3E}">
        <p14:creationId xmlns:p14="http://schemas.microsoft.com/office/powerpoint/2010/main" val="2681915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F4DB9A-166D-7D98-8900-2ABF9EDC27F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718657C-BA25-3B5C-598D-12BB8D5FBEA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AC31DA5-9F21-1DBB-3238-5E3F4116EEA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56A3FF3A-44ED-AB7B-EB5D-C695C629E30F}"/>
              </a:ext>
            </a:extLst>
          </p:cNvPr>
          <p:cNvSpPr>
            <a:spLocks noGrp="1"/>
          </p:cNvSpPr>
          <p:nvPr>
            <p:ph type="dt" sz="half" idx="10"/>
          </p:nvPr>
        </p:nvSpPr>
        <p:spPr/>
        <p:txBody>
          <a:bodyPr/>
          <a:lstStyle/>
          <a:p>
            <a:fld id="{B4FFBA6E-0A2D-4306-B5C0-CC1330500709}" type="datetime1">
              <a:rPr lang="de-DE" smtClean="0"/>
              <a:t>19.09.2025</a:t>
            </a:fld>
            <a:endParaRPr lang="de-DE"/>
          </a:p>
        </p:txBody>
      </p:sp>
      <p:sp>
        <p:nvSpPr>
          <p:cNvPr id="6" name="Fußzeilenplatzhalter 5">
            <a:extLst>
              <a:ext uri="{FF2B5EF4-FFF2-40B4-BE49-F238E27FC236}">
                <a16:creationId xmlns:a16="http://schemas.microsoft.com/office/drawing/2014/main" id="{B45E5B13-6AA3-2494-5A4D-C0A512AAC81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CF0D0DE-A16A-179C-4EE3-EDE5D8F8CFE1}"/>
              </a:ext>
            </a:extLst>
          </p:cNvPr>
          <p:cNvSpPr>
            <a:spLocks noGrp="1"/>
          </p:cNvSpPr>
          <p:nvPr>
            <p:ph type="sldNum" sz="quarter" idx="12"/>
          </p:nvPr>
        </p:nvSpPr>
        <p:spPr/>
        <p:txBody>
          <a:bodyPr/>
          <a:lstStyle/>
          <a:p>
            <a:fld id="{DB4C20BA-4C18-4ECC-BDB9-75BBAF44F74B}" type="slidenum">
              <a:rPr lang="de-DE" smtClean="0"/>
              <a:t>‹Nr.›</a:t>
            </a:fld>
            <a:endParaRPr lang="de-DE"/>
          </a:p>
        </p:txBody>
      </p:sp>
    </p:spTree>
    <p:extLst>
      <p:ext uri="{BB962C8B-B14F-4D97-AF65-F5344CB8AC3E}">
        <p14:creationId xmlns:p14="http://schemas.microsoft.com/office/powerpoint/2010/main" val="103028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5550CF-1D42-26C9-891B-2AC627744310}"/>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F9CED675-F4FC-D6FF-40DE-E7ADEB16AA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66165A1-AE37-0875-FFBF-A8961AC5D0B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EBE39525-519C-53D5-7841-B711D810C5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3229258-AE05-3A8B-B176-8CEB71DAB80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185291F7-9CA3-0235-45C4-777D45699E34}"/>
              </a:ext>
            </a:extLst>
          </p:cNvPr>
          <p:cNvSpPr>
            <a:spLocks noGrp="1"/>
          </p:cNvSpPr>
          <p:nvPr>
            <p:ph type="dt" sz="half" idx="10"/>
          </p:nvPr>
        </p:nvSpPr>
        <p:spPr/>
        <p:txBody>
          <a:bodyPr/>
          <a:lstStyle/>
          <a:p>
            <a:fld id="{F2A38ECD-F6C9-41FD-A902-0453F3AF219B}" type="datetime1">
              <a:rPr lang="de-DE" smtClean="0"/>
              <a:t>19.09.2025</a:t>
            </a:fld>
            <a:endParaRPr lang="de-DE"/>
          </a:p>
        </p:txBody>
      </p:sp>
      <p:sp>
        <p:nvSpPr>
          <p:cNvPr id="8" name="Fußzeilenplatzhalter 7">
            <a:extLst>
              <a:ext uri="{FF2B5EF4-FFF2-40B4-BE49-F238E27FC236}">
                <a16:creationId xmlns:a16="http://schemas.microsoft.com/office/drawing/2014/main" id="{1A153406-521A-E058-35B1-09E45DEF34FD}"/>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4E11C1A4-6046-ED85-B915-7C6756FAAB31}"/>
              </a:ext>
            </a:extLst>
          </p:cNvPr>
          <p:cNvSpPr>
            <a:spLocks noGrp="1"/>
          </p:cNvSpPr>
          <p:nvPr>
            <p:ph type="sldNum" sz="quarter" idx="12"/>
          </p:nvPr>
        </p:nvSpPr>
        <p:spPr/>
        <p:txBody>
          <a:bodyPr/>
          <a:lstStyle/>
          <a:p>
            <a:fld id="{DB4C20BA-4C18-4ECC-BDB9-75BBAF44F74B}" type="slidenum">
              <a:rPr lang="de-DE" smtClean="0"/>
              <a:t>‹Nr.›</a:t>
            </a:fld>
            <a:endParaRPr lang="de-DE"/>
          </a:p>
        </p:txBody>
      </p:sp>
    </p:spTree>
    <p:extLst>
      <p:ext uri="{BB962C8B-B14F-4D97-AF65-F5344CB8AC3E}">
        <p14:creationId xmlns:p14="http://schemas.microsoft.com/office/powerpoint/2010/main" val="2799797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DCFA6-E6BC-F264-A5BC-C4BF5498BC4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D125744-AFB0-13AD-96CA-63D0796538C5}"/>
              </a:ext>
            </a:extLst>
          </p:cNvPr>
          <p:cNvSpPr>
            <a:spLocks noGrp="1"/>
          </p:cNvSpPr>
          <p:nvPr>
            <p:ph type="dt" sz="half" idx="10"/>
          </p:nvPr>
        </p:nvSpPr>
        <p:spPr/>
        <p:txBody>
          <a:bodyPr/>
          <a:lstStyle/>
          <a:p>
            <a:fld id="{18E22FD4-FDEE-46FC-B970-F171C8378EBE}" type="datetime1">
              <a:rPr lang="de-DE" smtClean="0"/>
              <a:t>19.09.2025</a:t>
            </a:fld>
            <a:endParaRPr lang="de-DE"/>
          </a:p>
        </p:txBody>
      </p:sp>
      <p:sp>
        <p:nvSpPr>
          <p:cNvPr id="4" name="Fußzeilenplatzhalter 3">
            <a:extLst>
              <a:ext uri="{FF2B5EF4-FFF2-40B4-BE49-F238E27FC236}">
                <a16:creationId xmlns:a16="http://schemas.microsoft.com/office/drawing/2014/main" id="{72414C9D-589E-2ED7-52DC-09B57E29187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F8A1C02D-6AE8-0EA3-B437-3F5A89BB7F62}"/>
              </a:ext>
            </a:extLst>
          </p:cNvPr>
          <p:cNvSpPr>
            <a:spLocks noGrp="1"/>
          </p:cNvSpPr>
          <p:nvPr>
            <p:ph type="sldNum" sz="quarter" idx="12"/>
          </p:nvPr>
        </p:nvSpPr>
        <p:spPr/>
        <p:txBody>
          <a:bodyPr/>
          <a:lstStyle/>
          <a:p>
            <a:fld id="{DB4C20BA-4C18-4ECC-BDB9-75BBAF44F74B}" type="slidenum">
              <a:rPr lang="de-DE" smtClean="0"/>
              <a:t>‹Nr.›</a:t>
            </a:fld>
            <a:endParaRPr lang="de-DE"/>
          </a:p>
        </p:txBody>
      </p:sp>
    </p:spTree>
    <p:extLst>
      <p:ext uri="{BB962C8B-B14F-4D97-AF65-F5344CB8AC3E}">
        <p14:creationId xmlns:p14="http://schemas.microsoft.com/office/powerpoint/2010/main" val="1674630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D424D1D-22C5-DD44-2D86-6832DEBC5543}"/>
              </a:ext>
            </a:extLst>
          </p:cNvPr>
          <p:cNvSpPr>
            <a:spLocks noGrp="1"/>
          </p:cNvSpPr>
          <p:nvPr>
            <p:ph type="dt" sz="half" idx="10"/>
          </p:nvPr>
        </p:nvSpPr>
        <p:spPr/>
        <p:txBody>
          <a:bodyPr/>
          <a:lstStyle/>
          <a:p>
            <a:fld id="{3B90772E-F0DD-46A7-A798-E65CB882AB68}" type="datetime1">
              <a:rPr lang="de-DE" smtClean="0"/>
              <a:t>19.09.2025</a:t>
            </a:fld>
            <a:endParaRPr lang="de-DE"/>
          </a:p>
        </p:txBody>
      </p:sp>
      <p:sp>
        <p:nvSpPr>
          <p:cNvPr id="3" name="Fußzeilenplatzhalter 2">
            <a:extLst>
              <a:ext uri="{FF2B5EF4-FFF2-40B4-BE49-F238E27FC236}">
                <a16:creationId xmlns:a16="http://schemas.microsoft.com/office/drawing/2014/main" id="{CD299E64-0C0A-7AD0-9197-C0B0808511F8}"/>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A13E78E1-1D31-5263-9FB9-A27FCF36501B}"/>
              </a:ext>
            </a:extLst>
          </p:cNvPr>
          <p:cNvSpPr>
            <a:spLocks noGrp="1"/>
          </p:cNvSpPr>
          <p:nvPr>
            <p:ph type="sldNum" sz="quarter" idx="12"/>
          </p:nvPr>
        </p:nvSpPr>
        <p:spPr/>
        <p:txBody>
          <a:bodyPr/>
          <a:lstStyle/>
          <a:p>
            <a:fld id="{DB4C20BA-4C18-4ECC-BDB9-75BBAF44F74B}" type="slidenum">
              <a:rPr lang="de-DE" smtClean="0"/>
              <a:t>‹Nr.›</a:t>
            </a:fld>
            <a:endParaRPr lang="de-DE"/>
          </a:p>
        </p:txBody>
      </p:sp>
    </p:spTree>
    <p:extLst>
      <p:ext uri="{BB962C8B-B14F-4D97-AF65-F5344CB8AC3E}">
        <p14:creationId xmlns:p14="http://schemas.microsoft.com/office/powerpoint/2010/main" val="3655635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A3693-B07E-5B41-4C99-E84B1563761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A221C12A-77DD-2558-69CA-83950FF5ED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7AC5637-1F96-B71C-0EBB-B3ADB62FFE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605E2FA-9784-3AB6-87A9-404A490B3A9B}"/>
              </a:ext>
            </a:extLst>
          </p:cNvPr>
          <p:cNvSpPr>
            <a:spLocks noGrp="1"/>
          </p:cNvSpPr>
          <p:nvPr>
            <p:ph type="dt" sz="half" idx="10"/>
          </p:nvPr>
        </p:nvSpPr>
        <p:spPr/>
        <p:txBody>
          <a:bodyPr/>
          <a:lstStyle/>
          <a:p>
            <a:fld id="{8247A1DB-E8A4-44E7-AB2E-8D5FAED5E601}" type="datetime1">
              <a:rPr lang="de-DE" smtClean="0"/>
              <a:t>19.09.2025</a:t>
            </a:fld>
            <a:endParaRPr lang="de-DE"/>
          </a:p>
        </p:txBody>
      </p:sp>
      <p:sp>
        <p:nvSpPr>
          <p:cNvPr id="6" name="Fußzeilenplatzhalter 5">
            <a:extLst>
              <a:ext uri="{FF2B5EF4-FFF2-40B4-BE49-F238E27FC236}">
                <a16:creationId xmlns:a16="http://schemas.microsoft.com/office/drawing/2014/main" id="{531F350D-D441-30DB-F90F-182FD32221D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82CEC85-340D-3E4C-42BF-41E5BCFF51A1}"/>
              </a:ext>
            </a:extLst>
          </p:cNvPr>
          <p:cNvSpPr>
            <a:spLocks noGrp="1"/>
          </p:cNvSpPr>
          <p:nvPr>
            <p:ph type="sldNum" sz="quarter" idx="12"/>
          </p:nvPr>
        </p:nvSpPr>
        <p:spPr/>
        <p:txBody>
          <a:bodyPr/>
          <a:lstStyle/>
          <a:p>
            <a:fld id="{DB4C20BA-4C18-4ECC-BDB9-75BBAF44F74B}" type="slidenum">
              <a:rPr lang="de-DE" smtClean="0"/>
              <a:t>‹Nr.›</a:t>
            </a:fld>
            <a:endParaRPr lang="de-DE"/>
          </a:p>
        </p:txBody>
      </p:sp>
    </p:spTree>
    <p:extLst>
      <p:ext uri="{BB962C8B-B14F-4D97-AF65-F5344CB8AC3E}">
        <p14:creationId xmlns:p14="http://schemas.microsoft.com/office/powerpoint/2010/main" val="3539074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BD9AC7-A818-0C61-77E9-C95134AE48A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B5B3A061-CE34-E666-4F49-46B8E555B2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7A25FFB-B8BC-BEFC-C717-E727EA2052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4F7E3C9-7158-1D0A-2B5A-6F938C6995AC}"/>
              </a:ext>
            </a:extLst>
          </p:cNvPr>
          <p:cNvSpPr>
            <a:spLocks noGrp="1"/>
          </p:cNvSpPr>
          <p:nvPr>
            <p:ph type="dt" sz="half" idx="10"/>
          </p:nvPr>
        </p:nvSpPr>
        <p:spPr/>
        <p:txBody>
          <a:bodyPr/>
          <a:lstStyle/>
          <a:p>
            <a:fld id="{C3571278-3FB1-42AE-AB2F-A960E4BF573F}" type="datetime1">
              <a:rPr lang="de-DE" smtClean="0"/>
              <a:t>19.09.2025</a:t>
            </a:fld>
            <a:endParaRPr lang="de-DE"/>
          </a:p>
        </p:txBody>
      </p:sp>
      <p:sp>
        <p:nvSpPr>
          <p:cNvPr id="6" name="Fußzeilenplatzhalter 5">
            <a:extLst>
              <a:ext uri="{FF2B5EF4-FFF2-40B4-BE49-F238E27FC236}">
                <a16:creationId xmlns:a16="http://schemas.microsoft.com/office/drawing/2014/main" id="{8D965258-BC1C-9419-2204-D5C131A5A07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7DB5C04-1BD9-5B66-85EA-19C30E89ABD9}"/>
              </a:ext>
            </a:extLst>
          </p:cNvPr>
          <p:cNvSpPr>
            <a:spLocks noGrp="1"/>
          </p:cNvSpPr>
          <p:nvPr>
            <p:ph type="sldNum" sz="quarter" idx="12"/>
          </p:nvPr>
        </p:nvSpPr>
        <p:spPr/>
        <p:txBody>
          <a:bodyPr/>
          <a:lstStyle/>
          <a:p>
            <a:fld id="{DB4C20BA-4C18-4ECC-BDB9-75BBAF44F74B}" type="slidenum">
              <a:rPr lang="de-DE" smtClean="0"/>
              <a:t>‹Nr.›</a:t>
            </a:fld>
            <a:endParaRPr lang="de-DE"/>
          </a:p>
        </p:txBody>
      </p:sp>
    </p:spTree>
    <p:extLst>
      <p:ext uri="{BB962C8B-B14F-4D97-AF65-F5344CB8AC3E}">
        <p14:creationId xmlns:p14="http://schemas.microsoft.com/office/powerpoint/2010/main" val="1563475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629FE71-8C0C-767D-E454-43DEEDEF4C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4B397F5E-3883-AC0D-C555-1510258227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11E9D2-D678-C0C8-EC1F-3F0D1B8E5E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6FF3A68-D191-4475-96D9-26699182C658}" type="datetime1">
              <a:rPr lang="de-DE" smtClean="0"/>
              <a:t>19.09.2025</a:t>
            </a:fld>
            <a:endParaRPr lang="de-DE"/>
          </a:p>
        </p:txBody>
      </p:sp>
      <p:sp>
        <p:nvSpPr>
          <p:cNvPr id="5" name="Fußzeilenplatzhalter 4">
            <a:extLst>
              <a:ext uri="{FF2B5EF4-FFF2-40B4-BE49-F238E27FC236}">
                <a16:creationId xmlns:a16="http://schemas.microsoft.com/office/drawing/2014/main" id="{21E25557-60D8-CF59-1229-ACB23007A2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9C00BE46-2202-35B0-ACDC-B2EE0AC7B0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4C20BA-4C18-4ECC-BDB9-75BBAF44F74B}" type="slidenum">
              <a:rPr lang="de-DE" smtClean="0"/>
              <a:t>‹Nr.›</a:t>
            </a:fld>
            <a:endParaRPr lang="de-DE"/>
          </a:p>
        </p:txBody>
      </p:sp>
    </p:spTree>
    <p:extLst>
      <p:ext uri="{BB962C8B-B14F-4D97-AF65-F5344CB8AC3E}">
        <p14:creationId xmlns:p14="http://schemas.microsoft.com/office/powerpoint/2010/main" val="2846444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8" Type="http://schemas.openxmlformats.org/officeDocument/2006/relationships/hyperlink" Target="mailto:rayazi.nereus@euregions4space.com" TargetMode="External"/><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9.png"/><Relationship Id="rId4" Type="http://schemas.openxmlformats.org/officeDocument/2006/relationships/image" Target="../media/image4.jpeg"/><Relationship Id="rId9" Type="http://schemas.openxmlformats.org/officeDocument/2006/relationships/image" Target="../media/image8.jpeg"/></Relationships>
</file>

<file path=ppt/slides/_rels/slide17.xml.rels><?xml version="1.0" encoding="UTF-8" standalone="yes"?>
<Relationships xmlns="http://schemas.openxmlformats.org/package/2006/relationships"><Relationship Id="rId8" Type="http://schemas.openxmlformats.org/officeDocument/2006/relationships/hyperlink" Target="mailto:a.lenz@heuking.de" TargetMode="External"/><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1.jpg"/><Relationship Id="rId4" Type="http://schemas.openxmlformats.org/officeDocument/2006/relationships/image" Target="../media/image4.jpeg"/><Relationship Id="rId9" Type="http://schemas.openxmlformats.org/officeDocument/2006/relationships/image" Target="../media/image10.jpeg"/></Relationships>
</file>

<file path=ppt/slides/_rels/slide1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13.jpeg"/></Relationships>
</file>

<file path=ppt/slides/_rels/slide1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hyperlink" Target="mailto:t.Jansen@heuking.de" TargetMode="External"/><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7.jpg"/><Relationship Id="rId4" Type="http://schemas.openxmlformats.org/officeDocument/2006/relationships/image" Target="../media/image4.jpeg"/><Relationship Id="rId9"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hyperlink" Target="mailto:ctheardjallu@dgfla.com" TargetMode="External"/><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9.jpg"/><Relationship Id="rId4" Type="http://schemas.openxmlformats.org/officeDocument/2006/relationships/image" Target="../media/image4.jpeg"/><Relationship Id="rId9"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platzhalter 4">
            <a:extLst>
              <a:ext uri="{FF2B5EF4-FFF2-40B4-BE49-F238E27FC236}">
                <a16:creationId xmlns:a16="http://schemas.microsoft.com/office/drawing/2014/main" id="{9BF102D5-4977-646C-E3A8-AB0438ADC7BD}"/>
              </a:ext>
            </a:extLst>
          </p:cNvPr>
          <p:cNvPicPr>
            <a:picLocks noGrp="1" noChangeAspect="1"/>
          </p:cNvPicPr>
          <p:nvPr>
            <p:ph type="pic" sz="quarter" idx="14"/>
          </p:nvPr>
        </p:nvPicPr>
        <p:blipFill>
          <a:blip r:embed="rId2"/>
          <a:srcRect t="11586" b="11586"/>
          <a:stretch>
            <a:fillRect/>
          </a:stretch>
        </p:blipFill>
        <p:spPr>
          <a:xfrm>
            <a:off x="0" y="1694046"/>
            <a:ext cx="12191996" cy="3118586"/>
          </a:xfrm>
          <a:prstGeom prst="rect">
            <a:avLst/>
          </a:prstGeom>
        </p:spPr>
      </p:pic>
      <p:pic>
        <p:nvPicPr>
          <p:cNvPr id="5" name="Grafik 4" descr="Ein Bild, das Text, Schrift, Grafiken, Logo enthält.&#10;&#10;KI-generierte Inhalte können fehlerhaft sein.">
            <a:extLst>
              <a:ext uri="{FF2B5EF4-FFF2-40B4-BE49-F238E27FC236}">
                <a16:creationId xmlns:a16="http://schemas.microsoft.com/office/drawing/2014/main" id="{6CA9BE64-E14E-D80F-B9BA-884D8919EF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058" y="443621"/>
            <a:ext cx="1698784" cy="796277"/>
          </a:xfrm>
          <a:prstGeom prst="rect">
            <a:avLst/>
          </a:prstGeom>
        </p:spPr>
      </p:pic>
      <p:pic>
        <p:nvPicPr>
          <p:cNvPr id="6" name="Grafik 5" descr="Ein Bild, das Text, Schrift, Screenshot, weiß enthält.&#10;&#10;KI-generierte Inhalte können fehlerhaft sein.">
            <a:extLst>
              <a:ext uri="{FF2B5EF4-FFF2-40B4-BE49-F238E27FC236}">
                <a16:creationId xmlns:a16="http://schemas.microsoft.com/office/drawing/2014/main" id="{021EA208-D49C-898A-E5D0-4157493099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1272" y="321298"/>
            <a:ext cx="2835353" cy="817254"/>
          </a:xfrm>
          <a:prstGeom prst="rect">
            <a:avLst/>
          </a:prstGeom>
        </p:spPr>
      </p:pic>
      <p:pic>
        <p:nvPicPr>
          <p:cNvPr id="7" name="Grafik 6" descr="Ein Bild, das Text, Schrift, Logo, Grafiken enthält.&#10;&#10;KI-generierte Inhalte können fehlerhaft sein.">
            <a:extLst>
              <a:ext uri="{FF2B5EF4-FFF2-40B4-BE49-F238E27FC236}">
                <a16:creationId xmlns:a16="http://schemas.microsoft.com/office/drawing/2014/main" id="{E25B2BA3-0D16-153E-8DB5-C2FBFCD3B3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6606" y="162653"/>
            <a:ext cx="1698784" cy="1200218"/>
          </a:xfrm>
          <a:prstGeom prst="rect">
            <a:avLst/>
          </a:prstGeom>
        </p:spPr>
      </p:pic>
      <p:pic>
        <p:nvPicPr>
          <p:cNvPr id="8" name="Grafik 7" descr="Ein Bild, das Text, Schrift, Logo, Grafiken enthält.&#10;&#10;KI-generierte Inhalte können fehlerhaft sein.">
            <a:extLst>
              <a:ext uri="{FF2B5EF4-FFF2-40B4-BE49-F238E27FC236}">
                <a16:creationId xmlns:a16="http://schemas.microsoft.com/office/drawing/2014/main" id="{6E361C6E-8B19-A9FC-FCE4-1D781C1B7AE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9592"/>
          <a:stretch>
            <a:fillRect/>
          </a:stretch>
        </p:blipFill>
        <p:spPr bwMode="auto">
          <a:xfrm>
            <a:off x="7155371" y="213550"/>
            <a:ext cx="2215751" cy="778639"/>
          </a:xfrm>
          <a:prstGeom prst="rect">
            <a:avLst/>
          </a:prstGeom>
          <a:ln>
            <a:noFill/>
          </a:ln>
          <a:extLst>
            <a:ext uri="{53640926-AAD7-44D8-BBD7-CCE9431645EC}">
              <a14:shadowObscured xmlns:a14="http://schemas.microsoft.com/office/drawing/2010/main"/>
            </a:ext>
          </a:extLst>
        </p:spPr>
      </p:pic>
      <p:pic>
        <p:nvPicPr>
          <p:cNvPr id="9" name="Grafik 8" descr="Ein Bild, das Text, Logo, Schrift, Grafiken enthält.&#10;&#10;KI-generierte Inhalte können fehlerhaft sein.">
            <a:extLst>
              <a:ext uri="{FF2B5EF4-FFF2-40B4-BE49-F238E27FC236}">
                <a16:creationId xmlns:a16="http://schemas.microsoft.com/office/drawing/2014/main" id="{29B160A8-E3A4-4833-6698-60FAF72515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72724" y="145405"/>
            <a:ext cx="2311985" cy="1182075"/>
          </a:xfrm>
          <a:prstGeom prst="rect">
            <a:avLst/>
          </a:prstGeom>
        </p:spPr>
      </p:pic>
      <p:sp>
        <p:nvSpPr>
          <p:cNvPr id="12" name="Textfeld 11">
            <a:extLst>
              <a:ext uri="{FF2B5EF4-FFF2-40B4-BE49-F238E27FC236}">
                <a16:creationId xmlns:a16="http://schemas.microsoft.com/office/drawing/2014/main" id="{B4E309E2-7A70-CBA9-F71C-372450765CBD}"/>
              </a:ext>
            </a:extLst>
          </p:cNvPr>
          <p:cNvSpPr txBox="1"/>
          <p:nvPr/>
        </p:nvSpPr>
        <p:spPr>
          <a:xfrm>
            <a:off x="4234733" y="5292987"/>
            <a:ext cx="5541004" cy="1061829"/>
          </a:xfrm>
          <a:prstGeom prst="rect">
            <a:avLst/>
          </a:prstGeom>
          <a:noFill/>
        </p:spPr>
        <p:txBody>
          <a:bodyPr wrap="none" rtlCol="0">
            <a:spAutoFit/>
          </a:bodyPr>
          <a:lstStyle/>
          <a:p>
            <a:r>
              <a:rPr lang="de-DE" sz="2400" b="1" dirty="0"/>
              <a:t>The </a:t>
            </a:r>
            <a:r>
              <a:rPr lang="de-DE" sz="2400" b="1" dirty="0" err="1"/>
              <a:t>Draft</a:t>
            </a:r>
            <a:r>
              <a:rPr lang="de-DE" sz="2400" b="1" dirty="0"/>
              <a:t> EU Space Act</a:t>
            </a:r>
          </a:p>
          <a:p>
            <a:endParaRPr lang="de-DE" sz="1500" b="1" dirty="0"/>
          </a:p>
          <a:p>
            <a:r>
              <a:rPr lang="de-DE" sz="2400" b="1" dirty="0"/>
              <a:t>Webinar  //  15 September 2025, 12:30</a:t>
            </a:r>
          </a:p>
        </p:txBody>
      </p:sp>
    </p:spTree>
    <p:extLst>
      <p:ext uri="{BB962C8B-B14F-4D97-AF65-F5344CB8AC3E}">
        <p14:creationId xmlns:p14="http://schemas.microsoft.com/office/powerpoint/2010/main" val="3482113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5E5ED-1D51-26EA-BA20-3039BA019D6C}"/>
            </a:ext>
          </a:extLst>
        </p:cNvPr>
        <p:cNvGrpSpPr/>
        <p:nvPr/>
      </p:nvGrpSpPr>
      <p:grpSpPr>
        <a:xfrm>
          <a:off x="0" y="0"/>
          <a:ext cx="0" cy="0"/>
          <a:chOff x="0" y="0"/>
          <a:chExt cx="0" cy="0"/>
        </a:xfrm>
      </p:grpSpPr>
      <p:sp>
        <p:nvSpPr>
          <p:cNvPr id="5" name="Titel 2">
            <a:extLst>
              <a:ext uri="{FF2B5EF4-FFF2-40B4-BE49-F238E27FC236}">
                <a16:creationId xmlns:a16="http://schemas.microsoft.com/office/drawing/2014/main" id="{821A75BE-8563-0995-2AD5-0811658328ED}"/>
              </a:ext>
            </a:extLst>
          </p:cNvPr>
          <p:cNvSpPr>
            <a:spLocks noGrp="1"/>
          </p:cNvSpPr>
          <p:nvPr>
            <p:ph type="title"/>
          </p:nvPr>
        </p:nvSpPr>
        <p:spPr>
          <a:xfrm>
            <a:off x="666208" y="754121"/>
            <a:ext cx="11119201" cy="885177"/>
          </a:xfrm>
        </p:spPr>
        <p:txBody>
          <a:bodyPr>
            <a:normAutofit/>
          </a:bodyPr>
          <a:lstStyle/>
          <a:p>
            <a:pPr>
              <a:lnSpc>
                <a:spcPct val="100000"/>
              </a:lnSpc>
              <a:spcBef>
                <a:spcPts val="600"/>
              </a:spcBef>
              <a:spcAft>
                <a:spcPts val="600"/>
              </a:spcAft>
            </a:pPr>
            <a:r>
              <a:rPr lang="de-DE" sz="2000" b="1" dirty="0">
                <a:solidFill>
                  <a:srgbClr val="000000"/>
                </a:solidFill>
                <a:latin typeface="Arial" panose="020B0604020202020204" pitchFamily="34" charset="0"/>
                <a:cs typeface="Times New Roman" panose="02020603050405020304" pitchFamily="18" charset="0"/>
              </a:rPr>
              <a:t>6  </a:t>
            </a:r>
            <a:r>
              <a:rPr lang="de-DE" sz="2000" b="1" dirty="0" err="1">
                <a:solidFill>
                  <a:srgbClr val="000000"/>
                </a:solidFill>
                <a:latin typeface="Arial" panose="020B0604020202020204" pitchFamily="34" charset="0"/>
                <a:cs typeface="Times New Roman" panose="02020603050405020304" pitchFamily="18" charset="0"/>
              </a:rPr>
              <a:t>Obligations</a:t>
            </a:r>
            <a:r>
              <a:rPr lang="de-DE" sz="2000" b="1" dirty="0">
                <a:solidFill>
                  <a:srgbClr val="000000"/>
                </a:solidFill>
                <a:latin typeface="Arial" panose="020B0604020202020204" pitchFamily="34" charset="0"/>
                <a:cs typeface="Times New Roman" panose="02020603050405020304" pitchFamily="18" charset="0"/>
              </a:rPr>
              <a:t> in Detail: </a:t>
            </a:r>
            <a:r>
              <a:rPr lang="de-DE" sz="2000" b="1" dirty="0" err="1">
                <a:solidFill>
                  <a:srgbClr val="000000"/>
                </a:solidFill>
                <a:latin typeface="Arial" panose="020B0604020202020204" pitchFamily="34" charset="0"/>
                <a:cs typeface="Times New Roman" panose="02020603050405020304" pitchFamily="18" charset="0"/>
              </a:rPr>
              <a:t>Safety</a:t>
            </a:r>
            <a:endParaRPr lang="de-DE" sz="2000" dirty="0"/>
          </a:p>
        </p:txBody>
      </p:sp>
      <p:pic>
        <p:nvPicPr>
          <p:cNvPr id="6" name="Grafik 5" descr="Ein Bild, das Text, Schrift, Grafiken, Logo enthält.&#10;&#10;KI-generierte Inhalte können fehlerhaft sein.">
            <a:extLst>
              <a:ext uri="{FF2B5EF4-FFF2-40B4-BE49-F238E27FC236}">
                <a16:creationId xmlns:a16="http://schemas.microsoft.com/office/drawing/2014/main" id="{DB1EDF33-3FF9-7E7C-7006-CEDAF9ADF6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583" y="160754"/>
            <a:ext cx="778687" cy="294589"/>
          </a:xfrm>
          <a:prstGeom prst="rect">
            <a:avLst/>
          </a:prstGeom>
        </p:spPr>
      </p:pic>
      <p:pic>
        <p:nvPicPr>
          <p:cNvPr id="7" name="Grafik 6" descr="Ein Bild, das Text, Schrift, Screenshot, weiß enthält.&#10;&#10;KI-generierte Inhalte können fehlerhaft sein.">
            <a:extLst>
              <a:ext uri="{FF2B5EF4-FFF2-40B4-BE49-F238E27FC236}">
                <a16:creationId xmlns:a16="http://schemas.microsoft.com/office/drawing/2014/main" id="{2446E688-EBFD-40E3-759D-D0A4BCAFB6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8045" y="160754"/>
            <a:ext cx="1022037" cy="294589"/>
          </a:xfrm>
          <a:prstGeom prst="rect">
            <a:avLst/>
          </a:prstGeom>
        </p:spPr>
      </p:pic>
      <p:pic>
        <p:nvPicPr>
          <p:cNvPr id="8" name="Grafik 7" descr="Ein Bild, das Text, Schrift, Logo, Grafiken enthält.&#10;&#10;KI-generierte Inhalte können fehlerhaft sein.">
            <a:extLst>
              <a:ext uri="{FF2B5EF4-FFF2-40B4-BE49-F238E27FC236}">
                <a16:creationId xmlns:a16="http://schemas.microsoft.com/office/drawing/2014/main" id="{B3A668AF-8ED0-24CA-1748-E4E7A90A63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7032" y="87880"/>
            <a:ext cx="606391" cy="405019"/>
          </a:xfrm>
          <a:prstGeom prst="rect">
            <a:avLst/>
          </a:prstGeom>
        </p:spPr>
      </p:pic>
      <p:pic>
        <p:nvPicPr>
          <p:cNvPr id="9" name="Grafik 8" descr="Ein Bild, das Text, Schrift, Logo, Grafiken enthält.&#10;&#10;KI-generierte Inhalte können fehlerhaft sein.">
            <a:extLst>
              <a:ext uri="{FF2B5EF4-FFF2-40B4-BE49-F238E27FC236}">
                <a16:creationId xmlns:a16="http://schemas.microsoft.com/office/drawing/2014/main" id="{DD7BA6E9-CC59-24D6-8C8C-163DE452A7A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9592"/>
          <a:stretch>
            <a:fillRect/>
          </a:stretch>
        </p:blipFill>
        <p:spPr bwMode="auto">
          <a:xfrm>
            <a:off x="7984062" y="87880"/>
            <a:ext cx="912149" cy="320539"/>
          </a:xfrm>
          <a:prstGeom prst="rect">
            <a:avLst/>
          </a:prstGeom>
          <a:ln>
            <a:noFill/>
          </a:ln>
          <a:extLst>
            <a:ext uri="{53640926-AAD7-44D8-BBD7-CCE9431645EC}">
              <a14:shadowObscured xmlns:a14="http://schemas.microsoft.com/office/drawing/2010/main"/>
            </a:ext>
          </a:extLst>
        </p:spPr>
      </p:pic>
      <p:pic>
        <p:nvPicPr>
          <p:cNvPr id="10" name="Grafik 9" descr="Ein Bild, das Text, Logo, Schrift, Grafiken enthält.&#10;&#10;KI-generierte Inhalte können fehlerhaft sein.">
            <a:extLst>
              <a:ext uri="{FF2B5EF4-FFF2-40B4-BE49-F238E27FC236}">
                <a16:creationId xmlns:a16="http://schemas.microsoft.com/office/drawing/2014/main" id="{21D248CF-716C-A4CB-0DA4-D5F97015FE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35168" y="79226"/>
            <a:ext cx="719746" cy="367993"/>
          </a:xfrm>
          <a:prstGeom prst="rect">
            <a:avLst/>
          </a:prstGeom>
        </p:spPr>
      </p:pic>
      <p:cxnSp>
        <p:nvCxnSpPr>
          <p:cNvPr id="13" name="Gerader Verbinder 12">
            <a:extLst>
              <a:ext uri="{FF2B5EF4-FFF2-40B4-BE49-F238E27FC236}">
                <a16:creationId xmlns:a16="http://schemas.microsoft.com/office/drawing/2014/main" id="{3811BD8F-42CD-AA12-1B29-683D3329D0A0}"/>
              </a:ext>
            </a:extLst>
          </p:cNvPr>
          <p:cNvCxnSpPr/>
          <p:nvPr/>
        </p:nvCxnSpPr>
        <p:spPr>
          <a:xfrm>
            <a:off x="0" y="548641"/>
            <a:ext cx="12192000"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14" name="Fußzeilenplatzhalter 13">
            <a:extLst>
              <a:ext uri="{FF2B5EF4-FFF2-40B4-BE49-F238E27FC236}">
                <a16:creationId xmlns:a16="http://schemas.microsoft.com/office/drawing/2014/main" id="{3D88BFF0-3BC4-A25C-892B-C118425BE92F}"/>
              </a:ext>
            </a:extLst>
          </p:cNvPr>
          <p:cNvSpPr>
            <a:spLocks noGrp="1"/>
          </p:cNvSpPr>
          <p:nvPr>
            <p:ph type="ftr" sz="quarter" idx="11"/>
          </p:nvPr>
        </p:nvSpPr>
        <p:spPr/>
        <p:txBody>
          <a:bodyPr/>
          <a:lstStyle/>
          <a:p>
            <a:r>
              <a:rPr lang="de-DE" sz="1000" dirty="0"/>
              <a:t>Info Session // Webinar // </a:t>
            </a:r>
            <a:r>
              <a:rPr lang="de-DE" sz="1000" dirty="0" err="1"/>
              <a:t>Draft</a:t>
            </a:r>
            <a:r>
              <a:rPr lang="de-DE" sz="1000" dirty="0"/>
              <a:t> EU Space Act  // 15 Sept 2025</a:t>
            </a:r>
          </a:p>
        </p:txBody>
      </p:sp>
      <p:sp>
        <p:nvSpPr>
          <p:cNvPr id="15" name="Foliennummernplatzhalter 14">
            <a:extLst>
              <a:ext uri="{FF2B5EF4-FFF2-40B4-BE49-F238E27FC236}">
                <a16:creationId xmlns:a16="http://schemas.microsoft.com/office/drawing/2014/main" id="{0723734A-4A74-2428-0ABD-EE9612AB7E9A}"/>
              </a:ext>
            </a:extLst>
          </p:cNvPr>
          <p:cNvSpPr>
            <a:spLocks noGrp="1"/>
          </p:cNvSpPr>
          <p:nvPr>
            <p:ph type="sldNum" sz="quarter" idx="12"/>
          </p:nvPr>
        </p:nvSpPr>
        <p:spPr/>
        <p:txBody>
          <a:bodyPr/>
          <a:lstStyle/>
          <a:p>
            <a:fld id="{DB4C20BA-4C18-4ECC-BDB9-75BBAF44F74B}" type="slidenum">
              <a:rPr lang="de-DE" smtClean="0"/>
              <a:t>10</a:t>
            </a:fld>
            <a:endParaRPr lang="de-DE" dirty="0"/>
          </a:p>
        </p:txBody>
      </p:sp>
      <p:cxnSp>
        <p:nvCxnSpPr>
          <p:cNvPr id="20" name="Gerader Verbinder 19">
            <a:extLst>
              <a:ext uri="{FF2B5EF4-FFF2-40B4-BE49-F238E27FC236}">
                <a16:creationId xmlns:a16="http://schemas.microsoft.com/office/drawing/2014/main" id="{70078B07-1C50-3A36-1FCA-4AFBC54555A2}"/>
              </a:ext>
            </a:extLst>
          </p:cNvPr>
          <p:cNvCxnSpPr/>
          <p:nvPr/>
        </p:nvCxnSpPr>
        <p:spPr>
          <a:xfrm>
            <a:off x="772575" y="1357163"/>
            <a:ext cx="11121695"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 name="Textplatzhalter 1">
            <a:extLst>
              <a:ext uri="{FF2B5EF4-FFF2-40B4-BE49-F238E27FC236}">
                <a16:creationId xmlns:a16="http://schemas.microsoft.com/office/drawing/2014/main" id="{A957733D-D33C-5085-A4AE-7A83DFEB0F01}"/>
              </a:ext>
            </a:extLst>
          </p:cNvPr>
          <p:cNvSpPr txBox="1">
            <a:spLocks/>
          </p:cNvSpPr>
          <p:nvPr/>
        </p:nvSpPr>
        <p:spPr>
          <a:xfrm>
            <a:off x="772575" y="1791140"/>
            <a:ext cx="11121695" cy="4283076"/>
          </a:xfrm>
          <a:prstGeom prst="rect">
            <a:avLst/>
          </a:prstGeom>
          <a:solidFill>
            <a:schemeClr val="bg1">
              <a:lumMod val="95000"/>
              <a:alpha val="46000"/>
            </a:schemeClr>
          </a:solidFill>
        </p:spPr>
        <p:txBody>
          <a:bodyPr vert="horz" lIns="0" tIns="0" rIns="0" bIns="0" numCol="1" spcCol="216000" rtlCol="0">
            <a:noAutofit/>
          </a:bodyPr>
          <a:lstStyle>
            <a:lvl1pPr marL="0" indent="0" algn="l" defTabSz="914400" rtl="0" eaLnBrk="1" latinLnBrk="0" hangingPunct="1">
              <a:lnSpc>
                <a:spcPct val="103000"/>
              </a:lnSpc>
              <a:spcBef>
                <a:spcPts val="1200"/>
              </a:spcBef>
              <a:buFont typeface="Arial" panose="020B0604020202020204" pitchFamily="34" charset="0"/>
              <a:buNone/>
              <a:defRPr sz="1600" kern="1200">
                <a:solidFill>
                  <a:schemeClr val="tx2"/>
                </a:solidFill>
                <a:latin typeface="+mn-lt"/>
                <a:ea typeface="+mn-ea"/>
                <a:cs typeface="+mn-cs"/>
              </a:defRPr>
            </a:lvl1pPr>
            <a:lvl2pPr marL="285750" indent="-285750" algn="l" defTabSz="914400" rtl="0" eaLnBrk="1" latinLnBrk="0" hangingPunct="1">
              <a:lnSpc>
                <a:spcPct val="103000"/>
              </a:lnSpc>
              <a:spcBef>
                <a:spcPts val="600"/>
              </a:spcBef>
              <a:buClr>
                <a:schemeClr val="accent1"/>
              </a:buClr>
              <a:buFont typeface="Wingdings 2" panose="05020102010507070707" pitchFamily="18" charset="2"/>
              <a:buChar char="¾"/>
              <a:defRPr sz="1600" kern="1200">
                <a:solidFill>
                  <a:schemeClr val="tx2"/>
                </a:solidFill>
                <a:latin typeface="+mn-lt"/>
                <a:ea typeface="+mn-ea"/>
                <a:cs typeface="+mn-cs"/>
              </a:defRPr>
            </a:lvl2pPr>
            <a:lvl3pPr marL="0" indent="0" algn="l" defTabSz="914400" rtl="0" eaLnBrk="1" latinLnBrk="0" hangingPunct="1">
              <a:lnSpc>
                <a:spcPct val="103000"/>
              </a:lnSpc>
              <a:spcBef>
                <a:spcPts val="1200"/>
              </a:spcBef>
              <a:buFont typeface="Arial" panose="020B0604020202020204" pitchFamily="34" charset="0"/>
              <a:buNone/>
              <a:defRPr sz="1600" b="1" kern="1200">
                <a:solidFill>
                  <a:schemeClr val="tx2"/>
                </a:solidFill>
                <a:latin typeface="+mn-lt"/>
                <a:ea typeface="+mn-ea"/>
                <a:cs typeface="+mn-cs"/>
              </a:defRPr>
            </a:lvl3pPr>
            <a:lvl4pPr marL="0" indent="0" algn="l" defTabSz="914400" rtl="0" eaLnBrk="1" latinLnBrk="0" hangingPunct="1">
              <a:lnSpc>
                <a:spcPct val="103000"/>
              </a:lnSpc>
              <a:spcBef>
                <a:spcPts val="1200"/>
              </a:spcBef>
              <a:buFont typeface="+mj-lt"/>
              <a:buNone/>
              <a:defRPr sz="1400" kern="1200">
                <a:solidFill>
                  <a:schemeClr val="tx2"/>
                </a:solidFill>
                <a:latin typeface="+mn-lt"/>
                <a:ea typeface="+mn-ea"/>
                <a:cs typeface="+mn-cs"/>
              </a:defRPr>
            </a:lvl4pPr>
            <a:lvl5pPr marL="252000" indent="-252000" algn="l" defTabSz="914400" rtl="0" eaLnBrk="1" latinLnBrk="0" hangingPunct="1">
              <a:lnSpc>
                <a:spcPct val="103000"/>
              </a:lnSpc>
              <a:spcBef>
                <a:spcPts val="600"/>
              </a:spcBef>
              <a:buClr>
                <a:schemeClr val="accent1"/>
              </a:buClr>
              <a:buFont typeface="Wingdings 2" panose="05020102010507070707" pitchFamily="18" charset="2"/>
              <a:buChar char="¾"/>
              <a:defRPr sz="1400" kern="1200">
                <a:solidFill>
                  <a:schemeClr val="tx2"/>
                </a:solidFill>
                <a:latin typeface="+mn-lt"/>
                <a:ea typeface="+mn-ea"/>
                <a:cs typeface="+mn-cs"/>
              </a:defRPr>
            </a:lvl5pPr>
            <a:lvl6pPr marL="468000" indent="-216000" algn="l" defTabSz="914400" rtl="0" eaLnBrk="1" latinLnBrk="0" hangingPunct="1">
              <a:lnSpc>
                <a:spcPct val="103000"/>
              </a:lnSpc>
              <a:spcBef>
                <a:spcPts val="600"/>
              </a:spcBef>
              <a:buClr>
                <a:schemeClr val="accent1"/>
              </a:buClr>
              <a:buFont typeface="Symbol" panose="05050102010706020507" pitchFamily="18" charset="2"/>
              <a:buChar char="-"/>
              <a:defRPr sz="1400" b="0" kern="1200">
                <a:solidFill>
                  <a:schemeClr val="tx2"/>
                </a:solidFill>
                <a:latin typeface="+mn-lt"/>
                <a:ea typeface="+mn-ea"/>
                <a:cs typeface="+mn-cs"/>
              </a:defRPr>
            </a:lvl6pPr>
            <a:lvl7pPr marL="648000" indent="-162000" algn="l" defTabSz="914400" rtl="0" eaLnBrk="1" latinLnBrk="0" hangingPunct="1">
              <a:lnSpc>
                <a:spcPct val="103000"/>
              </a:lnSpc>
              <a:spcBef>
                <a:spcPts val="600"/>
              </a:spcBef>
              <a:buClr>
                <a:schemeClr val="accent1"/>
              </a:buClr>
              <a:buFont typeface="Arial" panose="020B0604020202020204" pitchFamily="34" charset="0"/>
              <a:buChar char="•"/>
              <a:defRPr sz="1200" kern="1200">
                <a:solidFill>
                  <a:schemeClr val="tx2"/>
                </a:solidFill>
                <a:latin typeface="+mn-lt"/>
                <a:ea typeface="+mn-ea"/>
                <a:cs typeface="+mn-cs"/>
              </a:defRPr>
            </a:lvl7pPr>
            <a:lvl8pPr marL="0" indent="0" algn="l" defTabSz="914400" rtl="0" eaLnBrk="1" latinLnBrk="0" hangingPunct="1">
              <a:lnSpc>
                <a:spcPct val="103000"/>
              </a:lnSpc>
              <a:spcBef>
                <a:spcPts val="1200"/>
              </a:spcBef>
              <a:buClr>
                <a:schemeClr val="accent1"/>
              </a:buClr>
              <a:buFont typeface="Wingdings 2" panose="05020102010507070707" pitchFamily="18" charset="2"/>
              <a:buNone/>
              <a:defRPr sz="1400" b="1" kern="1200">
                <a:solidFill>
                  <a:schemeClr val="tx2"/>
                </a:solidFill>
                <a:latin typeface="+mn-lt"/>
                <a:ea typeface="+mn-ea"/>
                <a:cs typeface="+mn-cs"/>
              </a:defRPr>
            </a:lvl8pPr>
            <a:lvl9pPr marL="252000" indent="-252000" algn="l" defTabSz="914400" rtl="0" eaLnBrk="1" latinLnBrk="0" hangingPunct="1">
              <a:lnSpc>
                <a:spcPct val="103000"/>
              </a:lnSpc>
              <a:spcBef>
                <a:spcPts val="600"/>
              </a:spcBef>
              <a:buFontTx/>
              <a:buBlip>
                <a:blip r:embed="rId8"/>
              </a:buBlip>
              <a:tabLst/>
              <a:defRPr sz="1400" b="0" kern="1200">
                <a:solidFill>
                  <a:schemeClr val="tx2"/>
                </a:solidFill>
                <a:latin typeface="+mn-lt"/>
                <a:ea typeface="+mn-ea"/>
                <a:cs typeface="+mn-cs"/>
              </a:defRPr>
            </a:lvl9pPr>
          </a:lstStyle>
          <a:p>
            <a:pPr marL="342900" marR="0" lvl="0" indent="-342900" algn="l" defTabSz="914400" rtl="0" eaLnBrk="1" fontAlgn="auto" latinLnBrk="0" hangingPunct="1">
              <a:lnSpc>
                <a:spcPct val="103000"/>
              </a:lnSpc>
              <a:spcBef>
                <a:spcPts val="600"/>
              </a:spcBef>
              <a:spcAft>
                <a:spcPts val="600"/>
              </a:spcAft>
              <a:buClrTx/>
              <a:buSzTx/>
              <a:buFont typeface="Symbol" panose="05050102010706020507" pitchFamily="18" charset="2"/>
              <a:buChar char=""/>
              <a:tabLst>
                <a:tab pos="228600" algn="l"/>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Launch, flight and Spacecraft Safety: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Operators must submit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launch safety plans</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 coordinate with air and maritime authorities, perform risk and collision avoidance assessments, and equip vehicles with tracking, telemetry and neutralization systems. </a:t>
            </a: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342900" marR="0" lvl="0" indent="-342900" algn="l" defTabSz="914400" rtl="0" eaLnBrk="1" fontAlgn="auto" latinLnBrk="0" hangingPunct="1">
              <a:lnSpc>
                <a:spcPct val="103000"/>
              </a:lnSpc>
              <a:spcBef>
                <a:spcPts val="600"/>
              </a:spcBef>
              <a:spcAft>
                <a:spcPts val="600"/>
              </a:spcAft>
              <a:buClrTx/>
              <a:buSzTx/>
              <a:buFont typeface="Symbol" panose="05050102010706020507" pitchFamily="18" charset="2"/>
              <a:buChar char=""/>
              <a:tabLst>
                <a:tab pos="228600" algn="l"/>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Debris Mitigation: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Mandatory plans to limit debris creation / fragmentation, failure response plans and ensure end-of-life disposal. </a:t>
            </a: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342900" indent="-342900">
              <a:spcBef>
                <a:spcPts val="600"/>
              </a:spcBef>
              <a:spcAft>
                <a:spcPts val="600"/>
              </a:spcAft>
              <a:buFont typeface="Symbol" panose="05050102010706020507" pitchFamily="18" charset="2"/>
              <a:buChar char=""/>
              <a:tabLst>
                <a:tab pos="228600" algn="l"/>
              </a:tabLst>
              <a:defRPr/>
            </a:pPr>
            <a:r>
              <a:rPr lang="en-US" b="1" dirty="0">
                <a:solidFill>
                  <a:srgbClr val="000000"/>
                </a:solidFill>
                <a:latin typeface="Arial" panose="020B0604020202020204" pitchFamily="34" charset="0"/>
                <a:ea typeface="MS Mincho" panose="02020609040205080304" pitchFamily="49" charset="-128"/>
                <a:cs typeface="Times New Roman" panose="02020603050405020304" pitchFamily="18" charset="0"/>
                <a:sym typeface="Cardo"/>
              </a:rPr>
              <a:t>Mitigation of collision risks</a:t>
            </a:r>
            <a:r>
              <a:rPr lang="en-US" dirty="0">
                <a:solidFill>
                  <a:srgbClr val="000000"/>
                </a:solidFill>
                <a:latin typeface="Arial" panose="020B0604020202020204" pitchFamily="34" charset="0"/>
                <a:ea typeface="MS Mincho" panose="02020609040205080304" pitchFamily="49" charset="-128"/>
                <a:cs typeface="Times New Roman" panose="02020603050405020304" pitchFamily="18" charset="0"/>
                <a:sym typeface="Cardo"/>
              </a:rPr>
              <a:t> with aircraft, ships, spacecraft, debris</a:t>
            </a:r>
            <a:r>
              <a:rPr lang="en-US" dirty="0">
                <a:solidFill>
                  <a:srgbClr val="002566"/>
                </a:solidFill>
                <a:latin typeface="Cardo"/>
                <a:ea typeface="Cardo"/>
                <a:cs typeface="Cardo"/>
                <a:sym typeface="Cardo"/>
              </a:rPr>
              <a:t>.</a:t>
            </a:r>
          </a:p>
          <a:p>
            <a:pPr marL="342900" marR="0" lvl="0" indent="-342900" algn="l" defTabSz="914400" rtl="0" eaLnBrk="1" fontAlgn="auto" latinLnBrk="0" hangingPunct="1">
              <a:lnSpc>
                <a:spcPct val="103000"/>
              </a:lnSpc>
              <a:spcBef>
                <a:spcPts val="600"/>
              </a:spcBef>
              <a:spcAft>
                <a:spcPts val="600"/>
              </a:spcAft>
              <a:buClrTx/>
              <a:buSzTx/>
              <a:buFont typeface="Symbol" panose="05050102010706020507" pitchFamily="18" charset="2"/>
              <a:buChar char=""/>
              <a:tabLst>
                <a:tab pos="228600" algn="l"/>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Trackability and Collision Avoidance (CA) :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Spacecraft must be trackable; operators must subscribe to collision avoidance services and follow orbital traffic rules. </a:t>
            </a: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594900" lvl="4" indent="-342900">
              <a:spcAft>
                <a:spcPts val="600"/>
              </a:spcAft>
              <a:buFont typeface="Symbol" panose="05050102010706020507" pitchFamily="18" charset="2"/>
              <a:buChar char=""/>
              <a:tabLst>
                <a:tab pos="228600" algn="l"/>
              </a:tabLst>
              <a:defRPr/>
            </a:pPr>
            <a:r>
              <a:rPr lang="en-US" dirty="0">
                <a:solidFill>
                  <a:schemeClr val="tx1"/>
                </a:solidFill>
                <a:latin typeface="Arial" panose="020B0604020202020204" pitchFamily="34" charset="0"/>
                <a:ea typeface="Cardo"/>
                <a:cs typeface="Arial" panose="020B0604020202020204" pitchFamily="34" charset="0"/>
                <a:sym typeface="Cardo"/>
              </a:rPr>
              <a:t>Spacecraft must allow precise orbital position tracking.</a:t>
            </a:r>
          </a:p>
          <a:p>
            <a:pPr marL="594900" lvl="4" indent="-342900">
              <a:spcAft>
                <a:spcPts val="600"/>
              </a:spcAft>
              <a:buFont typeface="Symbol" panose="05050102010706020507" pitchFamily="18" charset="2"/>
              <a:buChar char=""/>
              <a:tabLst>
                <a:tab pos="228600" algn="l"/>
              </a:tabLst>
              <a:defRPr/>
            </a:pPr>
            <a:r>
              <a:rPr lang="en-US" dirty="0">
                <a:solidFill>
                  <a:schemeClr val="tx1"/>
                </a:solidFill>
                <a:latin typeface="Arial" panose="020B0604020202020204" pitchFamily="34" charset="0"/>
                <a:ea typeface="Cardo"/>
                <a:cs typeface="Arial" panose="020B0604020202020204" pitchFamily="34" charset="0"/>
                <a:sym typeface="Cardo"/>
              </a:rPr>
              <a:t>Maneuverability required above 400 km apogee / Re-entry: provide safety data to air traffic &amp; authorities. </a:t>
            </a:r>
          </a:p>
          <a:p>
            <a:pPr marL="594900" lvl="4" indent="-342900">
              <a:spcAft>
                <a:spcPts val="600"/>
              </a:spcAft>
              <a:buFont typeface="Symbol" panose="05050102010706020507" pitchFamily="18" charset="2"/>
              <a:buChar char=""/>
              <a:tabLst>
                <a:tab pos="228600" algn="l"/>
              </a:tabLst>
              <a:defRPr/>
            </a:pPr>
            <a:r>
              <a:rPr lang="en-US" dirty="0">
                <a:solidFill>
                  <a:schemeClr val="tx1"/>
                </a:solidFill>
                <a:latin typeface="Arial" panose="020B0604020202020204" pitchFamily="34" charset="0"/>
                <a:ea typeface="Cardo"/>
                <a:cs typeface="Arial" panose="020B0604020202020204" pitchFamily="34" charset="0"/>
                <a:sym typeface="Cardo"/>
              </a:rPr>
              <a:t>Contact list database for event alerts.</a:t>
            </a:r>
          </a:p>
          <a:p>
            <a:pPr marL="342900" indent="-342900">
              <a:spcBef>
                <a:spcPts val="600"/>
              </a:spcBef>
              <a:spcAft>
                <a:spcPts val="600"/>
              </a:spcAft>
              <a:buFont typeface="Symbol" panose="05050102010706020507" pitchFamily="18" charset="2"/>
              <a:buChar char=""/>
              <a:tabLst>
                <a:tab pos="228600" algn="l"/>
              </a:tabLst>
              <a:defRPr/>
            </a:pPr>
            <a:r>
              <a:rPr lang="en-US" b="1" dirty="0">
                <a:solidFill>
                  <a:schemeClr val="tx1"/>
                </a:solidFill>
                <a:latin typeface="Cardo"/>
                <a:ea typeface="Cardo"/>
                <a:cs typeface="Cardo"/>
                <a:sym typeface="Cardo"/>
              </a:rPr>
              <a:t>Exemptions for research/education spacecraft in specific conditions.</a:t>
            </a:r>
          </a:p>
          <a:p>
            <a:pPr marL="342900" indent="-342900">
              <a:spcBef>
                <a:spcPts val="600"/>
              </a:spcBef>
              <a:spcAft>
                <a:spcPts val="600"/>
              </a:spcAft>
              <a:buFont typeface="Symbol" panose="05050102010706020507" pitchFamily="18" charset="2"/>
              <a:buChar char=""/>
              <a:tabLst>
                <a:tab pos="228600" algn="l"/>
              </a:tabLst>
              <a:defRPr/>
            </a:pPr>
            <a:r>
              <a:rPr lang="en-US" b="1" dirty="0">
                <a:solidFill>
                  <a:srgbClr val="000000"/>
                </a:solidFill>
                <a:latin typeface="Arial" panose="020B0604020202020204" pitchFamily="34" charset="0"/>
                <a:ea typeface="MS Mincho" panose="02020609040205080304" pitchFamily="49" charset="-128"/>
                <a:cs typeface="Times New Roman" panose="02020603050405020304" pitchFamily="18" charset="0"/>
              </a:rPr>
              <a:t>Constellations and Pollution: </a:t>
            </a:r>
            <a:r>
              <a:rPr lang="en-US" dirty="0">
                <a:solidFill>
                  <a:srgbClr val="000000"/>
                </a:solidFill>
                <a:latin typeface="Arial" panose="020B0604020202020204" pitchFamily="34" charset="0"/>
                <a:ea typeface="MS Mincho" panose="02020609040205080304" pitchFamily="49" charset="-128"/>
                <a:cs typeface="Times New Roman" panose="02020603050405020304" pitchFamily="18" charset="0"/>
              </a:rPr>
              <a:t>Special rules for large constellations and requirements to limit light and radio pollution.</a:t>
            </a:r>
          </a:p>
          <a:p>
            <a:pPr marL="342900" marR="0" lvl="0" indent="-342900" algn="l" defTabSz="914400" rtl="0" eaLnBrk="1" fontAlgn="auto" latinLnBrk="0" hangingPunct="1">
              <a:lnSpc>
                <a:spcPct val="103000"/>
              </a:lnSpc>
              <a:spcBef>
                <a:spcPts val="600"/>
              </a:spcBef>
              <a:spcAft>
                <a:spcPts val="600"/>
              </a:spcAft>
              <a:buClrTx/>
              <a:buSzTx/>
              <a:buFont typeface="Symbol" panose="05050102010706020507" pitchFamily="18" charset="2"/>
              <a:buChar char=""/>
              <a:tabLst>
                <a:tab pos="228600" algn="l"/>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R="0" lvl="0" algn="l" defTabSz="914400" rtl="0" eaLnBrk="1" fontAlgn="auto" latinLnBrk="0" hangingPunct="1">
              <a:lnSpc>
                <a:spcPct val="103000"/>
              </a:lnSpc>
              <a:spcBef>
                <a:spcPts val="600"/>
              </a:spcBef>
              <a:spcAft>
                <a:spcPts val="600"/>
              </a:spcAft>
              <a:buClrTx/>
              <a:buSzTx/>
              <a:tabLst>
                <a:tab pos="228600" algn="l"/>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 </a:t>
            </a: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3000"/>
              </a:lnSpc>
              <a:spcBef>
                <a:spcPts val="1200"/>
              </a:spcBef>
              <a:spcAft>
                <a:spcPts val="0"/>
              </a:spcAft>
              <a:buClrTx/>
              <a:buSzTx/>
              <a:buFont typeface="Arial" panose="020B0604020202020204" pitchFamily="34" charset="0"/>
              <a:buNone/>
              <a:tabLst/>
              <a:defRPr/>
            </a:pPr>
            <a:endParaRPr kumimoji="0" lang="de-DE" sz="1600" b="0" i="0" u="none" strike="noStrike" kern="1200" cap="none" spc="0" normalizeH="0" baseline="0" noProof="0" dirty="0">
              <a:ln>
                <a:noFill/>
              </a:ln>
              <a:solidFill>
                <a:srgbClr val="323232"/>
              </a:solidFill>
              <a:effectLst/>
              <a:uLnTx/>
              <a:uFillTx/>
              <a:latin typeface="Arial"/>
              <a:ea typeface="+mn-ea"/>
              <a:cs typeface="+mn-cs"/>
            </a:endParaRPr>
          </a:p>
        </p:txBody>
      </p:sp>
    </p:spTree>
    <p:extLst>
      <p:ext uri="{BB962C8B-B14F-4D97-AF65-F5344CB8AC3E}">
        <p14:creationId xmlns:p14="http://schemas.microsoft.com/office/powerpoint/2010/main" val="162816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9CAC3-D395-2FA8-4F34-DEE5AF80A2F3}"/>
            </a:ext>
          </a:extLst>
        </p:cNvPr>
        <p:cNvGrpSpPr/>
        <p:nvPr/>
      </p:nvGrpSpPr>
      <p:grpSpPr>
        <a:xfrm>
          <a:off x="0" y="0"/>
          <a:ext cx="0" cy="0"/>
          <a:chOff x="0" y="0"/>
          <a:chExt cx="0" cy="0"/>
        </a:xfrm>
      </p:grpSpPr>
      <p:sp>
        <p:nvSpPr>
          <p:cNvPr id="5" name="Titel 2">
            <a:extLst>
              <a:ext uri="{FF2B5EF4-FFF2-40B4-BE49-F238E27FC236}">
                <a16:creationId xmlns:a16="http://schemas.microsoft.com/office/drawing/2014/main" id="{18D6FEDB-4732-3E68-1CA9-DBCB0110AC52}"/>
              </a:ext>
            </a:extLst>
          </p:cNvPr>
          <p:cNvSpPr>
            <a:spLocks noGrp="1"/>
          </p:cNvSpPr>
          <p:nvPr>
            <p:ph type="title"/>
          </p:nvPr>
        </p:nvSpPr>
        <p:spPr>
          <a:xfrm>
            <a:off x="666208" y="754121"/>
            <a:ext cx="11119201" cy="885177"/>
          </a:xfrm>
        </p:spPr>
        <p:txBody>
          <a:bodyPr>
            <a:normAutofit/>
          </a:bodyPr>
          <a:lstStyle/>
          <a:p>
            <a:pPr>
              <a:lnSpc>
                <a:spcPct val="100000"/>
              </a:lnSpc>
              <a:spcBef>
                <a:spcPts val="600"/>
              </a:spcBef>
              <a:spcAft>
                <a:spcPts val="600"/>
              </a:spcAft>
            </a:pPr>
            <a:r>
              <a:rPr lang="de-DE" sz="2000" b="1" dirty="0">
                <a:solidFill>
                  <a:srgbClr val="000000"/>
                </a:solidFill>
                <a:latin typeface="Arial" panose="020B0604020202020204" pitchFamily="34" charset="0"/>
                <a:cs typeface="Times New Roman" panose="02020603050405020304" pitchFamily="18" charset="0"/>
              </a:rPr>
              <a:t>7  </a:t>
            </a:r>
            <a:r>
              <a:rPr lang="de-DE" sz="2000" b="1" dirty="0" err="1">
                <a:solidFill>
                  <a:srgbClr val="000000"/>
                </a:solidFill>
                <a:latin typeface="Arial" panose="020B0604020202020204" pitchFamily="34" charset="0"/>
                <a:cs typeface="Times New Roman" panose="02020603050405020304" pitchFamily="18" charset="0"/>
              </a:rPr>
              <a:t>Obligations</a:t>
            </a:r>
            <a:r>
              <a:rPr lang="de-DE" sz="2000" b="1" dirty="0">
                <a:solidFill>
                  <a:srgbClr val="000000"/>
                </a:solidFill>
                <a:latin typeface="Arial" panose="020B0604020202020204" pitchFamily="34" charset="0"/>
                <a:cs typeface="Times New Roman" panose="02020603050405020304" pitchFamily="18" charset="0"/>
              </a:rPr>
              <a:t> in Detail: </a:t>
            </a:r>
            <a:r>
              <a:rPr lang="de-DE" sz="2000" b="1" dirty="0" err="1">
                <a:solidFill>
                  <a:srgbClr val="000000"/>
                </a:solidFill>
                <a:latin typeface="Arial" panose="020B0604020202020204" pitchFamily="34" charset="0"/>
                <a:cs typeface="Times New Roman" panose="02020603050405020304" pitchFamily="18" charset="0"/>
              </a:rPr>
              <a:t>Resilience</a:t>
            </a:r>
            <a:r>
              <a:rPr lang="de-DE" sz="2000" b="1" dirty="0">
                <a:solidFill>
                  <a:srgbClr val="000000"/>
                </a:solidFill>
                <a:latin typeface="Arial" panose="020B0604020202020204" pitchFamily="34" charset="0"/>
                <a:cs typeface="Times New Roman" panose="02020603050405020304" pitchFamily="18" charset="0"/>
              </a:rPr>
              <a:t> (1/2)</a:t>
            </a:r>
            <a:endParaRPr lang="de-DE" sz="2000" dirty="0"/>
          </a:p>
        </p:txBody>
      </p:sp>
      <p:pic>
        <p:nvPicPr>
          <p:cNvPr id="6" name="Grafik 5" descr="Ein Bild, das Text, Schrift, Grafiken, Logo enthält.&#10;&#10;KI-generierte Inhalte können fehlerhaft sein.">
            <a:extLst>
              <a:ext uri="{FF2B5EF4-FFF2-40B4-BE49-F238E27FC236}">
                <a16:creationId xmlns:a16="http://schemas.microsoft.com/office/drawing/2014/main" id="{891ED12E-6F8C-CDF8-BA8F-96BCB6EAC6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583" y="160754"/>
            <a:ext cx="778687" cy="294589"/>
          </a:xfrm>
          <a:prstGeom prst="rect">
            <a:avLst/>
          </a:prstGeom>
        </p:spPr>
      </p:pic>
      <p:pic>
        <p:nvPicPr>
          <p:cNvPr id="7" name="Grafik 6" descr="Ein Bild, das Text, Schrift, Screenshot, weiß enthält.&#10;&#10;KI-generierte Inhalte können fehlerhaft sein.">
            <a:extLst>
              <a:ext uri="{FF2B5EF4-FFF2-40B4-BE49-F238E27FC236}">
                <a16:creationId xmlns:a16="http://schemas.microsoft.com/office/drawing/2014/main" id="{686900A8-C87B-91B0-9640-0FC7C364C6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8045" y="160754"/>
            <a:ext cx="1022037" cy="294589"/>
          </a:xfrm>
          <a:prstGeom prst="rect">
            <a:avLst/>
          </a:prstGeom>
        </p:spPr>
      </p:pic>
      <p:pic>
        <p:nvPicPr>
          <p:cNvPr id="8" name="Grafik 7" descr="Ein Bild, das Text, Schrift, Logo, Grafiken enthält.&#10;&#10;KI-generierte Inhalte können fehlerhaft sein.">
            <a:extLst>
              <a:ext uri="{FF2B5EF4-FFF2-40B4-BE49-F238E27FC236}">
                <a16:creationId xmlns:a16="http://schemas.microsoft.com/office/drawing/2014/main" id="{0C644D43-CCCC-0E9A-5405-6992D3D7E0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7032" y="87880"/>
            <a:ext cx="606391" cy="405019"/>
          </a:xfrm>
          <a:prstGeom prst="rect">
            <a:avLst/>
          </a:prstGeom>
        </p:spPr>
      </p:pic>
      <p:pic>
        <p:nvPicPr>
          <p:cNvPr id="9" name="Grafik 8" descr="Ein Bild, das Text, Schrift, Logo, Grafiken enthält.&#10;&#10;KI-generierte Inhalte können fehlerhaft sein.">
            <a:extLst>
              <a:ext uri="{FF2B5EF4-FFF2-40B4-BE49-F238E27FC236}">
                <a16:creationId xmlns:a16="http://schemas.microsoft.com/office/drawing/2014/main" id="{4662F520-4988-3C6F-E3FD-ADC628DCD3C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9592"/>
          <a:stretch>
            <a:fillRect/>
          </a:stretch>
        </p:blipFill>
        <p:spPr bwMode="auto">
          <a:xfrm>
            <a:off x="7984062" y="87880"/>
            <a:ext cx="912149" cy="320539"/>
          </a:xfrm>
          <a:prstGeom prst="rect">
            <a:avLst/>
          </a:prstGeom>
          <a:ln>
            <a:noFill/>
          </a:ln>
          <a:extLst>
            <a:ext uri="{53640926-AAD7-44D8-BBD7-CCE9431645EC}">
              <a14:shadowObscured xmlns:a14="http://schemas.microsoft.com/office/drawing/2010/main"/>
            </a:ext>
          </a:extLst>
        </p:spPr>
      </p:pic>
      <p:pic>
        <p:nvPicPr>
          <p:cNvPr id="10" name="Grafik 9" descr="Ein Bild, das Text, Logo, Schrift, Grafiken enthält.&#10;&#10;KI-generierte Inhalte können fehlerhaft sein.">
            <a:extLst>
              <a:ext uri="{FF2B5EF4-FFF2-40B4-BE49-F238E27FC236}">
                <a16:creationId xmlns:a16="http://schemas.microsoft.com/office/drawing/2014/main" id="{77672EEC-3F01-A734-47F7-39A074A4F9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35168" y="79226"/>
            <a:ext cx="719746" cy="367993"/>
          </a:xfrm>
          <a:prstGeom prst="rect">
            <a:avLst/>
          </a:prstGeom>
        </p:spPr>
      </p:pic>
      <p:cxnSp>
        <p:nvCxnSpPr>
          <p:cNvPr id="13" name="Gerader Verbinder 12">
            <a:extLst>
              <a:ext uri="{FF2B5EF4-FFF2-40B4-BE49-F238E27FC236}">
                <a16:creationId xmlns:a16="http://schemas.microsoft.com/office/drawing/2014/main" id="{F46B9C25-B972-902F-BE5E-BA7B739F0FF6}"/>
              </a:ext>
            </a:extLst>
          </p:cNvPr>
          <p:cNvCxnSpPr/>
          <p:nvPr/>
        </p:nvCxnSpPr>
        <p:spPr>
          <a:xfrm>
            <a:off x="0" y="548641"/>
            <a:ext cx="12192000"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14" name="Fußzeilenplatzhalter 13">
            <a:extLst>
              <a:ext uri="{FF2B5EF4-FFF2-40B4-BE49-F238E27FC236}">
                <a16:creationId xmlns:a16="http://schemas.microsoft.com/office/drawing/2014/main" id="{25A7542F-1946-958D-51F6-3C3A615C16AE}"/>
              </a:ext>
            </a:extLst>
          </p:cNvPr>
          <p:cNvSpPr>
            <a:spLocks noGrp="1"/>
          </p:cNvSpPr>
          <p:nvPr>
            <p:ph type="ftr" sz="quarter" idx="11"/>
          </p:nvPr>
        </p:nvSpPr>
        <p:spPr/>
        <p:txBody>
          <a:bodyPr/>
          <a:lstStyle/>
          <a:p>
            <a:r>
              <a:rPr lang="de-DE" sz="1000" dirty="0"/>
              <a:t>Info Session // Webinar // </a:t>
            </a:r>
            <a:r>
              <a:rPr lang="de-DE" sz="1000" dirty="0" err="1"/>
              <a:t>Draft</a:t>
            </a:r>
            <a:r>
              <a:rPr lang="de-DE" sz="1000" dirty="0"/>
              <a:t> EU Space Act  // 15 Sept 2025</a:t>
            </a:r>
          </a:p>
        </p:txBody>
      </p:sp>
      <p:sp>
        <p:nvSpPr>
          <p:cNvPr id="15" name="Foliennummernplatzhalter 14">
            <a:extLst>
              <a:ext uri="{FF2B5EF4-FFF2-40B4-BE49-F238E27FC236}">
                <a16:creationId xmlns:a16="http://schemas.microsoft.com/office/drawing/2014/main" id="{03A5121A-8049-6832-6197-AD119BB73553}"/>
              </a:ext>
            </a:extLst>
          </p:cNvPr>
          <p:cNvSpPr>
            <a:spLocks noGrp="1"/>
          </p:cNvSpPr>
          <p:nvPr>
            <p:ph type="sldNum" sz="quarter" idx="12"/>
          </p:nvPr>
        </p:nvSpPr>
        <p:spPr/>
        <p:txBody>
          <a:bodyPr/>
          <a:lstStyle/>
          <a:p>
            <a:fld id="{DB4C20BA-4C18-4ECC-BDB9-75BBAF44F74B}" type="slidenum">
              <a:rPr lang="de-DE" smtClean="0"/>
              <a:t>11</a:t>
            </a:fld>
            <a:endParaRPr lang="de-DE" dirty="0"/>
          </a:p>
        </p:txBody>
      </p:sp>
      <p:cxnSp>
        <p:nvCxnSpPr>
          <p:cNvPr id="20" name="Gerader Verbinder 19">
            <a:extLst>
              <a:ext uri="{FF2B5EF4-FFF2-40B4-BE49-F238E27FC236}">
                <a16:creationId xmlns:a16="http://schemas.microsoft.com/office/drawing/2014/main" id="{4BBA99DB-D0AF-E497-3591-0B8596B1A9AD}"/>
              </a:ext>
            </a:extLst>
          </p:cNvPr>
          <p:cNvCxnSpPr/>
          <p:nvPr/>
        </p:nvCxnSpPr>
        <p:spPr>
          <a:xfrm>
            <a:off x="772575" y="1357163"/>
            <a:ext cx="11121695"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 name="Textplatzhalter 1">
            <a:extLst>
              <a:ext uri="{FF2B5EF4-FFF2-40B4-BE49-F238E27FC236}">
                <a16:creationId xmlns:a16="http://schemas.microsoft.com/office/drawing/2014/main" id="{30622DB5-FC47-288C-F3D0-BED26DE95E6A}"/>
              </a:ext>
            </a:extLst>
          </p:cNvPr>
          <p:cNvSpPr txBox="1">
            <a:spLocks/>
          </p:cNvSpPr>
          <p:nvPr/>
        </p:nvSpPr>
        <p:spPr>
          <a:xfrm>
            <a:off x="772575" y="1791140"/>
            <a:ext cx="11121695" cy="4283076"/>
          </a:xfrm>
          <a:prstGeom prst="rect">
            <a:avLst/>
          </a:prstGeom>
          <a:solidFill>
            <a:schemeClr val="bg1">
              <a:lumMod val="95000"/>
              <a:alpha val="48000"/>
            </a:schemeClr>
          </a:solidFill>
        </p:spPr>
        <p:txBody>
          <a:bodyPr vert="horz" lIns="0" tIns="0" rIns="0" bIns="0" numCol="1" spcCol="216000" rtlCol="0">
            <a:noAutofit/>
          </a:bodyPr>
          <a:lstStyle>
            <a:lvl1pPr marL="0" indent="0" algn="l" defTabSz="914400" rtl="0" eaLnBrk="1" latinLnBrk="0" hangingPunct="1">
              <a:lnSpc>
                <a:spcPct val="103000"/>
              </a:lnSpc>
              <a:spcBef>
                <a:spcPts val="1200"/>
              </a:spcBef>
              <a:buFont typeface="Arial" panose="020B0604020202020204" pitchFamily="34" charset="0"/>
              <a:buNone/>
              <a:defRPr sz="1600" kern="1200">
                <a:solidFill>
                  <a:schemeClr val="tx2"/>
                </a:solidFill>
                <a:latin typeface="+mn-lt"/>
                <a:ea typeface="+mn-ea"/>
                <a:cs typeface="+mn-cs"/>
              </a:defRPr>
            </a:lvl1pPr>
            <a:lvl2pPr marL="285750" indent="-285750" algn="l" defTabSz="914400" rtl="0" eaLnBrk="1" latinLnBrk="0" hangingPunct="1">
              <a:lnSpc>
                <a:spcPct val="103000"/>
              </a:lnSpc>
              <a:spcBef>
                <a:spcPts val="600"/>
              </a:spcBef>
              <a:buClr>
                <a:schemeClr val="accent1"/>
              </a:buClr>
              <a:buFont typeface="Wingdings 2" panose="05020102010507070707" pitchFamily="18" charset="2"/>
              <a:buChar char="¾"/>
              <a:defRPr sz="1600" kern="1200">
                <a:solidFill>
                  <a:schemeClr val="tx2"/>
                </a:solidFill>
                <a:latin typeface="+mn-lt"/>
                <a:ea typeface="+mn-ea"/>
                <a:cs typeface="+mn-cs"/>
              </a:defRPr>
            </a:lvl2pPr>
            <a:lvl3pPr marL="0" indent="0" algn="l" defTabSz="914400" rtl="0" eaLnBrk="1" latinLnBrk="0" hangingPunct="1">
              <a:lnSpc>
                <a:spcPct val="103000"/>
              </a:lnSpc>
              <a:spcBef>
                <a:spcPts val="1200"/>
              </a:spcBef>
              <a:buFont typeface="Arial" panose="020B0604020202020204" pitchFamily="34" charset="0"/>
              <a:buNone/>
              <a:defRPr sz="1600" b="1" kern="1200">
                <a:solidFill>
                  <a:schemeClr val="tx2"/>
                </a:solidFill>
                <a:latin typeface="+mn-lt"/>
                <a:ea typeface="+mn-ea"/>
                <a:cs typeface="+mn-cs"/>
              </a:defRPr>
            </a:lvl3pPr>
            <a:lvl4pPr marL="0" indent="0" algn="l" defTabSz="914400" rtl="0" eaLnBrk="1" latinLnBrk="0" hangingPunct="1">
              <a:lnSpc>
                <a:spcPct val="103000"/>
              </a:lnSpc>
              <a:spcBef>
                <a:spcPts val="1200"/>
              </a:spcBef>
              <a:buFont typeface="+mj-lt"/>
              <a:buNone/>
              <a:defRPr sz="1400" kern="1200">
                <a:solidFill>
                  <a:schemeClr val="tx2"/>
                </a:solidFill>
                <a:latin typeface="+mn-lt"/>
                <a:ea typeface="+mn-ea"/>
                <a:cs typeface="+mn-cs"/>
              </a:defRPr>
            </a:lvl4pPr>
            <a:lvl5pPr marL="252000" indent="-252000" algn="l" defTabSz="914400" rtl="0" eaLnBrk="1" latinLnBrk="0" hangingPunct="1">
              <a:lnSpc>
                <a:spcPct val="103000"/>
              </a:lnSpc>
              <a:spcBef>
                <a:spcPts val="600"/>
              </a:spcBef>
              <a:buClr>
                <a:schemeClr val="accent1"/>
              </a:buClr>
              <a:buFont typeface="Wingdings 2" panose="05020102010507070707" pitchFamily="18" charset="2"/>
              <a:buChar char="¾"/>
              <a:defRPr sz="1400" kern="1200">
                <a:solidFill>
                  <a:schemeClr val="tx2"/>
                </a:solidFill>
                <a:latin typeface="+mn-lt"/>
                <a:ea typeface="+mn-ea"/>
                <a:cs typeface="+mn-cs"/>
              </a:defRPr>
            </a:lvl5pPr>
            <a:lvl6pPr marL="468000" indent="-216000" algn="l" defTabSz="914400" rtl="0" eaLnBrk="1" latinLnBrk="0" hangingPunct="1">
              <a:lnSpc>
                <a:spcPct val="103000"/>
              </a:lnSpc>
              <a:spcBef>
                <a:spcPts val="600"/>
              </a:spcBef>
              <a:buClr>
                <a:schemeClr val="accent1"/>
              </a:buClr>
              <a:buFont typeface="Symbol" panose="05050102010706020507" pitchFamily="18" charset="2"/>
              <a:buChar char="-"/>
              <a:defRPr sz="1400" b="0" kern="1200">
                <a:solidFill>
                  <a:schemeClr val="tx2"/>
                </a:solidFill>
                <a:latin typeface="+mn-lt"/>
                <a:ea typeface="+mn-ea"/>
                <a:cs typeface="+mn-cs"/>
              </a:defRPr>
            </a:lvl6pPr>
            <a:lvl7pPr marL="648000" indent="-162000" algn="l" defTabSz="914400" rtl="0" eaLnBrk="1" latinLnBrk="0" hangingPunct="1">
              <a:lnSpc>
                <a:spcPct val="103000"/>
              </a:lnSpc>
              <a:spcBef>
                <a:spcPts val="600"/>
              </a:spcBef>
              <a:buClr>
                <a:schemeClr val="accent1"/>
              </a:buClr>
              <a:buFont typeface="Arial" panose="020B0604020202020204" pitchFamily="34" charset="0"/>
              <a:buChar char="•"/>
              <a:defRPr sz="1200" kern="1200">
                <a:solidFill>
                  <a:schemeClr val="tx2"/>
                </a:solidFill>
                <a:latin typeface="+mn-lt"/>
                <a:ea typeface="+mn-ea"/>
                <a:cs typeface="+mn-cs"/>
              </a:defRPr>
            </a:lvl7pPr>
            <a:lvl8pPr marL="0" indent="0" algn="l" defTabSz="914400" rtl="0" eaLnBrk="1" latinLnBrk="0" hangingPunct="1">
              <a:lnSpc>
                <a:spcPct val="103000"/>
              </a:lnSpc>
              <a:spcBef>
                <a:spcPts val="1200"/>
              </a:spcBef>
              <a:buClr>
                <a:schemeClr val="accent1"/>
              </a:buClr>
              <a:buFont typeface="Wingdings 2" panose="05020102010507070707" pitchFamily="18" charset="2"/>
              <a:buNone/>
              <a:defRPr sz="1400" b="1" kern="1200">
                <a:solidFill>
                  <a:schemeClr val="tx2"/>
                </a:solidFill>
                <a:latin typeface="+mn-lt"/>
                <a:ea typeface="+mn-ea"/>
                <a:cs typeface="+mn-cs"/>
              </a:defRPr>
            </a:lvl8pPr>
            <a:lvl9pPr marL="252000" indent="-252000" algn="l" defTabSz="914400" rtl="0" eaLnBrk="1" latinLnBrk="0" hangingPunct="1">
              <a:lnSpc>
                <a:spcPct val="103000"/>
              </a:lnSpc>
              <a:spcBef>
                <a:spcPts val="600"/>
              </a:spcBef>
              <a:buFontTx/>
              <a:buBlip>
                <a:blip r:embed="rId8"/>
              </a:buBlip>
              <a:tabLst/>
              <a:defRPr sz="1400" b="0" kern="1200">
                <a:solidFill>
                  <a:schemeClr val="tx2"/>
                </a:solidFill>
                <a:latin typeface="+mn-lt"/>
                <a:ea typeface="+mn-ea"/>
                <a:cs typeface="+mn-cs"/>
              </a:defRPr>
            </a:lvl9pPr>
          </a:lstStyle>
          <a:p>
            <a:pPr marL="342900" marR="0" lvl="0" indent="-342900" algn="l" defTabSz="914400" rtl="0" eaLnBrk="1" fontAlgn="auto" latinLnBrk="0" hangingPunct="1">
              <a:lnSpc>
                <a:spcPct val="103000"/>
              </a:lnSpc>
              <a:spcBef>
                <a:spcPts val="600"/>
              </a:spcBef>
              <a:spcAft>
                <a:spcPts val="600"/>
              </a:spcAft>
              <a:buClrTx/>
              <a:buSzTx/>
              <a:buFont typeface="Symbol" panose="05050102010706020507" pitchFamily="18" charset="2"/>
              <a:buChar char=""/>
              <a:tabLst>
                <a:tab pos="228600" algn="l"/>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Risk Management: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Operators must implement comprehensive risk management for digital and physical threats across all mission phases. </a:t>
            </a:r>
          </a:p>
          <a:p>
            <a:pPr marL="342900" marR="0" lvl="0" indent="-342900" algn="l" defTabSz="914400" rtl="0" eaLnBrk="1" fontAlgn="auto" latinLnBrk="0" hangingPunct="1">
              <a:lnSpc>
                <a:spcPct val="103000"/>
              </a:lnSpc>
              <a:spcBef>
                <a:spcPts val="600"/>
              </a:spcBef>
              <a:spcAft>
                <a:spcPts val="600"/>
              </a:spcAft>
              <a:buClrTx/>
              <a:buSzTx/>
              <a:buFont typeface="Symbol" panose="05050102010706020507" pitchFamily="18" charset="2"/>
              <a:buChar char=""/>
              <a:tabLst>
                <a:tab pos="228600" algn="l"/>
              </a:tabLst>
              <a:defRPr/>
            </a:pP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342900" marR="0" lvl="0" indent="-342900" algn="l" defTabSz="914400" rtl="0" eaLnBrk="1" fontAlgn="auto" latinLnBrk="0" hangingPunct="1">
              <a:lnSpc>
                <a:spcPct val="103000"/>
              </a:lnSpc>
              <a:spcBef>
                <a:spcPts val="600"/>
              </a:spcBef>
              <a:spcAft>
                <a:spcPts val="600"/>
              </a:spcAft>
              <a:buClrTx/>
              <a:buSzTx/>
              <a:buFont typeface="Symbol" panose="05050102010706020507" pitchFamily="18" charset="2"/>
              <a:buChar char=""/>
              <a:tabLst>
                <a:tab pos="228600" algn="l"/>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Cybersecurity: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Establish information security systems, access controls, cryptography, backup, and redundancy measures.</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 </a:t>
            </a:r>
          </a:p>
          <a:p>
            <a:pPr marL="594900" lvl="4" indent="-342900">
              <a:spcAft>
                <a:spcPts val="600"/>
              </a:spcAft>
              <a:buFont typeface="Symbol" panose="05050102010706020507" pitchFamily="18" charset="2"/>
              <a:buChar char=""/>
              <a:tabLst>
                <a:tab pos="228600" algn="l"/>
              </a:tabLst>
              <a:defRPr/>
            </a:pPr>
            <a:r>
              <a:rPr lang="en-US" dirty="0">
                <a:solidFill>
                  <a:schemeClr val="tx1"/>
                </a:solidFill>
                <a:latin typeface="Arial" panose="020B0604020202020204" pitchFamily="34" charset="0"/>
                <a:ea typeface="MS Mincho" panose="02020609040205080304" pitchFamily="49" charset="-128"/>
                <a:cs typeface="Times New Roman" panose="02020603050405020304" pitchFamily="18" charset="0"/>
              </a:rPr>
              <a:t>Interaction with NIS2, Critical Entities Resilience Directive (CER)</a:t>
            </a:r>
          </a:p>
          <a:p>
            <a:pPr marL="342900" marR="0" lvl="0" indent="-342900" algn="l" defTabSz="914400" rtl="0" eaLnBrk="1" fontAlgn="auto" latinLnBrk="0" hangingPunct="1">
              <a:lnSpc>
                <a:spcPct val="103000"/>
              </a:lnSpc>
              <a:spcBef>
                <a:spcPts val="600"/>
              </a:spcBef>
              <a:spcAft>
                <a:spcPts val="600"/>
              </a:spcAft>
              <a:buClrTx/>
              <a:buSzTx/>
              <a:buFont typeface="Symbol" panose="05050102010706020507" pitchFamily="18" charset="2"/>
              <a:buChar char=""/>
              <a:tabLst>
                <a:tab pos="228600" algn="l"/>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Continuity &amp; Supply Chain Security: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Operators must manage supply chain risks and ensure supplier compliance with security requirements. </a:t>
            </a: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3000"/>
              </a:lnSpc>
              <a:spcBef>
                <a:spcPts val="1200"/>
              </a:spcBef>
              <a:spcAft>
                <a:spcPts val="0"/>
              </a:spcAft>
              <a:buClrTx/>
              <a:buSzTx/>
              <a:buFont typeface="Arial" panose="020B0604020202020204" pitchFamily="34" charset="0"/>
              <a:buNone/>
              <a:tabLst/>
              <a:defRPr/>
            </a:pPr>
            <a:endParaRPr kumimoji="0" lang="de-DE" sz="1600" b="0" i="0" u="none" strike="noStrike" kern="1200" cap="none" spc="0" normalizeH="0" baseline="0" noProof="0" dirty="0">
              <a:ln>
                <a:noFill/>
              </a:ln>
              <a:solidFill>
                <a:srgbClr val="323232"/>
              </a:solidFill>
              <a:effectLst/>
              <a:uLnTx/>
              <a:uFillTx/>
              <a:latin typeface="Arial"/>
              <a:ea typeface="+mn-ea"/>
              <a:cs typeface="+mn-cs"/>
            </a:endParaRPr>
          </a:p>
        </p:txBody>
      </p:sp>
    </p:spTree>
    <p:extLst>
      <p:ext uri="{BB962C8B-B14F-4D97-AF65-F5344CB8AC3E}">
        <p14:creationId xmlns:p14="http://schemas.microsoft.com/office/powerpoint/2010/main" val="1077693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C7051-018F-70DE-8B67-BD0E54AE40CB}"/>
            </a:ext>
          </a:extLst>
        </p:cNvPr>
        <p:cNvGrpSpPr/>
        <p:nvPr/>
      </p:nvGrpSpPr>
      <p:grpSpPr>
        <a:xfrm>
          <a:off x="0" y="0"/>
          <a:ext cx="0" cy="0"/>
          <a:chOff x="0" y="0"/>
          <a:chExt cx="0" cy="0"/>
        </a:xfrm>
      </p:grpSpPr>
      <p:sp>
        <p:nvSpPr>
          <p:cNvPr id="5" name="Titel 2">
            <a:extLst>
              <a:ext uri="{FF2B5EF4-FFF2-40B4-BE49-F238E27FC236}">
                <a16:creationId xmlns:a16="http://schemas.microsoft.com/office/drawing/2014/main" id="{794A7E96-E159-6A2C-12C7-E04BC0C0E7B4}"/>
              </a:ext>
            </a:extLst>
          </p:cNvPr>
          <p:cNvSpPr>
            <a:spLocks noGrp="1"/>
          </p:cNvSpPr>
          <p:nvPr>
            <p:ph type="title"/>
          </p:nvPr>
        </p:nvSpPr>
        <p:spPr>
          <a:xfrm>
            <a:off x="666208" y="754121"/>
            <a:ext cx="11119201" cy="885177"/>
          </a:xfrm>
        </p:spPr>
        <p:txBody>
          <a:bodyPr>
            <a:normAutofit/>
          </a:bodyPr>
          <a:lstStyle/>
          <a:p>
            <a:pPr>
              <a:lnSpc>
                <a:spcPct val="100000"/>
              </a:lnSpc>
              <a:spcBef>
                <a:spcPts val="600"/>
              </a:spcBef>
              <a:spcAft>
                <a:spcPts val="600"/>
              </a:spcAft>
            </a:pPr>
            <a:r>
              <a:rPr lang="de-DE" sz="2000" b="1" dirty="0">
                <a:solidFill>
                  <a:srgbClr val="000000"/>
                </a:solidFill>
                <a:latin typeface="Arial" panose="020B0604020202020204" pitchFamily="34" charset="0"/>
                <a:cs typeface="Times New Roman" panose="02020603050405020304" pitchFamily="18" charset="0"/>
              </a:rPr>
              <a:t>7  </a:t>
            </a:r>
            <a:r>
              <a:rPr lang="de-DE" sz="2000" b="1" dirty="0" err="1">
                <a:solidFill>
                  <a:srgbClr val="000000"/>
                </a:solidFill>
                <a:latin typeface="Arial" panose="020B0604020202020204" pitchFamily="34" charset="0"/>
                <a:cs typeface="Times New Roman" panose="02020603050405020304" pitchFamily="18" charset="0"/>
              </a:rPr>
              <a:t>Obligations</a:t>
            </a:r>
            <a:r>
              <a:rPr lang="de-DE" sz="2000" b="1" dirty="0">
                <a:solidFill>
                  <a:srgbClr val="000000"/>
                </a:solidFill>
                <a:latin typeface="Arial" panose="020B0604020202020204" pitchFamily="34" charset="0"/>
                <a:cs typeface="Times New Roman" panose="02020603050405020304" pitchFamily="18" charset="0"/>
              </a:rPr>
              <a:t> in Detail: </a:t>
            </a:r>
            <a:r>
              <a:rPr lang="de-DE" sz="2000" b="1" dirty="0" err="1">
                <a:solidFill>
                  <a:srgbClr val="000000"/>
                </a:solidFill>
                <a:latin typeface="Arial" panose="020B0604020202020204" pitchFamily="34" charset="0"/>
                <a:cs typeface="Times New Roman" panose="02020603050405020304" pitchFamily="18" charset="0"/>
              </a:rPr>
              <a:t>Resilience</a:t>
            </a:r>
            <a:r>
              <a:rPr lang="de-DE" sz="2000" b="1" dirty="0">
                <a:solidFill>
                  <a:srgbClr val="000000"/>
                </a:solidFill>
                <a:latin typeface="Arial" panose="020B0604020202020204" pitchFamily="34" charset="0"/>
                <a:cs typeface="Times New Roman" panose="02020603050405020304" pitchFamily="18" charset="0"/>
              </a:rPr>
              <a:t> (2/2)</a:t>
            </a:r>
            <a:endParaRPr lang="de-DE" sz="2000" dirty="0"/>
          </a:p>
        </p:txBody>
      </p:sp>
      <p:pic>
        <p:nvPicPr>
          <p:cNvPr id="6" name="Grafik 5" descr="Ein Bild, das Text, Schrift, Grafiken, Logo enthält.&#10;&#10;KI-generierte Inhalte können fehlerhaft sein.">
            <a:extLst>
              <a:ext uri="{FF2B5EF4-FFF2-40B4-BE49-F238E27FC236}">
                <a16:creationId xmlns:a16="http://schemas.microsoft.com/office/drawing/2014/main" id="{F7376F6A-6914-797F-15BB-6EBBB42F2E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583" y="160754"/>
            <a:ext cx="778687" cy="294589"/>
          </a:xfrm>
          <a:prstGeom prst="rect">
            <a:avLst/>
          </a:prstGeom>
        </p:spPr>
      </p:pic>
      <p:pic>
        <p:nvPicPr>
          <p:cNvPr id="7" name="Grafik 6" descr="Ein Bild, das Text, Schrift, Screenshot, weiß enthält.&#10;&#10;KI-generierte Inhalte können fehlerhaft sein.">
            <a:extLst>
              <a:ext uri="{FF2B5EF4-FFF2-40B4-BE49-F238E27FC236}">
                <a16:creationId xmlns:a16="http://schemas.microsoft.com/office/drawing/2014/main" id="{0F6596B1-A2AD-84DE-8EBE-E5C0335E07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8045" y="160754"/>
            <a:ext cx="1022037" cy="294589"/>
          </a:xfrm>
          <a:prstGeom prst="rect">
            <a:avLst/>
          </a:prstGeom>
        </p:spPr>
      </p:pic>
      <p:pic>
        <p:nvPicPr>
          <p:cNvPr id="8" name="Grafik 7" descr="Ein Bild, das Text, Schrift, Logo, Grafiken enthält.&#10;&#10;KI-generierte Inhalte können fehlerhaft sein.">
            <a:extLst>
              <a:ext uri="{FF2B5EF4-FFF2-40B4-BE49-F238E27FC236}">
                <a16:creationId xmlns:a16="http://schemas.microsoft.com/office/drawing/2014/main" id="{24B8BF7F-EAA0-2FA8-841E-709D0BDD2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7032" y="87880"/>
            <a:ext cx="606391" cy="405019"/>
          </a:xfrm>
          <a:prstGeom prst="rect">
            <a:avLst/>
          </a:prstGeom>
        </p:spPr>
      </p:pic>
      <p:pic>
        <p:nvPicPr>
          <p:cNvPr id="9" name="Grafik 8" descr="Ein Bild, das Text, Schrift, Logo, Grafiken enthält.&#10;&#10;KI-generierte Inhalte können fehlerhaft sein.">
            <a:extLst>
              <a:ext uri="{FF2B5EF4-FFF2-40B4-BE49-F238E27FC236}">
                <a16:creationId xmlns:a16="http://schemas.microsoft.com/office/drawing/2014/main" id="{8BA7E298-70A2-B317-9C39-B754DD84F5E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9592"/>
          <a:stretch>
            <a:fillRect/>
          </a:stretch>
        </p:blipFill>
        <p:spPr bwMode="auto">
          <a:xfrm>
            <a:off x="7984062" y="87880"/>
            <a:ext cx="912149" cy="320539"/>
          </a:xfrm>
          <a:prstGeom prst="rect">
            <a:avLst/>
          </a:prstGeom>
          <a:ln>
            <a:noFill/>
          </a:ln>
          <a:extLst>
            <a:ext uri="{53640926-AAD7-44D8-BBD7-CCE9431645EC}">
              <a14:shadowObscured xmlns:a14="http://schemas.microsoft.com/office/drawing/2010/main"/>
            </a:ext>
          </a:extLst>
        </p:spPr>
      </p:pic>
      <p:pic>
        <p:nvPicPr>
          <p:cNvPr id="10" name="Grafik 9" descr="Ein Bild, das Text, Logo, Schrift, Grafiken enthält.&#10;&#10;KI-generierte Inhalte können fehlerhaft sein.">
            <a:extLst>
              <a:ext uri="{FF2B5EF4-FFF2-40B4-BE49-F238E27FC236}">
                <a16:creationId xmlns:a16="http://schemas.microsoft.com/office/drawing/2014/main" id="{51D56C33-F4B5-72FB-CAB2-5ECA549CF2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5168" y="79226"/>
            <a:ext cx="719746" cy="367993"/>
          </a:xfrm>
          <a:prstGeom prst="rect">
            <a:avLst/>
          </a:prstGeom>
        </p:spPr>
      </p:pic>
      <p:cxnSp>
        <p:nvCxnSpPr>
          <p:cNvPr id="13" name="Gerader Verbinder 12">
            <a:extLst>
              <a:ext uri="{FF2B5EF4-FFF2-40B4-BE49-F238E27FC236}">
                <a16:creationId xmlns:a16="http://schemas.microsoft.com/office/drawing/2014/main" id="{7F4E17E2-AAA7-BAA9-CCD6-BA71F1AA7E38}"/>
              </a:ext>
            </a:extLst>
          </p:cNvPr>
          <p:cNvCxnSpPr/>
          <p:nvPr/>
        </p:nvCxnSpPr>
        <p:spPr>
          <a:xfrm>
            <a:off x="0" y="548641"/>
            <a:ext cx="12192000"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14" name="Fußzeilenplatzhalter 13">
            <a:extLst>
              <a:ext uri="{FF2B5EF4-FFF2-40B4-BE49-F238E27FC236}">
                <a16:creationId xmlns:a16="http://schemas.microsoft.com/office/drawing/2014/main" id="{A6BE0613-D3ED-B69F-423E-F6BDCC16C749}"/>
              </a:ext>
            </a:extLst>
          </p:cNvPr>
          <p:cNvSpPr>
            <a:spLocks noGrp="1"/>
          </p:cNvSpPr>
          <p:nvPr>
            <p:ph type="ftr" sz="quarter" idx="11"/>
          </p:nvPr>
        </p:nvSpPr>
        <p:spPr/>
        <p:txBody>
          <a:bodyPr/>
          <a:lstStyle/>
          <a:p>
            <a:r>
              <a:rPr lang="de-DE" sz="1000" dirty="0"/>
              <a:t>Info Session // Webinar // </a:t>
            </a:r>
            <a:r>
              <a:rPr lang="de-DE" sz="1000" dirty="0" err="1"/>
              <a:t>Draft</a:t>
            </a:r>
            <a:r>
              <a:rPr lang="de-DE" sz="1000" dirty="0"/>
              <a:t> EU Space Act  // 15 Sept 2025</a:t>
            </a:r>
          </a:p>
        </p:txBody>
      </p:sp>
      <p:sp>
        <p:nvSpPr>
          <p:cNvPr id="15" name="Foliennummernplatzhalter 14">
            <a:extLst>
              <a:ext uri="{FF2B5EF4-FFF2-40B4-BE49-F238E27FC236}">
                <a16:creationId xmlns:a16="http://schemas.microsoft.com/office/drawing/2014/main" id="{784941D6-5103-F054-D455-0E6E61B85DB9}"/>
              </a:ext>
            </a:extLst>
          </p:cNvPr>
          <p:cNvSpPr>
            <a:spLocks noGrp="1"/>
          </p:cNvSpPr>
          <p:nvPr>
            <p:ph type="sldNum" sz="quarter" idx="12"/>
          </p:nvPr>
        </p:nvSpPr>
        <p:spPr/>
        <p:txBody>
          <a:bodyPr/>
          <a:lstStyle/>
          <a:p>
            <a:fld id="{DB4C20BA-4C18-4ECC-BDB9-75BBAF44F74B}" type="slidenum">
              <a:rPr lang="de-DE" smtClean="0"/>
              <a:t>12</a:t>
            </a:fld>
            <a:endParaRPr lang="de-DE" dirty="0"/>
          </a:p>
        </p:txBody>
      </p:sp>
      <p:cxnSp>
        <p:nvCxnSpPr>
          <p:cNvPr id="20" name="Gerader Verbinder 19">
            <a:extLst>
              <a:ext uri="{FF2B5EF4-FFF2-40B4-BE49-F238E27FC236}">
                <a16:creationId xmlns:a16="http://schemas.microsoft.com/office/drawing/2014/main" id="{F1D04B36-6169-C5D4-1503-089103F09714}"/>
              </a:ext>
            </a:extLst>
          </p:cNvPr>
          <p:cNvCxnSpPr/>
          <p:nvPr/>
        </p:nvCxnSpPr>
        <p:spPr>
          <a:xfrm>
            <a:off x="772575" y="1357163"/>
            <a:ext cx="11121695"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 name="Textplatzhalter 1">
            <a:extLst>
              <a:ext uri="{FF2B5EF4-FFF2-40B4-BE49-F238E27FC236}">
                <a16:creationId xmlns:a16="http://schemas.microsoft.com/office/drawing/2014/main" id="{8004910F-E3CB-AAA6-B99A-18242CF2DB85}"/>
              </a:ext>
            </a:extLst>
          </p:cNvPr>
          <p:cNvSpPr txBox="1">
            <a:spLocks/>
          </p:cNvSpPr>
          <p:nvPr/>
        </p:nvSpPr>
        <p:spPr>
          <a:xfrm>
            <a:off x="772575" y="1791140"/>
            <a:ext cx="11121695" cy="4283076"/>
          </a:xfrm>
          <a:prstGeom prst="rect">
            <a:avLst/>
          </a:prstGeom>
          <a:solidFill>
            <a:schemeClr val="bg1">
              <a:lumMod val="95000"/>
              <a:alpha val="48000"/>
            </a:schemeClr>
          </a:solidFill>
        </p:spPr>
        <p:txBody>
          <a:bodyPr vert="horz" lIns="0" tIns="0" rIns="0" bIns="0" numCol="1" spcCol="216000" rtlCol="0">
            <a:noAutofit/>
          </a:bodyPr>
          <a:lstStyle>
            <a:lvl1pPr marL="0" indent="0" algn="l" defTabSz="914400" rtl="0" eaLnBrk="1" latinLnBrk="0" hangingPunct="1">
              <a:lnSpc>
                <a:spcPct val="103000"/>
              </a:lnSpc>
              <a:spcBef>
                <a:spcPts val="1200"/>
              </a:spcBef>
              <a:buFont typeface="Arial" panose="020B0604020202020204" pitchFamily="34" charset="0"/>
              <a:buNone/>
              <a:defRPr sz="1600" kern="1200">
                <a:solidFill>
                  <a:schemeClr val="tx2"/>
                </a:solidFill>
                <a:latin typeface="+mn-lt"/>
                <a:ea typeface="+mn-ea"/>
                <a:cs typeface="+mn-cs"/>
              </a:defRPr>
            </a:lvl1pPr>
            <a:lvl2pPr marL="285750" indent="-285750" algn="l" defTabSz="914400" rtl="0" eaLnBrk="1" latinLnBrk="0" hangingPunct="1">
              <a:lnSpc>
                <a:spcPct val="103000"/>
              </a:lnSpc>
              <a:spcBef>
                <a:spcPts val="600"/>
              </a:spcBef>
              <a:buClr>
                <a:schemeClr val="accent1"/>
              </a:buClr>
              <a:buFont typeface="Wingdings 2" panose="05020102010507070707" pitchFamily="18" charset="2"/>
              <a:buChar char="¾"/>
              <a:defRPr sz="1600" kern="1200">
                <a:solidFill>
                  <a:schemeClr val="tx2"/>
                </a:solidFill>
                <a:latin typeface="+mn-lt"/>
                <a:ea typeface="+mn-ea"/>
                <a:cs typeface="+mn-cs"/>
              </a:defRPr>
            </a:lvl2pPr>
            <a:lvl3pPr marL="0" indent="0" algn="l" defTabSz="914400" rtl="0" eaLnBrk="1" latinLnBrk="0" hangingPunct="1">
              <a:lnSpc>
                <a:spcPct val="103000"/>
              </a:lnSpc>
              <a:spcBef>
                <a:spcPts val="1200"/>
              </a:spcBef>
              <a:buFont typeface="Arial" panose="020B0604020202020204" pitchFamily="34" charset="0"/>
              <a:buNone/>
              <a:defRPr sz="1600" b="1" kern="1200">
                <a:solidFill>
                  <a:schemeClr val="tx2"/>
                </a:solidFill>
                <a:latin typeface="+mn-lt"/>
                <a:ea typeface="+mn-ea"/>
                <a:cs typeface="+mn-cs"/>
              </a:defRPr>
            </a:lvl3pPr>
            <a:lvl4pPr marL="0" indent="0" algn="l" defTabSz="914400" rtl="0" eaLnBrk="1" latinLnBrk="0" hangingPunct="1">
              <a:lnSpc>
                <a:spcPct val="103000"/>
              </a:lnSpc>
              <a:spcBef>
                <a:spcPts val="1200"/>
              </a:spcBef>
              <a:buFont typeface="+mj-lt"/>
              <a:buNone/>
              <a:defRPr sz="1400" kern="1200">
                <a:solidFill>
                  <a:schemeClr val="tx2"/>
                </a:solidFill>
                <a:latin typeface="+mn-lt"/>
                <a:ea typeface="+mn-ea"/>
                <a:cs typeface="+mn-cs"/>
              </a:defRPr>
            </a:lvl4pPr>
            <a:lvl5pPr marL="252000" indent="-252000" algn="l" defTabSz="914400" rtl="0" eaLnBrk="1" latinLnBrk="0" hangingPunct="1">
              <a:lnSpc>
                <a:spcPct val="103000"/>
              </a:lnSpc>
              <a:spcBef>
                <a:spcPts val="600"/>
              </a:spcBef>
              <a:buClr>
                <a:schemeClr val="accent1"/>
              </a:buClr>
              <a:buFont typeface="Wingdings 2" panose="05020102010507070707" pitchFamily="18" charset="2"/>
              <a:buChar char="¾"/>
              <a:defRPr sz="1400" kern="1200">
                <a:solidFill>
                  <a:schemeClr val="tx2"/>
                </a:solidFill>
                <a:latin typeface="+mn-lt"/>
                <a:ea typeface="+mn-ea"/>
                <a:cs typeface="+mn-cs"/>
              </a:defRPr>
            </a:lvl5pPr>
            <a:lvl6pPr marL="468000" indent="-216000" algn="l" defTabSz="914400" rtl="0" eaLnBrk="1" latinLnBrk="0" hangingPunct="1">
              <a:lnSpc>
                <a:spcPct val="103000"/>
              </a:lnSpc>
              <a:spcBef>
                <a:spcPts val="600"/>
              </a:spcBef>
              <a:buClr>
                <a:schemeClr val="accent1"/>
              </a:buClr>
              <a:buFont typeface="Symbol" panose="05050102010706020507" pitchFamily="18" charset="2"/>
              <a:buChar char="-"/>
              <a:defRPr sz="1400" b="0" kern="1200">
                <a:solidFill>
                  <a:schemeClr val="tx2"/>
                </a:solidFill>
                <a:latin typeface="+mn-lt"/>
                <a:ea typeface="+mn-ea"/>
                <a:cs typeface="+mn-cs"/>
              </a:defRPr>
            </a:lvl6pPr>
            <a:lvl7pPr marL="648000" indent="-162000" algn="l" defTabSz="914400" rtl="0" eaLnBrk="1" latinLnBrk="0" hangingPunct="1">
              <a:lnSpc>
                <a:spcPct val="103000"/>
              </a:lnSpc>
              <a:spcBef>
                <a:spcPts val="600"/>
              </a:spcBef>
              <a:buClr>
                <a:schemeClr val="accent1"/>
              </a:buClr>
              <a:buFont typeface="Arial" panose="020B0604020202020204" pitchFamily="34" charset="0"/>
              <a:buChar char="•"/>
              <a:defRPr sz="1200" kern="1200">
                <a:solidFill>
                  <a:schemeClr val="tx2"/>
                </a:solidFill>
                <a:latin typeface="+mn-lt"/>
                <a:ea typeface="+mn-ea"/>
                <a:cs typeface="+mn-cs"/>
              </a:defRPr>
            </a:lvl7pPr>
            <a:lvl8pPr marL="0" indent="0" algn="l" defTabSz="914400" rtl="0" eaLnBrk="1" latinLnBrk="0" hangingPunct="1">
              <a:lnSpc>
                <a:spcPct val="103000"/>
              </a:lnSpc>
              <a:spcBef>
                <a:spcPts val="1200"/>
              </a:spcBef>
              <a:buClr>
                <a:schemeClr val="accent1"/>
              </a:buClr>
              <a:buFont typeface="Wingdings 2" panose="05020102010507070707" pitchFamily="18" charset="2"/>
              <a:buNone/>
              <a:defRPr sz="1400" b="1" kern="1200">
                <a:solidFill>
                  <a:schemeClr val="tx2"/>
                </a:solidFill>
                <a:latin typeface="+mn-lt"/>
                <a:ea typeface="+mn-ea"/>
                <a:cs typeface="+mn-cs"/>
              </a:defRPr>
            </a:lvl8pPr>
            <a:lvl9pPr marL="252000" indent="-252000" algn="l" defTabSz="914400" rtl="0" eaLnBrk="1" latinLnBrk="0" hangingPunct="1">
              <a:lnSpc>
                <a:spcPct val="103000"/>
              </a:lnSpc>
              <a:spcBef>
                <a:spcPts val="600"/>
              </a:spcBef>
              <a:buFontTx/>
              <a:buBlip>
                <a:blip r:embed="rId7"/>
              </a:buBlip>
              <a:tabLst/>
              <a:defRPr sz="1400" b="0" kern="1200">
                <a:solidFill>
                  <a:schemeClr val="tx2"/>
                </a:solidFill>
                <a:latin typeface="+mn-lt"/>
                <a:ea typeface="+mn-ea"/>
                <a:cs typeface="+mn-cs"/>
              </a:defRPr>
            </a:lvl9pPr>
          </a:lstStyle>
          <a:p>
            <a:pPr marL="0" marR="0" lvl="0" indent="0" algn="l" defTabSz="914400" rtl="0" eaLnBrk="1" fontAlgn="auto" latinLnBrk="0" hangingPunct="1">
              <a:lnSpc>
                <a:spcPct val="103000"/>
              </a:lnSpc>
              <a:spcBef>
                <a:spcPts val="1200"/>
              </a:spcBef>
              <a:spcAft>
                <a:spcPts val="0"/>
              </a:spcAft>
              <a:buClrTx/>
              <a:buSzTx/>
              <a:buFont typeface="Arial" panose="020B0604020202020204" pitchFamily="34" charset="0"/>
              <a:buNone/>
              <a:tabLst/>
              <a:defRPr/>
            </a:pPr>
            <a:endParaRPr kumimoji="0" lang="de-DE" sz="1600" b="0" i="0" u="none" strike="noStrike" kern="1200" cap="none" spc="0" normalizeH="0" baseline="0" noProof="0" dirty="0">
              <a:ln>
                <a:noFill/>
              </a:ln>
              <a:solidFill>
                <a:srgbClr val="323232"/>
              </a:solidFill>
              <a:effectLst/>
              <a:uLnTx/>
              <a:uFillTx/>
              <a:latin typeface="Arial"/>
              <a:ea typeface="+mn-ea"/>
              <a:cs typeface="+mn-cs"/>
            </a:endParaRPr>
          </a:p>
        </p:txBody>
      </p:sp>
      <p:grpSp>
        <p:nvGrpSpPr>
          <p:cNvPr id="2" name="Group 2">
            <a:extLst>
              <a:ext uri="{FF2B5EF4-FFF2-40B4-BE49-F238E27FC236}">
                <a16:creationId xmlns:a16="http://schemas.microsoft.com/office/drawing/2014/main" id="{1C5C4412-631A-2087-0D50-40A9305D0646}"/>
              </a:ext>
            </a:extLst>
          </p:cNvPr>
          <p:cNvGrpSpPr/>
          <p:nvPr/>
        </p:nvGrpSpPr>
        <p:grpSpPr>
          <a:xfrm>
            <a:off x="838200" y="1866314"/>
            <a:ext cx="4835991" cy="4565210"/>
            <a:chOff x="0" y="0"/>
            <a:chExt cx="2965302" cy="2700816"/>
          </a:xfrm>
        </p:grpSpPr>
        <p:sp>
          <p:nvSpPr>
            <p:cNvPr id="4" name="Freeform 3">
              <a:extLst>
                <a:ext uri="{FF2B5EF4-FFF2-40B4-BE49-F238E27FC236}">
                  <a16:creationId xmlns:a16="http://schemas.microsoft.com/office/drawing/2014/main" id="{B7C0AF89-F73D-DAD0-1112-BD06830D86BA}"/>
                </a:ext>
              </a:extLst>
            </p:cNvPr>
            <p:cNvSpPr/>
            <p:nvPr/>
          </p:nvSpPr>
          <p:spPr>
            <a:xfrm>
              <a:off x="0" y="0"/>
              <a:ext cx="2965302" cy="2700816"/>
            </a:xfrm>
            <a:custGeom>
              <a:avLst/>
              <a:gdLst/>
              <a:ahLst/>
              <a:cxnLst/>
              <a:rect l="l" t="t" r="r" b="b"/>
              <a:pathLst>
                <a:path w="2965302" h="2700816">
                  <a:moveTo>
                    <a:pt x="0" y="0"/>
                  </a:moveTo>
                  <a:lnTo>
                    <a:pt x="2965302" y="0"/>
                  </a:lnTo>
                  <a:lnTo>
                    <a:pt x="2965302" y="2700816"/>
                  </a:lnTo>
                  <a:lnTo>
                    <a:pt x="0" y="2700816"/>
                  </a:lnTo>
                  <a:close/>
                </a:path>
              </a:pathLst>
            </a:custGeom>
            <a:solidFill>
              <a:srgbClr val="003367"/>
            </a:solidFill>
            <a:ln cap="sq">
              <a:noFill/>
              <a:prstDash val="solid"/>
              <a:miter/>
            </a:ln>
          </p:spPr>
          <p:txBody>
            <a:bodyPr/>
            <a:lstStyle/>
            <a:p>
              <a:endParaRPr lang="fr-FR"/>
            </a:p>
          </p:txBody>
        </p:sp>
        <p:sp>
          <p:nvSpPr>
            <p:cNvPr id="11" name="TextBox 4">
              <a:extLst>
                <a:ext uri="{FF2B5EF4-FFF2-40B4-BE49-F238E27FC236}">
                  <a16:creationId xmlns:a16="http://schemas.microsoft.com/office/drawing/2014/main" id="{FB466852-4D25-A534-41B3-50B3F3D9384A}"/>
                </a:ext>
              </a:extLst>
            </p:cNvPr>
            <p:cNvSpPr txBox="1"/>
            <p:nvPr/>
          </p:nvSpPr>
          <p:spPr>
            <a:xfrm>
              <a:off x="0" y="-28575"/>
              <a:ext cx="2965302" cy="2729391"/>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2" name="Freeform 3">
            <a:extLst>
              <a:ext uri="{FF2B5EF4-FFF2-40B4-BE49-F238E27FC236}">
                <a16:creationId xmlns:a16="http://schemas.microsoft.com/office/drawing/2014/main" id="{E3660046-81E1-CAC5-0C09-3A90B38BE1C1}"/>
              </a:ext>
            </a:extLst>
          </p:cNvPr>
          <p:cNvSpPr/>
          <p:nvPr/>
        </p:nvSpPr>
        <p:spPr>
          <a:xfrm>
            <a:off x="6517812" y="1866314"/>
            <a:ext cx="4981304" cy="4564164"/>
          </a:xfrm>
          <a:custGeom>
            <a:avLst/>
            <a:gdLst/>
            <a:ahLst/>
            <a:cxnLst/>
            <a:rect l="l" t="t" r="r" b="b"/>
            <a:pathLst>
              <a:path w="2965302" h="2700816">
                <a:moveTo>
                  <a:pt x="0" y="0"/>
                </a:moveTo>
                <a:lnTo>
                  <a:pt x="2965302" y="0"/>
                </a:lnTo>
                <a:lnTo>
                  <a:pt x="2965302" y="2700816"/>
                </a:lnTo>
                <a:lnTo>
                  <a:pt x="0" y="2700816"/>
                </a:lnTo>
                <a:close/>
              </a:path>
            </a:pathLst>
          </a:custGeom>
          <a:solidFill>
            <a:srgbClr val="003367"/>
          </a:solidFill>
          <a:ln cap="sq">
            <a:noFill/>
            <a:prstDash val="solid"/>
            <a:miter/>
          </a:ln>
        </p:spPr>
        <p:txBody>
          <a:bodyPr/>
          <a:lstStyle/>
          <a:p>
            <a:pPr marL="561366" lvl="1" indent="-280683">
              <a:buFont typeface="Arial"/>
              <a:buChar char="•"/>
            </a:pPr>
            <a:endParaRPr lang="en-US" sz="1400" b="1" dirty="0">
              <a:solidFill>
                <a:srgbClr val="FFC000"/>
              </a:solidFill>
              <a:latin typeface="Cardo Bold"/>
              <a:ea typeface="Cardo Bold"/>
              <a:cs typeface="Cardo Bold"/>
              <a:sym typeface="Cardo Bold"/>
            </a:endParaRPr>
          </a:p>
          <a:p>
            <a:pPr marL="561366" lvl="1" indent="-280683">
              <a:buFont typeface="Arial"/>
              <a:buChar char="•"/>
            </a:pPr>
            <a:r>
              <a:rPr lang="en-US" sz="1400" b="1" dirty="0">
                <a:solidFill>
                  <a:srgbClr val="FFC000"/>
                </a:solidFill>
                <a:latin typeface="Cardo Bold"/>
                <a:ea typeface="Cardo Bold"/>
                <a:cs typeface="Cardo Bold"/>
                <a:sym typeface="Cardo Bold"/>
              </a:rPr>
              <a:t>Information sharing</a:t>
            </a:r>
          </a:p>
        </p:txBody>
      </p:sp>
      <p:sp>
        <p:nvSpPr>
          <p:cNvPr id="16" name="TextBox 13">
            <a:extLst>
              <a:ext uri="{FF2B5EF4-FFF2-40B4-BE49-F238E27FC236}">
                <a16:creationId xmlns:a16="http://schemas.microsoft.com/office/drawing/2014/main" id="{C8E86E14-9041-C600-6481-43599880D86E}"/>
              </a:ext>
            </a:extLst>
          </p:cNvPr>
          <p:cNvSpPr txBox="1"/>
          <p:nvPr/>
        </p:nvSpPr>
        <p:spPr>
          <a:xfrm>
            <a:off x="885825" y="2073273"/>
            <a:ext cx="4505326" cy="5816977"/>
          </a:xfrm>
          <a:prstGeom prst="rect">
            <a:avLst/>
          </a:prstGeom>
        </p:spPr>
        <p:txBody>
          <a:bodyPr wrap="square" lIns="0" tIns="0" rIns="0" bIns="0" rtlCol="0" anchor="t">
            <a:spAutoFit/>
          </a:bodyPr>
          <a:lstStyle/>
          <a:p>
            <a:pPr marL="561366" lvl="1" indent="-280683">
              <a:buFont typeface="Arial"/>
              <a:buChar char="•"/>
            </a:pPr>
            <a:r>
              <a:rPr lang="en-US" sz="1400" b="1" dirty="0">
                <a:solidFill>
                  <a:srgbClr val="FFC000"/>
                </a:solidFill>
                <a:latin typeface="Cardo Bold"/>
                <a:ea typeface="Cardo Bold"/>
                <a:cs typeface="Cardo Bold"/>
                <a:sym typeface="Cardo Bold"/>
              </a:rPr>
              <a:t>Incident Reporting &amp; Networks &amp; Space cyber governance</a:t>
            </a:r>
          </a:p>
          <a:p>
            <a:pPr marL="561366" lvl="1" indent="-280683" algn="l">
              <a:buFont typeface="Arial"/>
              <a:buChar char="•"/>
            </a:pPr>
            <a:endParaRPr lang="en-US" sz="1400" dirty="0">
              <a:solidFill>
                <a:schemeClr val="bg1"/>
              </a:solidFill>
              <a:latin typeface="Cardo"/>
              <a:ea typeface="Cardo"/>
              <a:cs typeface="Cardo"/>
              <a:sym typeface="Cardo"/>
            </a:endParaRPr>
          </a:p>
          <a:p>
            <a:pPr marL="561366" lvl="1" indent="-280683">
              <a:buFont typeface="Arial"/>
              <a:buChar char="•"/>
            </a:pPr>
            <a:r>
              <a:rPr lang="en-US" sz="1400" b="1" dirty="0">
                <a:solidFill>
                  <a:schemeClr val="bg1"/>
                </a:solidFill>
                <a:latin typeface="Arial" panose="020B0604020202020204" pitchFamily="34" charset="0"/>
                <a:ea typeface="MS Mincho" panose="02020609040205080304" pitchFamily="49" charset="-128"/>
                <a:cs typeface="Times New Roman" panose="02020603050405020304" pitchFamily="18" charset="0"/>
              </a:rPr>
              <a:t>Incident Reporting: </a:t>
            </a:r>
            <a:r>
              <a:rPr lang="en-US" sz="1400" dirty="0">
                <a:solidFill>
                  <a:schemeClr val="bg1"/>
                </a:solidFill>
                <a:latin typeface="Arial" panose="020B0604020202020204" pitchFamily="34" charset="0"/>
                <a:ea typeface="MS Mincho" panose="02020609040205080304" pitchFamily="49" charset="-128"/>
                <a:cs typeface="Times New Roman" panose="02020603050405020304" pitchFamily="18" charset="0"/>
              </a:rPr>
              <a:t>Significant incidents must be reported to authorities and the EU Agency. </a:t>
            </a:r>
            <a:endParaRPr lang="de-DE" sz="1400" dirty="0">
              <a:solidFill>
                <a:schemeClr val="bg1"/>
              </a:solidFill>
              <a:latin typeface="Arial" panose="020B0604020202020204" pitchFamily="34" charset="0"/>
              <a:ea typeface="MS Mincho" panose="02020609040205080304" pitchFamily="49" charset="-128"/>
              <a:cs typeface="Times New Roman" panose="02020603050405020304" pitchFamily="18" charset="0"/>
            </a:endParaRPr>
          </a:p>
          <a:p>
            <a:pPr marL="561366" lvl="1" indent="-280683" algn="l">
              <a:buFont typeface="Arial"/>
              <a:buChar char="•"/>
            </a:pPr>
            <a:endParaRPr lang="en-US" sz="1400" dirty="0">
              <a:solidFill>
                <a:srgbClr val="FFFFFF"/>
              </a:solidFill>
              <a:latin typeface="Cardo"/>
              <a:ea typeface="Cardo"/>
              <a:cs typeface="Cardo"/>
              <a:sym typeface="Cardo"/>
            </a:endParaRPr>
          </a:p>
          <a:p>
            <a:pPr marL="561366" lvl="1" indent="-280683" algn="l">
              <a:buFont typeface="Arial"/>
              <a:buChar char="•"/>
            </a:pPr>
            <a:r>
              <a:rPr lang="en-US" sz="1400" dirty="0">
                <a:solidFill>
                  <a:srgbClr val="FFFFFF"/>
                </a:solidFill>
                <a:latin typeface="Cardo"/>
                <a:ea typeface="Cardo"/>
                <a:cs typeface="Cardo"/>
                <a:sym typeface="Cardo"/>
              </a:rPr>
              <a:t>Operators must report significant incidents:</a:t>
            </a:r>
          </a:p>
          <a:p>
            <a:pPr marL="561366" lvl="1" indent="-280683" algn="l">
              <a:buFont typeface="Arial"/>
              <a:buChar char="•"/>
            </a:pPr>
            <a:endParaRPr lang="en-US" sz="1400" dirty="0">
              <a:solidFill>
                <a:srgbClr val="FFFFFF"/>
              </a:solidFill>
              <a:latin typeface="Cardo"/>
              <a:ea typeface="Cardo"/>
              <a:cs typeface="Cardo"/>
              <a:sym typeface="Cardo"/>
            </a:endParaRPr>
          </a:p>
          <a:p>
            <a:pPr marL="1122733" lvl="2" indent="-374244" algn="l">
              <a:buFont typeface="Arial"/>
              <a:buChar char="⚬"/>
            </a:pPr>
            <a:r>
              <a:rPr lang="en-US" sz="1400" dirty="0">
                <a:solidFill>
                  <a:srgbClr val="FFFFFF"/>
                </a:solidFill>
                <a:latin typeface="Cardo"/>
                <a:ea typeface="Cardo"/>
                <a:cs typeface="Cardo"/>
                <a:sym typeface="Cardo"/>
              </a:rPr>
              <a:t>Early warning: 12–24h.</a:t>
            </a:r>
          </a:p>
          <a:p>
            <a:pPr marL="1122733" lvl="2" indent="-374244" algn="l">
              <a:buFont typeface="Arial"/>
              <a:buChar char="⚬"/>
            </a:pPr>
            <a:r>
              <a:rPr lang="en-US" sz="1400" dirty="0">
                <a:solidFill>
                  <a:srgbClr val="FFFFFF"/>
                </a:solidFill>
                <a:latin typeface="Cardo"/>
                <a:ea typeface="Cardo"/>
                <a:cs typeface="Cardo"/>
                <a:sym typeface="Cardo"/>
              </a:rPr>
              <a:t>Detailed report: 72h.</a:t>
            </a:r>
          </a:p>
          <a:p>
            <a:pPr marL="1122733" lvl="2" indent="-374244" algn="l">
              <a:buFont typeface="Arial"/>
              <a:buChar char="⚬"/>
            </a:pPr>
            <a:r>
              <a:rPr lang="en-US" sz="1400" dirty="0">
                <a:solidFill>
                  <a:srgbClr val="FFFFFF"/>
                </a:solidFill>
                <a:latin typeface="Cardo"/>
                <a:ea typeface="Cardo"/>
                <a:cs typeface="Cardo"/>
                <a:sym typeface="Cardo"/>
              </a:rPr>
              <a:t>Final report: 1 month.</a:t>
            </a:r>
          </a:p>
          <a:p>
            <a:pPr marL="561366" lvl="1" indent="-280683" algn="l">
              <a:buFont typeface="Arial"/>
              <a:buChar char="•"/>
            </a:pPr>
            <a:endParaRPr lang="en-US" sz="1400" dirty="0">
              <a:solidFill>
                <a:srgbClr val="FFFFFF"/>
              </a:solidFill>
              <a:latin typeface="Cardo"/>
              <a:ea typeface="Cardo"/>
              <a:cs typeface="Cardo"/>
              <a:sym typeface="Cardo"/>
            </a:endParaRPr>
          </a:p>
          <a:p>
            <a:pPr marL="561366" lvl="1" indent="-280683" algn="l">
              <a:buFont typeface="Arial"/>
              <a:buChar char="•"/>
            </a:pPr>
            <a:r>
              <a:rPr lang="en-US" sz="1400" dirty="0">
                <a:solidFill>
                  <a:srgbClr val="FFFFFF"/>
                </a:solidFill>
                <a:latin typeface="Cardo"/>
                <a:ea typeface="Cardo"/>
                <a:cs typeface="Cardo"/>
                <a:sym typeface="Cardo"/>
              </a:rPr>
              <a:t>Significant = severe disruption or cross-border impacts.</a:t>
            </a:r>
          </a:p>
          <a:p>
            <a:pPr marL="561366" lvl="1" indent="-280683" algn="l">
              <a:buFont typeface="Arial"/>
              <a:buChar char="•"/>
            </a:pPr>
            <a:endParaRPr lang="en-US" sz="1400" dirty="0">
              <a:solidFill>
                <a:srgbClr val="FFFFFF"/>
              </a:solidFill>
              <a:latin typeface="Cardo"/>
              <a:ea typeface="Cardo"/>
              <a:cs typeface="Cardo"/>
              <a:sym typeface="Cardo"/>
            </a:endParaRPr>
          </a:p>
          <a:p>
            <a:pPr marL="561366" lvl="1" indent="-280683" algn="l">
              <a:buFont typeface="Arial"/>
              <a:buChar char="•"/>
            </a:pPr>
            <a:r>
              <a:rPr lang="en-US" sz="1400" dirty="0">
                <a:solidFill>
                  <a:srgbClr val="FFFFFF"/>
                </a:solidFill>
                <a:latin typeface="Cardo"/>
                <a:ea typeface="Cardo"/>
                <a:cs typeface="Cardo"/>
                <a:sym typeface="Cardo"/>
              </a:rPr>
              <a:t>Union Space Resilience Network (EUSRN):</a:t>
            </a:r>
          </a:p>
          <a:p>
            <a:pPr marL="1122733" lvl="2" indent="-374244" algn="l">
              <a:buFont typeface="Arial"/>
              <a:buChar char="⚬"/>
            </a:pPr>
            <a:r>
              <a:rPr lang="en-US" sz="1400" dirty="0">
                <a:solidFill>
                  <a:srgbClr val="FFFFFF"/>
                </a:solidFill>
                <a:latin typeface="Cardo"/>
                <a:ea typeface="Cardo"/>
                <a:cs typeface="Cardo"/>
                <a:sym typeface="Cardo"/>
              </a:rPr>
              <a:t>Coordinates responses, exchanges with ENISA, CSIRTs, EU-</a:t>
            </a:r>
            <a:r>
              <a:rPr lang="en-US" sz="1400" dirty="0" err="1">
                <a:solidFill>
                  <a:srgbClr val="FFFFFF"/>
                </a:solidFill>
                <a:latin typeface="Cardo"/>
                <a:ea typeface="Cardo"/>
                <a:cs typeface="Cardo"/>
                <a:sym typeface="Cardo"/>
              </a:rPr>
              <a:t>CyCLONe</a:t>
            </a:r>
            <a:r>
              <a:rPr lang="en-US" sz="1400" dirty="0">
                <a:solidFill>
                  <a:srgbClr val="FFFFFF"/>
                </a:solidFill>
                <a:latin typeface="Cardo"/>
                <a:ea typeface="Cardo"/>
                <a:cs typeface="Cardo"/>
                <a:sym typeface="Cardo"/>
              </a:rPr>
              <a:t>.</a:t>
            </a:r>
          </a:p>
          <a:p>
            <a:pPr marL="1122733" lvl="2" indent="-374244" algn="l">
              <a:buFont typeface="Arial"/>
              <a:buChar char="⚬"/>
            </a:pPr>
            <a:r>
              <a:rPr lang="en-US" sz="1400" dirty="0">
                <a:solidFill>
                  <a:srgbClr val="FFFFFF"/>
                </a:solidFill>
                <a:latin typeface="Cardo"/>
                <a:ea typeface="Cardo"/>
                <a:cs typeface="Cardo"/>
                <a:sym typeface="Cardo"/>
              </a:rPr>
              <a:t>Regular meetings chaired by Commission/Agency.</a:t>
            </a:r>
          </a:p>
          <a:p>
            <a:pPr marL="1122733" lvl="2" indent="-374244" algn="l">
              <a:buFont typeface="Arial"/>
              <a:buChar char="⚬"/>
            </a:pPr>
            <a:endParaRPr lang="en-US" sz="1400" dirty="0">
              <a:solidFill>
                <a:srgbClr val="FFFFFF"/>
              </a:solidFill>
              <a:latin typeface="Cardo"/>
              <a:ea typeface="Cardo"/>
              <a:cs typeface="Cardo"/>
              <a:sym typeface="Cardo"/>
            </a:endParaRPr>
          </a:p>
          <a:p>
            <a:pPr marL="1122733" lvl="2" indent="-374244" algn="l">
              <a:buFont typeface="Arial"/>
              <a:buChar char="⚬"/>
            </a:pPr>
            <a:endParaRPr lang="en-US" sz="1400" dirty="0">
              <a:solidFill>
                <a:srgbClr val="FFFFFF"/>
              </a:solidFill>
              <a:latin typeface="Cardo"/>
              <a:ea typeface="Cardo"/>
              <a:cs typeface="Cardo"/>
              <a:sym typeface="Cardo"/>
            </a:endParaRPr>
          </a:p>
          <a:p>
            <a:pPr marL="1122733" lvl="2" indent="-374244" algn="l">
              <a:buFont typeface="Arial"/>
              <a:buChar char="⚬"/>
            </a:pPr>
            <a:endParaRPr lang="en-US" sz="1400" dirty="0">
              <a:solidFill>
                <a:srgbClr val="FFFFFF"/>
              </a:solidFill>
              <a:latin typeface="Cardo"/>
              <a:ea typeface="Cardo"/>
              <a:cs typeface="Cardo"/>
              <a:sym typeface="Cardo"/>
            </a:endParaRPr>
          </a:p>
          <a:p>
            <a:pPr marL="1122733" lvl="2" indent="-374244" algn="l">
              <a:buFont typeface="Arial"/>
              <a:buChar char="⚬"/>
            </a:pPr>
            <a:endParaRPr lang="en-US" sz="1400" dirty="0">
              <a:solidFill>
                <a:srgbClr val="FFFFFF"/>
              </a:solidFill>
              <a:latin typeface="Cardo"/>
              <a:ea typeface="Cardo"/>
              <a:cs typeface="Cardo"/>
              <a:sym typeface="Cardo"/>
            </a:endParaRPr>
          </a:p>
          <a:p>
            <a:pPr marL="1122733" lvl="2" indent="-374244" algn="l">
              <a:buFont typeface="Arial"/>
              <a:buChar char="⚬"/>
            </a:pPr>
            <a:endParaRPr lang="en-US" sz="1400" dirty="0">
              <a:solidFill>
                <a:srgbClr val="FFFFFF"/>
              </a:solidFill>
              <a:latin typeface="Cardo"/>
              <a:ea typeface="Cardo"/>
              <a:cs typeface="Cardo"/>
              <a:sym typeface="Cardo"/>
            </a:endParaRPr>
          </a:p>
          <a:p>
            <a:pPr marL="1122733" lvl="2" indent="-374244" algn="l">
              <a:buFont typeface="Arial"/>
              <a:buChar char="⚬"/>
            </a:pPr>
            <a:endParaRPr lang="en-US" sz="1400" dirty="0">
              <a:solidFill>
                <a:srgbClr val="FFFFFF"/>
              </a:solidFill>
              <a:latin typeface="Cardo"/>
              <a:ea typeface="Cardo"/>
              <a:cs typeface="Cardo"/>
              <a:sym typeface="Cardo"/>
            </a:endParaRPr>
          </a:p>
          <a:p>
            <a:pPr marL="1122733" lvl="2" indent="-374244" algn="l">
              <a:buFont typeface="Arial"/>
              <a:buChar char="⚬"/>
            </a:pPr>
            <a:endParaRPr lang="en-US" sz="1400" dirty="0">
              <a:solidFill>
                <a:srgbClr val="FFFFFF"/>
              </a:solidFill>
              <a:latin typeface="Cardo"/>
              <a:ea typeface="Cardo"/>
              <a:cs typeface="Cardo"/>
              <a:sym typeface="Cardo"/>
            </a:endParaRPr>
          </a:p>
        </p:txBody>
      </p:sp>
      <p:sp>
        <p:nvSpPr>
          <p:cNvPr id="21" name="TextBox 14">
            <a:extLst>
              <a:ext uri="{FF2B5EF4-FFF2-40B4-BE49-F238E27FC236}">
                <a16:creationId xmlns:a16="http://schemas.microsoft.com/office/drawing/2014/main" id="{41099D59-A2CC-A32C-E53F-288B45BC81A6}"/>
              </a:ext>
            </a:extLst>
          </p:cNvPr>
          <p:cNvSpPr txBox="1"/>
          <p:nvPr/>
        </p:nvSpPr>
        <p:spPr>
          <a:xfrm>
            <a:off x="6716175" y="2447819"/>
            <a:ext cx="4590000" cy="1723549"/>
          </a:xfrm>
          <a:prstGeom prst="rect">
            <a:avLst/>
          </a:prstGeom>
        </p:spPr>
        <p:txBody>
          <a:bodyPr wrap="square" lIns="0" tIns="0" rIns="0" bIns="0" rtlCol="0" anchor="t">
            <a:spAutoFit/>
          </a:bodyPr>
          <a:lstStyle/>
          <a:p>
            <a:pPr marL="561341" lvl="1" indent="-280670" algn="l">
              <a:buFont typeface="Arial"/>
              <a:buChar char="•"/>
            </a:pPr>
            <a:r>
              <a:rPr lang="en-US" sz="1400" dirty="0">
                <a:solidFill>
                  <a:srgbClr val="FFFFFF"/>
                </a:solidFill>
                <a:latin typeface="Cardo"/>
                <a:ea typeface="Cardo"/>
                <a:cs typeface="Cardo"/>
                <a:sym typeface="Cardo"/>
              </a:rPr>
              <a:t>Operators may share cyber threat information (attacks, vulnerabilities, indicators).</a:t>
            </a:r>
          </a:p>
          <a:p>
            <a:pPr marL="561341" lvl="1" indent="-280670" algn="l">
              <a:buFont typeface="Arial"/>
              <a:buChar char="•"/>
            </a:pPr>
            <a:endParaRPr lang="en-US" sz="1400" dirty="0">
              <a:solidFill>
                <a:srgbClr val="FFFFFF"/>
              </a:solidFill>
              <a:latin typeface="Cardo"/>
              <a:ea typeface="Cardo"/>
              <a:cs typeface="Cardo"/>
              <a:sym typeface="Cardo"/>
            </a:endParaRPr>
          </a:p>
          <a:p>
            <a:pPr marL="561341" lvl="1" indent="-280670" algn="l">
              <a:buFont typeface="Arial"/>
              <a:buChar char="•"/>
            </a:pPr>
            <a:r>
              <a:rPr lang="en-US" sz="1400" dirty="0">
                <a:solidFill>
                  <a:srgbClr val="FFFFFF"/>
                </a:solidFill>
                <a:latin typeface="Cardo"/>
                <a:ea typeface="Cardo"/>
                <a:cs typeface="Cardo"/>
                <a:sym typeface="Cardo"/>
              </a:rPr>
              <a:t>Sharing within trusted communities, respecting confidentiality &amp; data protection.</a:t>
            </a:r>
          </a:p>
          <a:p>
            <a:pPr marL="561341" lvl="1" indent="-280670" algn="l">
              <a:buFont typeface="Arial"/>
              <a:buChar char="•"/>
            </a:pPr>
            <a:endParaRPr lang="en-US" sz="1400" dirty="0">
              <a:solidFill>
                <a:srgbClr val="FFFFFF"/>
              </a:solidFill>
              <a:latin typeface="Cardo"/>
              <a:ea typeface="Cardo"/>
              <a:cs typeface="Cardo"/>
              <a:sym typeface="Cardo"/>
            </a:endParaRPr>
          </a:p>
          <a:p>
            <a:pPr marL="561341" lvl="1" indent="-280670" algn="l">
              <a:buFont typeface="Arial"/>
              <a:buChar char="•"/>
            </a:pPr>
            <a:r>
              <a:rPr lang="en-US" sz="1400" dirty="0">
                <a:solidFill>
                  <a:srgbClr val="FFFFFF"/>
                </a:solidFill>
                <a:latin typeface="Cardo"/>
                <a:ea typeface="Cardo"/>
                <a:cs typeface="Cardo"/>
                <a:sym typeface="Cardo"/>
              </a:rPr>
              <a:t>Commission &amp; Agency facilitate EU-level information sharing arrangements .</a:t>
            </a:r>
          </a:p>
        </p:txBody>
      </p:sp>
    </p:spTree>
    <p:extLst>
      <p:ext uri="{BB962C8B-B14F-4D97-AF65-F5344CB8AC3E}">
        <p14:creationId xmlns:p14="http://schemas.microsoft.com/office/powerpoint/2010/main" val="955428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B2F90-A0A1-834F-3D5A-DF51649AE607}"/>
            </a:ext>
          </a:extLst>
        </p:cNvPr>
        <p:cNvGrpSpPr/>
        <p:nvPr/>
      </p:nvGrpSpPr>
      <p:grpSpPr>
        <a:xfrm>
          <a:off x="0" y="0"/>
          <a:ext cx="0" cy="0"/>
          <a:chOff x="0" y="0"/>
          <a:chExt cx="0" cy="0"/>
        </a:xfrm>
      </p:grpSpPr>
      <p:sp>
        <p:nvSpPr>
          <p:cNvPr id="5" name="Titel 2">
            <a:extLst>
              <a:ext uri="{FF2B5EF4-FFF2-40B4-BE49-F238E27FC236}">
                <a16:creationId xmlns:a16="http://schemas.microsoft.com/office/drawing/2014/main" id="{8DCF0C5A-B941-4931-879C-6E50FC97BD3F}"/>
              </a:ext>
            </a:extLst>
          </p:cNvPr>
          <p:cNvSpPr>
            <a:spLocks noGrp="1"/>
          </p:cNvSpPr>
          <p:nvPr>
            <p:ph type="title"/>
          </p:nvPr>
        </p:nvSpPr>
        <p:spPr>
          <a:xfrm>
            <a:off x="666208" y="754121"/>
            <a:ext cx="11119201" cy="885177"/>
          </a:xfrm>
        </p:spPr>
        <p:txBody>
          <a:bodyPr>
            <a:normAutofit/>
          </a:bodyPr>
          <a:lstStyle/>
          <a:p>
            <a:pPr>
              <a:lnSpc>
                <a:spcPct val="100000"/>
              </a:lnSpc>
              <a:spcBef>
                <a:spcPts val="600"/>
              </a:spcBef>
              <a:spcAft>
                <a:spcPts val="600"/>
              </a:spcAft>
            </a:pPr>
            <a:r>
              <a:rPr lang="de-DE" sz="2000" b="1" dirty="0">
                <a:solidFill>
                  <a:srgbClr val="000000"/>
                </a:solidFill>
                <a:latin typeface="Arial" panose="020B0604020202020204" pitchFamily="34" charset="0"/>
                <a:cs typeface="Times New Roman" panose="02020603050405020304" pitchFamily="18" charset="0"/>
              </a:rPr>
              <a:t>8  </a:t>
            </a:r>
            <a:r>
              <a:rPr lang="de-DE" sz="2000" b="1" dirty="0" err="1">
                <a:solidFill>
                  <a:srgbClr val="000000"/>
                </a:solidFill>
                <a:latin typeface="Arial" panose="020B0604020202020204" pitchFamily="34" charset="0"/>
                <a:cs typeface="Times New Roman" panose="02020603050405020304" pitchFamily="18" charset="0"/>
              </a:rPr>
              <a:t>Obligations</a:t>
            </a:r>
            <a:r>
              <a:rPr lang="de-DE" sz="2000" b="1" dirty="0">
                <a:solidFill>
                  <a:srgbClr val="000000"/>
                </a:solidFill>
                <a:latin typeface="Arial" panose="020B0604020202020204" pitchFamily="34" charset="0"/>
                <a:cs typeface="Times New Roman" panose="02020603050405020304" pitchFamily="18" charset="0"/>
              </a:rPr>
              <a:t> in Detail: </a:t>
            </a:r>
            <a:r>
              <a:rPr lang="de-DE" sz="2000" b="1" dirty="0" err="1">
                <a:solidFill>
                  <a:srgbClr val="000000"/>
                </a:solidFill>
                <a:latin typeface="Arial" panose="020B0604020202020204" pitchFamily="34" charset="0"/>
                <a:cs typeface="Times New Roman" panose="02020603050405020304" pitchFamily="18" charset="0"/>
              </a:rPr>
              <a:t>Sustainability</a:t>
            </a:r>
            <a:endParaRPr lang="de-DE" sz="2000" dirty="0"/>
          </a:p>
        </p:txBody>
      </p:sp>
      <p:pic>
        <p:nvPicPr>
          <p:cNvPr id="6" name="Grafik 5" descr="Ein Bild, das Text, Schrift, Grafiken, Logo enthält.&#10;&#10;KI-generierte Inhalte können fehlerhaft sein.">
            <a:extLst>
              <a:ext uri="{FF2B5EF4-FFF2-40B4-BE49-F238E27FC236}">
                <a16:creationId xmlns:a16="http://schemas.microsoft.com/office/drawing/2014/main" id="{9AFE408F-B82D-AEEF-D390-AE1F861410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583" y="160754"/>
            <a:ext cx="778687" cy="294589"/>
          </a:xfrm>
          <a:prstGeom prst="rect">
            <a:avLst/>
          </a:prstGeom>
        </p:spPr>
      </p:pic>
      <p:pic>
        <p:nvPicPr>
          <p:cNvPr id="7" name="Grafik 6" descr="Ein Bild, das Text, Schrift, Screenshot, weiß enthält.&#10;&#10;KI-generierte Inhalte können fehlerhaft sein.">
            <a:extLst>
              <a:ext uri="{FF2B5EF4-FFF2-40B4-BE49-F238E27FC236}">
                <a16:creationId xmlns:a16="http://schemas.microsoft.com/office/drawing/2014/main" id="{B866A43B-4F10-F43A-589C-BB396E335B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8045" y="160754"/>
            <a:ext cx="1022037" cy="294589"/>
          </a:xfrm>
          <a:prstGeom prst="rect">
            <a:avLst/>
          </a:prstGeom>
        </p:spPr>
      </p:pic>
      <p:pic>
        <p:nvPicPr>
          <p:cNvPr id="8" name="Grafik 7" descr="Ein Bild, das Text, Schrift, Logo, Grafiken enthält.&#10;&#10;KI-generierte Inhalte können fehlerhaft sein.">
            <a:extLst>
              <a:ext uri="{FF2B5EF4-FFF2-40B4-BE49-F238E27FC236}">
                <a16:creationId xmlns:a16="http://schemas.microsoft.com/office/drawing/2014/main" id="{5D8C7310-5E3F-D743-7A9C-6F1F8EA647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7032" y="87880"/>
            <a:ext cx="606391" cy="405019"/>
          </a:xfrm>
          <a:prstGeom prst="rect">
            <a:avLst/>
          </a:prstGeom>
        </p:spPr>
      </p:pic>
      <p:pic>
        <p:nvPicPr>
          <p:cNvPr id="9" name="Grafik 8" descr="Ein Bild, das Text, Schrift, Logo, Grafiken enthält.&#10;&#10;KI-generierte Inhalte können fehlerhaft sein.">
            <a:extLst>
              <a:ext uri="{FF2B5EF4-FFF2-40B4-BE49-F238E27FC236}">
                <a16:creationId xmlns:a16="http://schemas.microsoft.com/office/drawing/2014/main" id="{DBFC35AF-5BCC-8A27-CB75-2B16E335131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9592"/>
          <a:stretch>
            <a:fillRect/>
          </a:stretch>
        </p:blipFill>
        <p:spPr bwMode="auto">
          <a:xfrm>
            <a:off x="7984062" y="87880"/>
            <a:ext cx="912149" cy="320539"/>
          </a:xfrm>
          <a:prstGeom prst="rect">
            <a:avLst/>
          </a:prstGeom>
          <a:ln>
            <a:noFill/>
          </a:ln>
          <a:extLst>
            <a:ext uri="{53640926-AAD7-44D8-BBD7-CCE9431645EC}">
              <a14:shadowObscured xmlns:a14="http://schemas.microsoft.com/office/drawing/2010/main"/>
            </a:ext>
          </a:extLst>
        </p:spPr>
      </p:pic>
      <p:pic>
        <p:nvPicPr>
          <p:cNvPr id="10" name="Grafik 9" descr="Ein Bild, das Text, Logo, Schrift, Grafiken enthält.&#10;&#10;KI-generierte Inhalte können fehlerhaft sein.">
            <a:extLst>
              <a:ext uri="{FF2B5EF4-FFF2-40B4-BE49-F238E27FC236}">
                <a16:creationId xmlns:a16="http://schemas.microsoft.com/office/drawing/2014/main" id="{91A48C1C-0F9B-A8DE-9937-C43EA3F196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5168" y="79226"/>
            <a:ext cx="719746" cy="367993"/>
          </a:xfrm>
          <a:prstGeom prst="rect">
            <a:avLst/>
          </a:prstGeom>
        </p:spPr>
      </p:pic>
      <p:cxnSp>
        <p:nvCxnSpPr>
          <p:cNvPr id="13" name="Gerader Verbinder 12">
            <a:extLst>
              <a:ext uri="{FF2B5EF4-FFF2-40B4-BE49-F238E27FC236}">
                <a16:creationId xmlns:a16="http://schemas.microsoft.com/office/drawing/2014/main" id="{BC71BFA0-BA8D-3561-1D9A-BB9337C5D061}"/>
              </a:ext>
            </a:extLst>
          </p:cNvPr>
          <p:cNvCxnSpPr/>
          <p:nvPr/>
        </p:nvCxnSpPr>
        <p:spPr>
          <a:xfrm>
            <a:off x="0" y="548641"/>
            <a:ext cx="12192000"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14" name="Fußzeilenplatzhalter 13">
            <a:extLst>
              <a:ext uri="{FF2B5EF4-FFF2-40B4-BE49-F238E27FC236}">
                <a16:creationId xmlns:a16="http://schemas.microsoft.com/office/drawing/2014/main" id="{F56CF37F-7BBA-EF50-ACBF-D74D57571FA9}"/>
              </a:ext>
            </a:extLst>
          </p:cNvPr>
          <p:cNvSpPr>
            <a:spLocks noGrp="1"/>
          </p:cNvSpPr>
          <p:nvPr>
            <p:ph type="ftr" sz="quarter" idx="11"/>
          </p:nvPr>
        </p:nvSpPr>
        <p:spPr/>
        <p:txBody>
          <a:bodyPr/>
          <a:lstStyle/>
          <a:p>
            <a:r>
              <a:rPr lang="de-DE" sz="1000" dirty="0"/>
              <a:t>Info Session // Webinar // </a:t>
            </a:r>
            <a:r>
              <a:rPr lang="de-DE" sz="1000" dirty="0" err="1"/>
              <a:t>Draft</a:t>
            </a:r>
            <a:r>
              <a:rPr lang="de-DE" sz="1000" dirty="0"/>
              <a:t> EU Space Act  // 15 Sept 2025</a:t>
            </a:r>
          </a:p>
        </p:txBody>
      </p:sp>
      <p:sp>
        <p:nvSpPr>
          <p:cNvPr id="15" name="Foliennummernplatzhalter 14">
            <a:extLst>
              <a:ext uri="{FF2B5EF4-FFF2-40B4-BE49-F238E27FC236}">
                <a16:creationId xmlns:a16="http://schemas.microsoft.com/office/drawing/2014/main" id="{D1ABE77F-1215-6845-5831-87AE6153F2CE}"/>
              </a:ext>
            </a:extLst>
          </p:cNvPr>
          <p:cNvSpPr>
            <a:spLocks noGrp="1"/>
          </p:cNvSpPr>
          <p:nvPr>
            <p:ph type="sldNum" sz="quarter" idx="12"/>
          </p:nvPr>
        </p:nvSpPr>
        <p:spPr/>
        <p:txBody>
          <a:bodyPr/>
          <a:lstStyle/>
          <a:p>
            <a:fld id="{DB4C20BA-4C18-4ECC-BDB9-75BBAF44F74B}" type="slidenum">
              <a:rPr lang="de-DE" smtClean="0"/>
              <a:t>13</a:t>
            </a:fld>
            <a:endParaRPr lang="de-DE" dirty="0"/>
          </a:p>
        </p:txBody>
      </p:sp>
      <p:cxnSp>
        <p:nvCxnSpPr>
          <p:cNvPr id="20" name="Gerader Verbinder 19">
            <a:extLst>
              <a:ext uri="{FF2B5EF4-FFF2-40B4-BE49-F238E27FC236}">
                <a16:creationId xmlns:a16="http://schemas.microsoft.com/office/drawing/2014/main" id="{75FE8DD9-8C75-BB63-35A2-F503D80C7CEE}"/>
              </a:ext>
            </a:extLst>
          </p:cNvPr>
          <p:cNvCxnSpPr/>
          <p:nvPr/>
        </p:nvCxnSpPr>
        <p:spPr>
          <a:xfrm>
            <a:off x="772575" y="1357163"/>
            <a:ext cx="11121695"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 name="Textplatzhalter 1">
            <a:extLst>
              <a:ext uri="{FF2B5EF4-FFF2-40B4-BE49-F238E27FC236}">
                <a16:creationId xmlns:a16="http://schemas.microsoft.com/office/drawing/2014/main" id="{4843AEEA-342F-F799-2772-1EA40000DB7B}"/>
              </a:ext>
            </a:extLst>
          </p:cNvPr>
          <p:cNvSpPr txBox="1">
            <a:spLocks/>
          </p:cNvSpPr>
          <p:nvPr/>
        </p:nvSpPr>
        <p:spPr>
          <a:xfrm>
            <a:off x="772575" y="1856286"/>
            <a:ext cx="11121695" cy="4283076"/>
          </a:xfrm>
          <a:prstGeom prst="rect">
            <a:avLst/>
          </a:prstGeom>
          <a:solidFill>
            <a:schemeClr val="bg1">
              <a:lumMod val="95000"/>
              <a:alpha val="48000"/>
            </a:schemeClr>
          </a:solidFill>
        </p:spPr>
        <p:txBody>
          <a:bodyPr vert="horz" lIns="0" tIns="0" rIns="0" bIns="0" numCol="1" spcCol="216000" rtlCol="0">
            <a:noAutofit/>
          </a:bodyPr>
          <a:lstStyle>
            <a:lvl1pPr marL="0" indent="0" algn="l" defTabSz="914400" rtl="0" eaLnBrk="1" latinLnBrk="0" hangingPunct="1">
              <a:lnSpc>
                <a:spcPct val="103000"/>
              </a:lnSpc>
              <a:spcBef>
                <a:spcPts val="1200"/>
              </a:spcBef>
              <a:buFont typeface="Arial" panose="020B0604020202020204" pitchFamily="34" charset="0"/>
              <a:buNone/>
              <a:defRPr sz="1600" kern="1200">
                <a:solidFill>
                  <a:schemeClr val="tx2"/>
                </a:solidFill>
                <a:latin typeface="+mn-lt"/>
                <a:ea typeface="+mn-ea"/>
                <a:cs typeface="+mn-cs"/>
              </a:defRPr>
            </a:lvl1pPr>
            <a:lvl2pPr marL="285750" indent="-285750" algn="l" defTabSz="914400" rtl="0" eaLnBrk="1" latinLnBrk="0" hangingPunct="1">
              <a:lnSpc>
                <a:spcPct val="103000"/>
              </a:lnSpc>
              <a:spcBef>
                <a:spcPts val="600"/>
              </a:spcBef>
              <a:buClr>
                <a:schemeClr val="accent1"/>
              </a:buClr>
              <a:buFont typeface="Wingdings 2" panose="05020102010507070707" pitchFamily="18" charset="2"/>
              <a:buChar char="¾"/>
              <a:defRPr sz="1600" kern="1200">
                <a:solidFill>
                  <a:schemeClr val="tx2"/>
                </a:solidFill>
                <a:latin typeface="+mn-lt"/>
                <a:ea typeface="+mn-ea"/>
                <a:cs typeface="+mn-cs"/>
              </a:defRPr>
            </a:lvl2pPr>
            <a:lvl3pPr marL="0" indent="0" algn="l" defTabSz="914400" rtl="0" eaLnBrk="1" latinLnBrk="0" hangingPunct="1">
              <a:lnSpc>
                <a:spcPct val="103000"/>
              </a:lnSpc>
              <a:spcBef>
                <a:spcPts val="1200"/>
              </a:spcBef>
              <a:buFont typeface="Arial" panose="020B0604020202020204" pitchFamily="34" charset="0"/>
              <a:buNone/>
              <a:defRPr sz="1600" b="1" kern="1200">
                <a:solidFill>
                  <a:schemeClr val="tx2"/>
                </a:solidFill>
                <a:latin typeface="+mn-lt"/>
                <a:ea typeface="+mn-ea"/>
                <a:cs typeface="+mn-cs"/>
              </a:defRPr>
            </a:lvl3pPr>
            <a:lvl4pPr marL="0" indent="0" algn="l" defTabSz="914400" rtl="0" eaLnBrk="1" latinLnBrk="0" hangingPunct="1">
              <a:lnSpc>
                <a:spcPct val="103000"/>
              </a:lnSpc>
              <a:spcBef>
                <a:spcPts val="1200"/>
              </a:spcBef>
              <a:buFont typeface="+mj-lt"/>
              <a:buNone/>
              <a:defRPr sz="1400" kern="1200">
                <a:solidFill>
                  <a:schemeClr val="tx2"/>
                </a:solidFill>
                <a:latin typeface="+mn-lt"/>
                <a:ea typeface="+mn-ea"/>
                <a:cs typeface="+mn-cs"/>
              </a:defRPr>
            </a:lvl4pPr>
            <a:lvl5pPr marL="252000" indent="-252000" algn="l" defTabSz="914400" rtl="0" eaLnBrk="1" latinLnBrk="0" hangingPunct="1">
              <a:lnSpc>
                <a:spcPct val="103000"/>
              </a:lnSpc>
              <a:spcBef>
                <a:spcPts val="600"/>
              </a:spcBef>
              <a:buClr>
                <a:schemeClr val="accent1"/>
              </a:buClr>
              <a:buFont typeface="Wingdings 2" panose="05020102010507070707" pitchFamily="18" charset="2"/>
              <a:buChar char="¾"/>
              <a:defRPr sz="1400" kern="1200">
                <a:solidFill>
                  <a:schemeClr val="tx2"/>
                </a:solidFill>
                <a:latin typeface="+mn-lt"/>
                <a:ea typeface="+mn-ea"/>
                <a:cs typeface="+mn-cs"/>
              </a:defRPr>
            </a:lvl5pPr>
            <a:lvl6pPr marL="468000" indent="-216000" algn="l" defTabSz="914400" rtl="0" eaLnBrk="1" latinLnBrk="0" hangingPunct="1">
              <a:lnSpc>
                <a:spcPct val="103000"/>
              </a:lnSpc>
              <a:spcBef>
                <a:spcPts val="600"/>
              </a:spcBef>
              <a:buClr>
                <a:schemeClr val="accent1"/>
              </a:buClr>
              <a:buFont typeface="Symbol" panose="05050102010706020507" pitchFamily="18" charset="2"/>
              <a:buChar char="-"/>
              <a:defRPr sz="1400" b="0" kern="1200">
                <a:solidFill>
                  <a:schemeClr val="tx2"/>
                </a:solidFill>
                <a:latin typeface="+mn-lt"/>
                <a:ea typeface="+mn-ea"/>
                <a:cs typeface="+mn-cs"/>
              </a:defRPr>
            </a:lvl6pPr>
            <a:lvl7pPr marL="648000" indent="-162000" algn="l" defTabSz="914400" rtl="0" eaLnBrk="1" latinLnBrk="0" hangingPunct="1">
              <a:lnSpc>
                <a:spcPct val="103000"/>
              </a:lnSpc>
              <a:spcBef>
                <a:spcPts val="600"/>
              </a:spcBef>
              <a:buClr>
                <a:schemeClr val="accent1"/>
              </a:buClr>
              <a:buFont typeface="Arial" panose="020B0604020202020204" pitchFamily="34" charset="0"/>
              <a:buChar char="•"/>
              <a:defRPr sz="1200" kern="1200">
                <a:solidFill>
                  <a:schemeClr val="tx2"/>
                </a:solidFill>
                <a:latin typeface="+mn-lt"/>
                <a:ea typeface="+mn-ea"/>
                <a:cs typeface="+mn-cs"/>
              </a:defRPr>
            </a:lvl7pPr>
            <a:lvl8pPr marL="0" indent="0" algn="l" defTabSz="914400" rtl="0" eaLnBrk="1" latinLnBrk="0" hangingPunct="1">
              <a:lnSpc>
                <a:spcPct val="103000"/>
              </a:lnSpc>
              <a:spcBef>
                <a:spcPts val="1200"/>
              </a:spcBef>
              <a:buClr>
                <a:schemeClr val="accent1"/>
              </a:buClr>
              <a:buFont typeface="Wingdings 2" panose="05020102010507070707" pitchFamily="18" charset="2"/>
              <a:buNone/>
              <a:defRPr sz="1400" b="1" kern="1200">
                <a:solidFill>
                  <a:schemeClr val="tx2"/>
                </a:solidFill>
                <a:latin typeface="+mn-lt"/>
                <a:ea typeface="+mn-ea"/>
                <a:cs typeface="+mn-cs"/>
              </a:defRPr>
            </a:lvl8pPr>
            <a:lvl9pPr marL="252000" indent="-252000" algn="l" defTabSz="914400" rtl="0" eaLnBrk="1" latinLnBrk="0" hangingPunct="1">
              <a:lnSpc>
                <a:spcPct val="103000"/>
              </a:lnSpc>
              <a:spcBef>
                <a:spcPts val="600"/>
              </a:spcBef>
              <a:buFontTx/>
              <a:buBlip>
                <a:blip r:embed="rId7"/>
              </a:buBlip>
              <a:tabLst/>
              <a:defRPr sz="1400" b="0" kern="1200">
                <a:solidFill>
                  <a:schemeClr val="tx2"/>
                </a:solidFill>
                <a:latin typeface="+mn-lt"/>
                <a:ea typeface="+mn-ea"/>
                <a:cs typeface="+mn-cs"/>
              </a:defRPr>
            </a:lvl9pPr>
          </a:lstStyle>
          <a:p>
            <a:pPr marL="342900" marR="0" lvl="0" indent="-342900" algn="l" defTabSz="914400" rtl="0" eaLnBrk="1" fontAlgn="auto" latinLnBrk="0" hangingPunct="1">
              <a:lnSpc>
                <a:spcPct val="103000"/>
              </a:lnSpc>
              <a:spcBef>
                <a:spcPts val="600"/>
              </a:spcBef>
              <a:spcAft>
                <a:spcPts val="600"/>
              </a:spcAft>
              <a:buClrTx/>
              <a:buSzTx/>
              <a:buFont typeface="Symbol" panose="05050102010706020507" pitchFamily="18" charset="2"/>
              <a:buChar char=""/>
              <a:tabLst>
                <a:tab pos="228600" algn="l"/>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Environmental Footprint: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Operators must calculate and report the environmental footprint (EF) of their activities, submit EF declarations (EFD) with certificate, and provide supporting data. </a:t>
            </a:r>
          </a:p>
          <a:p>
            <a:pPr marL="594900" lvl="4" indent="-342900">
              <a:spcAft>
                <a:spcPts val="600"/>
              </a:spcAft>
              <a:buFont typeface="Symbol" panose="05050102010706020507" pitchFamily="18" charset="2"/>
              <a:buChar char=""/>
              <a:tabLst>
                <a:tab pos="228600" algn="l"/>
              </a:tabLst>
              <a:defRPr/>
            </a:pPr>
            <a:r>
              <a:rPr lang="en-US" dirty="0">
                <a:solidFill>
                  <a:schemeClr val="tx1"/>
                </a:solidFill>
                <a:latin typeface="Arial" panose="020B0604020202020204" pitchFamily="34" charset="0"/>
                <a:ea typeface="Cardo"/>
                <a:cs typeface="Arial" panose="020B0604020202020204" pitchFamily="34" charset="0"/>
                <a:sym typeface="Cardo"/>
              </a:rPr>
              <a:t>Data sent to EU EF database (aggregated public, disaggregated confidential).</a:t>
            </a:r>
          </a:p>
          <a:p>
            <a:pPr marL="342900" marR="0" lvl="0" indent="-342900" algn="l" defTabSz="914400" rtl="0" eaLnBrk="1" fontAlgn="auto" latinLnBrk="0" hangingPunct="1">
              <a:lnSpc>
                <a:spcPct val="103000"/>
              </a:lnSpc>
              <a:spcBef>
                <a:spcPts val="600"/>
              </a:spcBef>
              <a:spcAft>
                <a:spcPts val="600"/>
              </a:spcAft>
              <a:buClrTx/>
              <a:buSzTx/>
              <a:buFont typeface="Symbol" panose="05050102010706020507" pitchFamily="18" charset="2"/>
              <a:buChar char=""/>
              <a:tabLst>
                <a:tab pos="228600" algn="l"/>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Life Cycle Assessment: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Use a space-specific LCA methodology for environmental impact. </a:t>
            </a: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342900" marR="0" lvl="0" indent="-342900" algn="l" defTabSz="914400" rtl="0" eaLnBrk="1" fontAlgn="auto" latinLnBrk="0" hangingPunct="1">
              <a:lnSpc>
                <a:spcPct val="103000"/>
              </a:lnSpc>
              <a:spcBef>
                <a:spcPts val="600"/>
              </a:spcBef>
              <a:spcAft>
                <a:spcPts val="600"/>
              </a:spcAft>
              <a:buClrTx/>
              <a:buSzTx/>
              <a:buFont typeface="Symbol" panose="05050102010706020507" pitchFamily="18" charset="2"/>
              <a:buChar char=""/>
              <a:tabLst>
                <a:tab pos="228600" algn="l"/>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Circular Economy: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Encourage eco-design, reuse, and recycling in space activities. </a:t>
            </a: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342900" marR="0" lvl="0" indent="-342900" algn="l" defTabSz="914400" rtl="0" eaLnBrk="1" fontAlgn="auto" latinLnBrk="0" hangingPunct="1">
              <a:lnSpc>
                <a:spcPct val="103000"/>
              </a:lnSpc>
              <a:spcBef>
                <a:spcPts val="600"/>
              </a:spcBef>
              <a:spcAft>
                <a:spcPts val="600"/>
              </a:spcAft>
              <a:buClrTx/>
              <a:buSzTx/>
              <a:buFont typeface="Symbol" panose="05050102010706020507" pitchFamily="18" charset="2"/>
              <a:buChar char=""/>
              <a:tabLst>
                <a:tab pos="228600" algn="l"/>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Proportionality: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Lighter or delayed requirements for SMEs and research/education missions. </a:t>
            </a: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594900" lvl="4" indent="-342900">
              <a:spcAft>
                <a:spcPts val="600"/>
              </a:spcAft>
              <a:buFont typeface="Symbol" panose="05050102010706020507" pitchFamily="18" charset="2"/>
              <a:buChar char=""/>
              <a:tabLst>
                <a:tab pos="228600" algn="l"/>
              </a:tabLst>
              <a:defRPr/>
            </a:pPr>
            <a:r>
              <a:rPr lang="en-US" dirty="0">
                <a:solidFill>
                  <a:schemeClr val="tx1"/>
                </a:solidFill>
                <a:latin typeface="Arial" panose="020B0604020202020204" pitchFamily="34" charset="0"/>
                <a:cs typeface="Arial" panose="020B0604020202020204" pitchFamily="34" charset="0"/>
                <a:sym typeface="Cardo"/>
              </a:rPr>
              <a:t>Exemptions until 2031 for SMEs &amp; research institutions.</a:t>
            </a:r>
          </a:p>
          <a:p>
            <a:pPr marL="0" marR="0" lvl="0" indent="0" algn="l" defTabSz="914400" rtl="0" eaLnBrk="1" fontAlgn="auto" latinLnBrk="0" hangingPunct="1">
              <a:lnSpc>
                <a:spcPct val="103000"/>
              </a:lnSpc>
              <a:spcBef>
                <a:spcPts val="1200"/>
              </a:spcBef>
              <a:spcAft>
                <a:spcPts val="0"/>
              </a:spcAft>
              <a:buClrTx/>
              <a:buSzTx/>
              <a:buFont typeface="Arial" panose="020B0604020202020204" pitchFamily="34" charset="0"/>
              <a:buNone/>
              <a:tabLst/>
              <a:defRPr/>
            </a:pPr>
            <a:endParaRPr kumimoji="0" lang="de-DE" sz="1600" b="0" i="0" u="none" strike="noStrike" kern="1200" cap="none" spc="0" normalizeH="0" baseline="0" noProof="0" dirty="0">
              <a:ln>
                <a:noFill/>
              </a:ln>
              <a:solidFill>
                <a:srgbClr val="323232"/>
              </a:solidFill>
              <a:effectLst/>
              <a:uLnTx/>
              <a:uFillTx/>
              <a:latin typeface="Arial"/>
              <a:ea typeface="+mn-ea"/>
              <a:cs typeface="+mn-cs"/>
            </a:endParaRPr>
          </a:p>
        </p:txBody>
      </p:sp>
    </p:spTree>
    <p:extLst>
      <p:ext uri="{BB962C8B-B14F-4D97-AF65-F5344CB8AC3E}">
        <p14:creationId xmlns:p14="http://schemas.microsoft.com/office/powerpoint/2010/main" val="4129627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79038-2334-9277-5F71-D2AA75B92086}"/>
            </a:ext>
          </a:extLst>
        </p:cNvPr>
        <p:cNvGrpSpPr/>
        <p:nvPr/>
      </p:nvGrpSpPr>
      <p:grpSpPr>
        <a:xfrm>
          <a:off x="0" y="0"/>
          <a:ext cx="0" cy="0"/>
          <a:chOff x="0" y="0"/>
          <a:chExt cx="0" cy="0"/>
        </a:xfrm>
      </p:grpSpPr>
      <p:sp>
        <p:nvSpPr>
          <p:cNvPr id="5" name="Titel 2">
            <a:extLst>
              <a:ext uri="{FF2B5EF4-FFF2-40B4-BE49-F238E27FC236}">
                <a16:creationId xmlns:a16="http://schemas.microsoft.com/office/drawing/2014/main" id="{06953678-FC43-1F22-1ADD-23AF4B9DACE6}"/>
              </a:ext>
            </a:extLst>
          </p:cNvPr>
          <p:cNvSpPr>
            <a:spLocks noGrp="1"/>
          </p:cNvSpPr>
          <p:nvPr>
            <p:ph type="title"/>
          </p:nvPr>
        </p:nvSpPr>
        <p:spPr>
          <a:xfrm>
            <a:off x="666208" y="754121"/>
            <a:ext cx="11119201" cy="885177"/>
          </a:xfrm>
        </p:spPr>
        <p:txBody>
          <a:bodyPr>
            <a:normAutofit/>
          </a:bodyPr>
          <a:lstStyle/>
          <a:p>
            <a:pPr>
              <a:lnSpc>
                <a:spcPct val="100000"/>
              </a:lnSpc>
              <a:spcBef>
                <a:spcPts val="600"/>
              </a:spcBef>
              <a:spcAft>
                <a:spcPts val="600"/>
              </a:spcAft>
            </a:pPr>
            <a:r>
              <a:rPr lang="de-DE" sz="2000" b="1" dirty="0">
                <a:solidFill>
                  <a:srgbClr val="000000"/>
                </a:solidFill>
                <a:latin typeface="Arial" panose="020B0604020202020204" pitchFamily="34" charset="0"/>
                <a:cs typeface="Times New Roman" panose="02020603050405020304" pitchFamily="18" charset="0"/>
              </a:rPr>
              <a:t>9  SMEs &amp; Start </a:t>
            </a:r>
            <a:r>
              <a:rPr lang="de-DE" sz="2000" b="1" dirty="0" err="1">
                <a:solidFill>
                  <a:srgbClr val="000000"/>
                </a:solidFill>
                <a:latin typeface="Arial" panose="020B0604020202020204" pitchFamily="34" charset="0"/>
                <a:cs typeface="Times New Roman" panose="02020603050405020304" pitchFamily="18" charset="0"/>
              </a:rPr>
              <a:t>Ups</a:t>
            </a:r>
            <a:r>
              <a:rPr lang="de-DE" sz="2000" b="1" dirty="0">
                <a:solidFill>
                  <a:srgbClr val="000000"/>
                </a:solidFill>
                <a:latin typeface="Arial" panose="020B0604020202020204" pitchFamily="34" charset="0"/>
                <a:cs typeface="Times New Roman" panose="02020603050405020304" pitchFamily="18" charset="0"/>
              </a:rPr>
              <a:t>, Industry - Impact and </a:t>
            </a:r>
            <a:r>
              <a:rPr lang="de-DE" sz="2000" b="1" dirty="0" err="1">
                <a:solidFill>
                  <a:srgbClr val="000000"/>
                </a:solidFill>
                <a:latin typeface="Arial" panose="020B0604020202020204" pitchFamily="34" charset="0"/>
                <a:cs typeface="Times New Roman" panose="02020603050405020304" pitchFamily="18" charset="0"/>
              </a:rPr>
              <a:t>Easements</a:t>
            </a:r>
            <a:endParaRPr lang="de-DE" sz="2000" dirty="0"/>
          </a:p>
        </p:txBody>
      </p:sp>
      <p:pic>
        <p:nvPicPr>
          <p:cNvPr id="6" name="Grafik 5" descr="Ein Bild, das Text, Schrift, Grafiken, Logo enthält.&#10;&#10;KI-generierte Inhalte können fehlerhaft sein.">
            <a:extLst>
              <a:ext uri="{FF2B5EF4-FFF2-40B4-BE49-F238E27FC236}">
                <a16:creationId xmlns:a16="http://schemas.microsoft.com/office/drawing/2014/main" id="{12CFE452-298D-5DFD-C9B1-303781E29A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583" y="160754"/>
            <a:ext cx="778687" cy="294589"/>
          </a:xfrm>
          <a:prstGeom prst="rect">
            <a:avLst/>
          </a:prstGeom>
        </p:spPr>
      </p:pic>
      <p:pic>
        <p:nvPicPr>
          <p:cNvPr id="7" name="Grafik 6" descr="Ein Bild, das Text, Schrift, Screenshot, weiß enthält.&#10;&#10;KI-generierte Inhalte können fehlerhaft sein.">
            <a:extLst>
              <a:ext uri="{FF2B5EF4-FFF2-40B4-BE49-F238E27FC236}">
                <a16:creationId xmlns:a16="http://schemas.microsoft.com/office/drawing/2014/main" id="{4BF49CE1-0413-8AD8-F271-F44095E8E7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8045" y="160754"/>
            <a:ext cx="1022037" cy="294589"/>
          </a:xfrm>
          <a:prstGeom prst="rect">
            <a:avLst/>
          </a:prstGeom>
        </p:spPr>
      </p:pic>
      <p:pic>
        <p:nvPicPr>
          <p:cNvPr id="8" name="Grafik 7" descr="Ein Bild, das Text, Schrift, Logo, Grafiken enthält.&#10;&#10;KI-generierte Inhalte können fehlerhaft sein.">
            <a:extLst>
              <a:ext uri="{FF2B5EF4-FFF2-40B4-BE49-F238E27FC236}">
                <a16:creationId xmlns:a16="http://schemas.microsoft.com/office/drawing/2014/main" id="{57992FF4-8F70-C2B8-2699-974347C35A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7032" y="87880"/>
            <a:ext cx="606391" cy="405019"/>
          </a:xfrm>
          <a:prstGeom prst="rect">
            <a:avLst/>
          </a:prstGeom>
        </p:spPr>
      </p:pic>
      <p:pic>
        <p:nvPicPr>
          <p:cNvPr id="9" name="Grafik 8" descr="Ein Bild, das Text, Schrift, Logo, Grafiken enthält.&#10;&#10;KI-generierte Inhalte können fehlerhaft sein.">
            <a:extLst>
              <a:ext uri="{FF2B5EF4-FFF2-40B4-BE49-F238E27FC236}">
                <a16:creationId xmlns:a16="http://schemas.microsoft.com/office/drawing/2014/main" id="{C0FBA128-241B-B6EC-EC21-3342728ED0F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9592"/>
          <a:stretch>
            <a:fillRect/>
          </a:stretch>
        </p:blipFill>
        <p:spPr bwMode="auto">
          <a:xfrm>
            <a:off x="7984062" y="87880"/>
            <a:ext cx="912149" cy="320539"/>
          </a:xfrm>
          <a:prstGeom prst="rect">
            <a:avLst/>
          </a:prstGeom>
          <a:ln>
            <a:noFill/>
          </a:ln>
          <a:extLst>
            <a:ext uri="{53640926-AAD7-44D8-BBD7-CCE9431645EC}">
              <a14:shadowObscured xmlns:a14="http://schemas.microsoft.com/office/drawing/2010/main"/>
            </a:ext>
          </a:extLst>
        </p:spPr>
      </p:pic>
      <p:pic>
        <p:nvPicPr>
          <p:cNvPr id="10" name="Grafik 9" descr="Ein Bild, das Text, Logo, Schrift, Grafiken enthält.&#10;&#10;KI-generierte Inhalte können fehlerhaft sein.">
            <a:extLst>
              <a:ext uri="{FF2B5EF4-FFF2-40B4-BE49-F238E27FC236}">
                <a16:creationId xmlns:a16="http://schemas.microsoft.com/office/drawing/2014/main" id="{37C94827-C4E3-F1C3-8B9C-58E46D698A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5168" y="79226"/>
            <a:ext cx="719746" cy="367993"/>
          </a:xfrm>
          <a:prstGeom prst="rect">
            <a:avLst/>
          </a:prstGeom>
        </p:spPr>
      </p:pic>
      <p:cxnSp>
        <p:nvCxnSpPr>
          <p:cNvPr id="13" name="Gerader Verbinder 12">
            <a:extLst>
              <a:ext uri="{FF2B5EF4-FFF2-40B4-BE49-F238E27FC236}">
                <a16:creationId xmlns:a16="http://schemas.microsoft.com/office/drawing/2014/main" id="{015FDCE9-2B27-CBE1-09EF-7BE19286BC47}"/>
              </a:ext>
            </a:extLst>
          </p:cNvPr>
          <p:cNvCxnSpPr/>
          <p:nvPr/>
        </p:nvCxnSpPr>
        <p:spPr>
          <a:xfrm>
            <a:off x="0" y="548641"/>
            <a:ext cx="12192000"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14" name="Fußzeilenplatzhalter 13">
            <a:extLst>
              <a:ext uri="{FF2B5EF4-FFF2-40B4-BE49-F238E27FC236}">
                <a16:creationId xmlns:a16="http://schemas.microsoft.com/office/drawing/2014/main" id="{2D6DB5EA-F2E5-7D48-E253-F42BDF772384}"/>
              </a:ext>
            </a:extLst>
          </p:cNvPr>
          <p:cNvSpPr>
            <a:spLocks noGrp="1"/>
          </p:cNvSpPr>
          <p:nvPr>
            <p:ph type="ftr" sz="quarter" idx="11"/>
          </p:nvPr>
        </p:nvSpPr>
        <p:spPr/>
        <p:txBody>
          <a:bodyPr/>
          <a:lstStyle/>
          <a:p>
            <a:r>
              <a:rPr lang="de-DE" sz="1000" dirty="0"/>
              <a:t>Info Session // Webinar // </a:t>
            </a:r>
            <a:r>
              <a:rPr lang="de-DE" sz="1000" dirty="0" err="1"/>
              <a:t>Draft</a:t>
            </a:r>
            <a:r>
              <a:rPr lang="de-DE" sz="1000" dirty="0"/>
              <a:t> EU Space Act  // 15 Sept 2025</a:t>
            </a:r>
          </a:p>
        </p:txBody>
      </p:sp>
      <p:sp>
        <p:nvSpPr>
          <p:cNvPr id="15" name="Foliennummernplatzhalter 14">
            <a:extLst>
              <a:ext uri="{FF2B5EF4-FFF2-40B4-BE49-F238E27FC236}">
                <a16:creationId xmlns:a16="http://schemas.microsoft.com/office/drawing/2014/main" id="{FB4FF4E5-5B53-80D5-10B8-D63FD1730C8A}"/>
              </a:ext>
            </a:extLst>
          </p:cNvPr>
          <p:cNvSpPr>
            <a:spLocks noGrp="1"/>
          </p:cNvSpPr>
          <p:nvPr>
            <p:ph type="sldNum" sz="quarter" idx="12"/>
          </p:nvPr>
        </p:nvSpPr>
        <p:spPr/>
        <p:txBody>
          <a:bodyPr/>
          <a:lstStyle/>
          <a:p>
            <a:fld id="{DB4C20BA-4C18-4ECC-BDB9-75BBAF44F74B}" type="slidenum">
              <a:rPr lang="de-DE" smtClean="0"/>
              <a:t>14</a:t>
            </a:fld>
            <a:endParaRPr lang="de-DE" dirty="0"/>
          </a:p>
        </p:txBody>
      </p:sp>
      <p:cxnSp>
        <p:nvCxnSpPr>
          <p:cNvPr id="20" name="Gerader Verbinder 19">
            <a:extLst>
              <a:ext uri="{FF2B5EF4-FFF2-40B4-BE49-F238E27FC236}">
                <a16:creationId xmlns:a16="http://schemas.microsoft.com/office/drawing/2014/main" id="{A8DF3149-101E-03E3-32B7-37FCBE7607B6}"/>
              </a:ext>
            </a:extLst>
          </p:cNvPr>
          <p:cNvCxnSpPr/>
          <p:nvPr/>
        </p:nvCxnSpPr>
        <p:spPr>
          <a:xfrm>
            <a:off x="772575" y="1357163"/>
            <a:ext cx="11121695"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 name="Textplatzhalter 1">
            <a:extLst>
              <a:ext uri="{FF2B5EF4-FFF2-40B4-BE49-F238E27FC236}">
                <a16:creationId xmlns:a16="http://schemas.microsoft.com/office/drawing/2014/main" id="{0B185D49-98FF-5C46-D566-92249FE767E6}"/>
              </a:ext>
            </a:extLst>
          </p:cNvPr>
          <p:cNvSpPr txBox="1">
            <a:spLocks/>
          </p:cNvSpPr>
          <p:nvPr/>
        </p:nvSpPr>
        <p:spPr>
          <a:xfrm>
            <a:off x="871233" y="1791140"/>
            <a:ext cx="11121695" cy="4283076"/>
          </a:xfrm>
          <a:prstGeom prst="rect">
            <a:avLst/>
          </a:prstGeom>
          <a:solidFill>
            <a:schemeClr val="bg1">
              <a:lumMod val="95000"/>
              <a:alpha val="49000"/>
            </a:schemeClr>
          </a:solidFill>
        </p:spPr>
        <p:txBody>
          <a:bodyPr vert="horz" lIns="0" tIns="0" rIns="0" bIns="0" numCol="1" spcCol="216000" rtlCol="0">
            <a:noAutofit/>
          </a:bodyPr>
          <a:lstStyle>
            <a:lvl1pPr marL="0" indent="0" algn="l" defTabSz="914400" rtl="0" eaLnBrk="1" latinLnBrk="0" hangingPunct="1">
              <a:lnSpc>
                <a:spcPct val="103000"/>
              </a:lnSpc>
              <a:spcBef>
                <a:spcPts val="1200"/>
              </a:spcBef>
              <a:buFont typeface="Arial" panose="020B0604020202020204" pitchFamily="34" charset="0"/>
              <a:buNone/>
              <a:defRPr sz="1600" kern="1200">
                <a:solidFill>
                  <a:schemeClr val="tx2"/>
                </a:solidFill>
                <a:latin typeface="+mn-lt"/>
                <a:ea typeface="+mn-ea"/>
                <a:cs typeface="+mn-cs"/>
              </a:defRPr>
            </a:lvl1pPr>
            <a:lvl2pPr marL="285750" indent="-285750" algn="l" defTabSz="914400" rtl="0" eaLnBrk="1" latinLnBrk="0" hangingPunct="1">
              <a:lnSpc>
                <a:spcPct val="103000"/>
              </a:lnSpc>
              <a:spcBef>
                <a:spcPts val="600"/>
              </a:spcBef>
              <a:buClr>
                <a:schemeClr val="accent1"/>
              </a:buClr>
              <a:buFont typeface="Wingdings 2" panose="05020102010507070707" pitchFamily="18" charset="2"/>
              <a:buChar char="¾"/>
              <a:defRPr sz="1600" kern="1200">
                <a:solidFill>
                  <a:schemeClr val="tx2"/>
                </a:solidFill>
                <a:latin typeface="+mn-lt"/>
                <a:ea typeface="+mn-ea"/>
                <a:cs typeface="+mn-cs"/>
              </a:defRPr>
            </a:lvl2pPr>
            <a:lvl3pPr marL="0" indent="0" algn="l" defTabSz="914400" rtl="0" eaLnBrk="1" latinLnBrk="0" hangingPunct="1">
              <a:lnSpc>
                <a:spcPct val="103000"/>
              </a:lnSpc>
              <a:spcBef>
                <a:spcPts val="1200"/>
              </a:spcBef>
              <a:buFont typeface="Arial" panose="020B0604020202020204" pitchFamily="34" charset="0"/>
              <a:buNone/>
              <a:defRPr sz="1600" b="1" kern="1200">
                <a:solidFill>
                  <a:schemeClr val="tx2"/>
                </a:solidFill>
                <a:latin typeface="+mn-lt"/>
                <a:ea typeface="+mn-ea"/>
                <a:cs typeface="+mn-cs"/>
              </a:defRPr>
            </a:lvl3pPr>
            <a:lvl4pPr marL="0" indent="0" algn="l" defTabSz="914400" rtl="0" eaLnBrk="1" latinLnBrk="0" hangingPunct="1">
              <a:lnSpc>
                <a:spcPct val="103000"/>
              </a:lnSpc>
              <a:spcBef>
                <a:spcPts val="1200"/>
              </a:spcBef>
              <a:buFont typeface="+mj-lt"/>
              <a:buNone/>
              <a:defRPr sz="1400" kern="1200">
                <a:solidFill>
                  <a:schemeClr val="tx2"/>
                </a:solidFill>
                <a:latin typeface="+mn-lt"/>
                <a:ea typeface="+mn-ea"/>
                <a:cs typeface="+mn-cs"/>
              </a:defRPr>
            </a:lvl4pPr>
            <a:lvl5pPr marL="252000" indent="-252000" algn="l" defTabSz="914400" rtl="0" eaLnBrk="1" latinLnBrk="0" hangingPunct="1">
              <a:lnSpc>
                <a:spcPct val="103000"/>
              </a:lnSpc>
              <a:spcBef>
                <a:spcPts val="600"/>
              </a:spcBef>
              <a:buClr>
                <a:schemeClr val="accent1"/>
              </a:buClr>
              <a:buFont typeface="Wingdings 2" panose="05020102010507070707" pitchFamily="18" charset="2"/>
              <a:buChar char="¾"/>
              <a:defRPr sz="1400" kern="1200">
                <a:solidFill>
                  <a:schemeClr val="tx2"/>
                </a:solidFill>
                <a:latin typeface="+mn-lt"/>
                <a:ea typeface="+mn-ea"/>
                <a:cs typeface="+mn-cs"/>
              </a:defRPr>
            </a:lvl5pPr>
            <a:lvl6pPr marL="468000" indent="-216000" algn="l" defTabSz="914400" rtl="0" eaLnBrk="1" latinLnBrk="0" hangingPunct="1">
              <a:lnSpc>
                <a:spcPct val="103000"/>
              </a:lnSpc>
              <a:spcBef>
                <a:spcPts val="600"/>
              </a:spcBef>
              <a:buClr>
                <a:schemeClr val="accent1"/>
              </a:buClr>
              <a:buFont typeface="Symbol" panose="05050102010706020507" pitchFamily="18" charset="2"/>
              <a:buChar char="-"/>
              <a:defRPr sz="1400" b="0" kern="1200">
                <a:solidFill>
                  <a:schemeClr val="tx2"/>
                </a:solidFill>
                <a:latin typeface="+mn-lt"/>
                <a:ea typeface="+mn-ea"/>
                <a:cs typeface="+mn-cs"/>
              </a:defRPr>
            </a:lvl6pPr>
            <a:lvl7pPr marL="648000" indent="-162000" algn="l" defTabSz="914400" rtl="0" eaLnBrk="1" latinLnBrk="0" hangingPunct="1">
              <a:lnSpc>
                <a:spcPct val="103000"/>
              </a:lnSpc>
              <a:spcBef>
                <a:spcPts val="600"/>
              </a:spcBef>
              <a:buClr>
                <a:schemeClr val="accent1"/>
              </a:buClr>
              <a:buFont typeface="Arial" panose="020B0604020202020204" pitchFamily="34" charset="0"/>
              <a:buChar char="•"/>
              <a:defRPr sz="1200" kern="1200">
                <a:solidFill>
                  <a:schemeClr val="tx2"/>
                </a:solidFill>
                <a:latin typeface="+mn-lt"/>
                <a:ea typeface="+mn-ea"/>
                <a:cs typeface="+mn-cs"/>
              </a:defRPr>
            </a:lvl7pPr>
            <a:lvl8pPr marL="0" indent="0" algn="l" defTabSz="914400" rtl="0" eaLnBrk="1" latinLnBrk="0" hangingPunct="1">
              <a:lnSpc>
                <a:spcPct val="103000"/>
              </a:lnSpc>
              <a:spcBef>
                <a:spcPts val="1200"/>
              </a:spcBef>
              <a:buClr>
                <a:schemeClr val="accent1"/>
              </a:buClr>
              <a:buFont typeface="Wingdings 2" panose="05020102010507070707" pitchFamily="18" charset="2"/>
              <a:buNone/>
              <a:defRPr sz="1400" b="1" kern="1200">
                <a:solidFill>
                  <a:schemeClr val="tx2"/>
                </a:solidFill>
                <a:latin typeface="+mn-lt"/>
                <a:ea typeface="+mn-ea"/>
                <a:cs typeface="+mn-cs"/>
              </a:defRPr>
            </a:lvl8pPr>
            <a:lvl9pPr marL="252000" indent="-252000" algn="l" defTabSz="914400" rtl="0" eaLnBrk="1" latinLnBrk="0" hangingPunct="1">
              <a:lnSpc>
                <a:spcPct val="103000"/>
              </a:lnSpc>
              <a:spcBef>
                <a:spcPts val="600"/>
              </a:spcBef>
              <a:buFontTx/>
              <a:buBlip>
                <a:blip r:embed="rId7"/>
              </a:buBlip>
              <a:tabLst/>
              <a:defRPr sz="1400" b="0" kern="1200">
                <a:solidFill>
                  <a:schemeClr val="tx2"/>
                </a:solidFill>
                <a:latin typeface="+mn-lt"/>
                <a:ea typeface="+mn-ea"/>
                <a:cs typeface="+mn-cs"/>
              </a:defRPr>
            </a:lvl9pPr>
          </a:lstStyle>
          <a:p>
            <a:pPr marL="342900" marR="0" lvl="0" indent="-342900" algn="l" defTabSz="914400" rtl="0" eaLnBrk="1" fontAlgn="auto" latinLnBrk="0" hangingPunct="1">
              <a:lnSpc>
                <a:spcPct val="103000"/>
              </a:lnSpc>
              <a:spcBef>
                <a:spcPts val="600"/>
              </a:spcBef>
              <a:spcAft>
                <a:spcPts val="600"/>
              </a:spcAft>
              <a:buClrTx/>
              <a:buSzTx/>
              <a:buFont typeface="Symbol" panose="05050102010706020507" pitchFamily="18" charset="2"/>
              <a:buChar char=""/>
              <a:tabLst>
                <a:tab pos="228600" algn="l"/>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Proportionality &amp; Light Regimes</a:t>
            </a:r>
            <a:endParaRPr kumimoji="0" lang="de-DE"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628650" marR="0" lvl="1" indent="-342900" algn="l" defTabSz="914400" rtl="0" eaLnBrk="1" fontAlgn="auto" latinLnBrk="0" hangingPunct="1">
              <a:lnSpc>
                <a:spcPct val="103000"/>
              </a:lnSpc>
              <a:spcBef>
                <a:spcPts val="600"/>
              </a:spcBef>
              <a:spcAft>
                <a:spcPts val="600"/>
              </a:spcAft>
              <a:buClr>
                <a:srgbClr val="84B100"/>
              </a:buClr>
              <a:buSzTx/>
              <a:buFont typeface="Symbol" panose="05050102010706020507" pitchFamily="18" charset="2"/>
              <a:buChar char=""/>
              <a:tabLst>
                <a:tab pos="228600" algn="l"/>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Simplified risk management for small-sized enterprises, research, and education institutions </a:t>
            </a: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628650" marR="0" lvl="1" indent="-342900" algn="l" defTabSz="914400" rtl="0" eaLnBrk="1" fontAlgn="auto" latinLnBrk="0" hangingPunct="1">
              <a:lnSpc>
                <a:spcPct val="103000"/>
              </a:lnSpc>
              <a:spcBef>
                <a:spcPts val="600"/>
              </a:spcBef>
              <a:spcAft>
                <a:spcPts val="600"/>
              </a:spcAft>
              <a:buClr>
                <a:srgbClr val="84B100"/>
              </a:buClr>
              <a:buSzTx/>
              <a:buFont typeface="Symbol" panose="05050102010706020507" pitchFamily="18" charset="2"/>
              <a:buChar char=""/>
              <a:tabLst>
                <a:tab pos="228600" algn="l"/>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Exemptions for certain missions (e.g., In-Orbit Demonstration/Validation) </a:t>
            </a: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628650" marR="0" lvl="1" indent="-342900" algn="l" defTabSz="914400" rtl="0" eaLnBrk="1" fontAlgn="auto" latinLnBrk="0" hangingPunct="1">
              <a:lnSpc>
                <a:spcPct val="103000"/>
              </a:lnSpc>
              <a:spcBef>
                <a:spcPts val="600"/>
              </a:spcBef>
              <a:spcAft>
                <a:spcPts val="600"/>
              </a:spcAft>
              <a:buClr>
                <a:srgbClr val="84B100"/>
              </a:buClr>
              <a:buSzTx/>
              <a:buFont typeface="Symbol" panose="05050102010706020507" pitchFamily="18" charset="2"/>
              <a:buChar char=""/>
              <a:tabLst>
                <a:tab pos="228600" algn="l"/>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Extended compliance deadlines for SMEs and research institutions (until end of 2031 for environmental requirements)</a:t>
            </a:r>
            <a:r>
              <a:rPr kumimoji="0" lang="en-US" sz="1600" b="0" i="0" u="none" strike="noStrike" kern="1200" cap="none" spc="0" normalizeH="0" baseline="0" noProof="0" dirty="0">
                <a:ln>
                  <a:noFill/>
                </a:ln>
                <a:solidFill>
                  <a:srgbClr val="323232"/>
                </a:solidFill>
                <a:effectLst/>
                <a:uLnTx/>
                <a:uFillTx/>
                <a:latin typeface="Arial"/>
                <a:ea typeface="+mn-ea"/>
                <a:cs typeface="+mn-cs"/>
              </a:rPr>
              <a:t> </a:t>
            </a:r>
            <a:endParaRPr kumimoji="0" lang="de-DE" sz="1600" b="0" i="0" u="none" strike="noStrike" kern="1200" cap="none" spc="0" normalizeH="0" baseline="0" noProof="0" dirty="0">
              <a:ln>
                <a:noFill/>
              </a:ln>
              <a:solidFill>
                <a:srgbClr val="323232"/>
              </a:solidFill>
              <a:effectLst/>
              <a:uLnTx/>
              <a:uFillTx/>
              <a:latin typeface="Arial"/>
              <a:ea typeface="+mn-ea"/>
              <a:cs typeface="+mn-cs"/>
            </a:endParaRPr>
          </a:p>
          <a:p>
            <a:pPr marL="342900" marR="0" lvl="0" indent="-342900" algn="l" defTabSz="914400" rtl="0" eaLnBrk="1" fontAlgn="auto" latinLnBrk="0" hangingPunct="1">
              <a:lnSpc>
                <a:spcPct val="103000"/>
              </a:lnSpc>
              <a:spcBef>
                <a:spcPts val="600"/>
              </a:spcBef>
              <a:spcAft>
                <a:spcPts val="600"/>
              </a:spcAft>
              <a:buClrTx/>
              <a:buSzTx/>
              <a:buFont typeface="Symbol" panose="05050102010706020507" pitchFamily="18" charset="2"/>
              <a:buChar char=""/>
              <a:tabLst>
                <a:tab pos="228600" algn="l"/>
              </a:tabLst>
              <a:defRPr/>
            </a:pP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342900" marR="0" lvl="0" indent="-342900" algn="l" defTabSz="914400" rtl="0" eaLnBrk="1" fontAlgn="auto" latinLnBrk="0" hangingPunct="1">
              <a:lnSpc>
                <a:spcPct val="103000"/>
              </a:lnSpc>
              <a:spcBef>
                <a:spcPts val="600"/>
              </a:spcBef>
              <a:spcAft>
                <a:spcPts val="600"/>
              </a:spcAft>
              <a:buClrTx/>
              <a:buSzTx/>
              <a:buFont typeface="Symbol" panose="05050102010706020507" pitchFamily="18" charset="2"/>
              <a:buChar char=""/>
              <a:tabLst>
                <a:tab pos="228600" algn="l"/>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Support Measures</a:t>
            </a:r>
            <a:endParaRPr kumimoji="0" lang="de-DE"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628650" marR="0" lvl="1" indent="-342900" algn="l" defTabSz="914400" rtl="0" eaLnBrk="1" fontAlgn="auto" latinLnBrk="0" hangingPunct="1">
              <a:lnSpc>
                <a:spcPct val="103000"/>
              </a:lnSpc>
              <a:spcBef>
                <a:spcPts val="600"/>
              </a:spcBef>
              <a:spcAft>
                <a:spcPts val="600"/>
              </a:spcAft>
              <a:buClr>
                <a:srgbClr val="84B100"/>
              </a:buClr>
              <a:buSzTx/>
              <a:buFont typeface="Symbol" panose="05050102010706020507" pitchFamily="18" charset="2"/>
              <a:buChar char=""/>
              <a:tabLst>
                <a:tab pos="228600" algn="l"/>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Capacity-building, technical assistance, and guidance materials </a:t>
            </a: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628650" marR="0" lvl="1" indent="-342900" algn="l" defTabSz="914400" rtl="0" eaLnBrk="1" fontAlgn="auto" latinLnBrk="0" hangingPunct="1">
              <a:lnSpc>
                <a:spcPct val="103000"/>
              </a:lnSpc>
              <a:spcBef>
                <a:spcPts val="600"/>
              </a:spcBef>
              <a:spcAft>
                <a:spcPts val="600"/>
              </a:spcAft>
              <a:buClr>
                <a:srgbClr val="84B100"/>
              </a:buClr>
              <a:buSzTx/>
              <a:buFont typeface="Symbol" panose="05050102010706020507" pitchFamily="18" charset="2"/>
              <a:buChar char=""/>
              <a:tabLst>
                <a:tab pos="228600" algn="l"/>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Vouchers and co-funding for compliance costs (e.g., environmental reporting, cybersecurity testing) </a:t>
            </a: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628650" marR="0" lvl="1" indent="-342900" algn="l" defTabSz="914400" rtl="0" eaLnBrk="1" fontAlgn="auto" latinLnBrk="0" hangingPunct="1">
              <a:lnSpc>
                <a:spcPct val="103000"/>
              </a:lnSpc>
              <a:spcBef>
                <a:spcPts val="600"/>
              </a:spcBef>
              <a:spcAft>
                <a:spcPts val="600"/>
              </a:spcAft>
              <a:buClr>
                <a:srgbClr val="84B100"/>
              </a:buClr>
              <a:buSzTx/>
              <a:buFont typeface="Symbol" panose="05050102010706020507" pitchFamily="18" charset="2"/>
              <a:buChar char=""/>
              <a:tabLst>
                <a:tab pos="228600" algn="l"/>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One-stop information portal for regulatory support </a:t>
            </a: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169919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E8A09-D1F1-0C2C-366B-43CA9106AB22}"/>
            </a:ext>
          </a:extLst>
        </p:cNvPr>
        <p:cNvGrpSpPr/>
        <p:nvPr/>
      </p:nvGrpSpPr>
      <p:grpSpPr>
        <a:xfrm>
          <a:off x="0" y="0"/>
          <a:ext cx="0" cy="0"/>
          <a:chOff x="0" y="0"/>
          <a:chExt cx="0" cy="0"/>
        </a:xfrm>
      </p:grpSpPr>
      <p:sp>
        <p:nvSpPr>
          <p:cNvPr id="5" name="Titel 2">
            <a:extLst>
              <a:ext uri="{FF2B5EF4-FFF2-40B4-BE49-F238E27FC236}">
                <a16:creationId xmlns:a16="http://schemas.microsoft.com/office/drawing/2014/main" id="{E8896F67-1A3C-248F-D4DD-F5F9D9E4228E}"/>
              </a:ext>
            </a:extLst>
          </p:cNvPr>
          <p:cNvSpPr>
            <a:spLocks noGrp="1"/>
          </p:cNvSpPr>
          <p:nvPr>
            <p:ph type="title"/>
          </p:nvPr>
        </p:nvSpPr>
        <p:spPr>
          <a:xfrm>
            <a:off x="666208" y="754121"/>
            <a:ext cx="11119201" cy="885177"/>
          </a:xfrm>
        </p:spPr>
        <p:txBody>
          <a:bodyPr>
            <a:normAutofit/>
          </a:bodyPr>
          <a:lstStyle/>
          <a:p>
            <a:pPr>
              <a:lnSpc>
                <a:spcPct val="100000"/>
              </a:lnSpc>
              <a:spcBef>
                <a:spcPts val="600"/>
              </a:spcBef>
              <a:spcAft>
                <a:spcPts val="600"/>
              </a:spcAft>
            </a:pPr>
            <a:r>
              <a:rPr lang="de-DE" sz="2000" b="1" dirty="0">
                <a:solidFill>
                  <a:srgbClr val="000000"/>
                </a:solidFill>
                <a:latin typeface="Arial" panose="020B0604020202020204" pitchFamily="34" charset="0"/>
                <a:cs typeface="Times New Roman" panose="02020603050405020304" pitchFamily="18" charset="0"/>
              </a:rPr>
              <a:t>10  Timeline – Implementation / Transition </a:t>
            </a:r>
            <a:r>
              <a:rPr lang="de-DE" sz="2000" b="1" dirty="0" err="1">
                <a:solidFill>
                  <a:srgbClr val="000000"/>
                </a:solidFill>
                <a:latin typeface="Arial" panose="020B0604020202020204" pitchFamily="34" charset="0"/>
                <a:cs typeface="Times New Roman" panose="02020603050405020304" pitchFamily="18" charset="0"/>
              </a:rPr>
              <a:t>Period</a:t>
            </a:r>
            <a:endParaRPr lang="de-DE" sz="2000" dirty="0"/>
          </a:p>
        </p:txBody>
      </p:sp>
      <p:pic>
        <p:nvPicPr>
          <p:cNvPr id="6" name="Grafik 5" descr="Ein Bild, das Text, Schrift, Grafiken, Logo enthält.&#10;&#10;KI-generierte Inhalte können fehlerhaft sein.">
            <a:extLst>
              <a:ext uri="{FF2B5EF4-FFF2-40B4-BE49-F238E27FC236}">
                <a16:creationId xmlns:a16="http://schemas.microsoft.com/office/drawing/2014/main" id="{55E8D5A1-B2F3-4F65-FD27-107D078777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583" y="160754"/>
            <a:ext cx="778687" cy="294589"/>
          </a:xfrm>
          <a:prstGeom prst="rect">
            <a:avLst/>
          </a:prstGeom>
        </p:spPr>
      </p:pic>
      <p:pic>
        <p:nvPicPr>
          <p:cNvPr id="7" name="Grafik 6" descr="Ein Bild, das Text, Schrift, Screenshot, weiß enthält.&#10;&#10;KI-generierte Inhalte können fehlerhaft sein.">
            <a:extLst>
              <a:ext uri="{FF2B5EF4-FFF2-40B4-BE49-F238E27FC236}">
                <a16:creationId xmlns:a16="http://schemas.microsoft.com/office/drawing/2014/main" id="{B29040BF-DB8D-4D04-EE46-41910F248F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8045" y="160754"/>
            <a:ext cx="1022037" cy="294589"/>
          </a:xfrm>
          <a:prstGeom prst="rect">
            <a:avLst/>
          </a:prstGeom>
        </p:spPr>
      </p:pic>
      <p:pic>
        <p:nvPicPr>
          <p:cNvPr id="8" name="Grafik 7" descr="Ein Bild, das Text, Schrift, Logo, Grafiken enthält.&#10;&#10;KI-generierte Inhalte können fehlerhaft sein.">
            <a:extLst>
              <a:ext uri="{FF2B5EF4-FFF2-40B4-BE49-F238E27FC236}">
                <a16:creationId xmlns:a16="http://schemas.microsoft.com/office/drawing/2014/main" id="{69F214FC-B7CA-0A52-5F37-2E9742694A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7032" y="87880"/>
            <a:ext cx="606391" cy="405019"/>
          </a:xfrm>
          <a:prstGeom prst="rect">
            <a:avLst/>
          </a:prstGeom>
        </p:spPr>
      </p:pic>
      <p:pic>
        <p:nvPicPr>
          <p:cNvPr id="9" name="Grafik 8" descr="Ein Bild, das Text, Schrift, Logo, Grafiken enthält.&#10;&#10;KI-generierte Inhalte können fehlerhaft sein.">
            <a:extLst>
              <a:ext uri="{FF2B5EF4-FFF2-40B4-BE49-F238E27FC236}">
                <a16:creationId xmlns:a16="http://schemas.microsoft.com/office/drawing/2014/main" id="{7F94FF2E-DACC-6A7A-763B-A68CA53B40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9592"/>
          <a:stretch>
            <a:fillRect/>
          </a:stretch>
        </p:blipFill>
        <p:spPr bwMode="auto">
          <a:xfrm>
            <a:off x="7984062" y="87880"/>
            <a:ext cx="912149" cy="320539"/>
          </a:xfrm>
          <a:prstGeom prst="rect">
            <a:avLst/>
          </a:prstGeom>
          <a:ln>
            <a:noFill/>
          </a:ln>
          <a:extLst>
            <a:ext uri="{53640926-AAD7-44D8-BBD7-CCE9431645EC}">
              <a14:shadowObscured xmlns:a14="http://schemas.microsoft.com/office/drawing/2010/main"/>
            </a:ext>
          </a:extLst>
        </p:spPr>
      </p:pic>
      <p:pic>
        <p:nvPicPr>
          <p:cNvPr id="10" name="Grafik 9" descr="Ein Bild, das Text, Logo, Schrift, Grafiken enthält.&#10;&#10;KI-generierte Inhalte können fehlerhaft sein.">
            <a:extLst>
              <a:ext uri="{FF2B5EF4-FFF2-40B4-BE49-F238E27FC236}">
                <a16:creationId xmlns:a16="http://schemas.microsoft.com/office/drawing/2014/main" id="{8E57B745-A123-7921-CA82-F4EBC48AF3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5168" y="79226"/>
            <a:ext cx="719746" cy="367993"/>
          </a:xfrm>
          <a:prstGeom prst="rect">
            <a:avLst/>
          </a:prstGeom>
        </p:spPr>
      </p:pic>
      <p:cxnSp>
        <p:nvCxnSpPr>
          <p:cNvPr id="13" name="Gerader Verbinder 12">
            <a:extLst>
              <a:ext uri="{FF2B5EF4-FFF2-40B4-BE49-F238E27FC236}">
                <a16:creationId xmlns:a16="http://schemas.microsoft.com/office/drawing/2014/main" id="{8C4159B5-F753-9D06-420F-6F8899A7BB44}"/>
              </a:ext>
            </a:extLst>
          </p:cNvPr>
          <p:cNvCxnSpPr/>
          <p:nvPr/>
        </p:nvCxnSpPr>
        <p:spPr>
          <a:xfrm>
            <a:off x="0" y="548641"/>
            <a:ext cx="12192000"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14" name="Fußzeilenplatzhalter 13">
            <a:extLst>
              <a:ext uri="{FF2B5EF4-FFF2-40B4-BE49-F238E27FC236}">
                <a16:creationId xmlns:a16="http://schemas.microsoft.com/office/drawing/2014/main" id="{AC9356C0-42E2-4D32-DAAA-DB122A973EA2}"/>
              </a:ext>
            </a:extLst>
          </p:cNvPr>
          <p:cNvSpPr>
            <a:spLocks noGrp="1"/>
          </p:cNvSpPr>
          <p:nvPr>
            <p:ph type="ftr" sz="quarter" idx="11"/>
          </p:nvPr>
        </p:nvSpPr>
        <p:spPr/>
        <p:txBody>
          <a:bodyPr/>
          <a:lstStyle/>
          <a:p>
            <a:r>
              <a:rPr lang="de-DE" sz="1000" dirty="0"/>
              <a:t>Info Session // Webinar // </a:t>
            </a:r>
            <a:r>
              <a:rPr lang="de-DE" sz="1000" dirty="0" err="1"/>
              <a:t>Draft</a:t>
            </a:r>
            <a:r>
              <a:rPr lang="de-DE" sz="1000" dirty="0"/>
              <a:t> EU Space Act  // 15 Sept 2025</a:t>
            </a:r>
          </a:p>
        </p:txBody>
      </p:sp>
      <p:sp>
        <p:nvSpPr>
          <p:cNvPr id="15" name="Foliennummernplatzhalter 14">
            <a:extLst>
              <a:ext uri="{FF2B5EF4-FFF2-40B4-BE49-F238E27FC236}">
                <a16:creationId xmlns:a16="http://schemas.microsoft.com/office/drawing/2014/main" id="{ADE2141D-EA11-CEFE-FD54-484DDDFE4274}"/>
              </a:ext>
            </a:extLst>
          </p:cNvPr>
          <p:cNvSpPr>
            <a:spLocks noGrp="1"/>
          </p:cNvSpPr>
          <p:nvPr>
            <p:ph type="sldNum" sz="quarter" idx="12"/>
          </p:nvPr>
        </p:nvSpPr>
        <p:spPr/>
        <p:txBody>
          <a:bodyPr/>
          <a:lstStyle/>
          <a:p>
            <a:fld id="{DB4C20BA-4C18-4ECC-BDB9-75BBAF44F74B}" type="slidenum">
              <a:rPr lang="de-DE" smtClean="0"/>
              <a:t>15</a:t>
            </a:fld>
            <a:endParaRPr lang="de-DE" dirty="0"/>
          </a:p>
        </p:txBody>
      </p:sp>
      <p:cxnSp>
        <p:nvCxnSpPr>
          <p:cNvPr id="20" name="Gerader Verbinder 19">
            <a:extLst>
              <a:ext uri="{FF2B5EF4-FFF2-40B4-BE49-F238E27FC236}">
                <a16:creationId xmlns:a16="http://schemas.microsoft.com/office/drawing/2014/main" id="{A6F00D8C-5CB1-2A63-516D-D5B54EAD7006}"/>
              </a:ext>
            </a:extLst>
          </p:cNvPr>
          <p:cNvCxnSpPr/>
          <p:nvPr/>
        </p:nvCxnSpPr>
        <p:spPr>
          <a:xfrm>
            <a:off x="772575" y="1357163"/>
            <a:ext cx="11121695"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 name="Textplatzhalter 1">
            <a:extLst>
              <a:ext uri="{FF2B5EF4-FFF2-40B4-BE49-F238E27FC236}">
                <a16:creationId xmlns:a16="http://schemas.microsoft.com/office/drawing/2014/main" id="{8CDFEA9B-E49F-F49E-BFBD-6B3E1071F71C}"/>
              </a:ext>
            </a:extLst>
          </p:cNvPr>
          <p:cNvSpPr txBox="1">
            <a:spLocks/>
          </p:cNvSpPr>
          <p:nvPr/>
        </p:nvSpPr>
        <p:spPr>
          <a:xfrm>
            <a:off x="842357" y="1791140"/>
            <a:ext cx="11121695" cy="4283076"/>
          </a:xfrm>
          <a:prstGeom prst="rect">
            <a:avLst/>
          </a:prstGeom>
          <a:solidFill>
            <a:schemeClr val="bg1">
              <a:lumMod val="95000"/>
              <a:alpha val="50000"/>
            </a:schemeClr>
          </a:solidFill>
        </p:spPr>
        <p:txBody>
          <a:bodyPr vert="horz" lIns="0" tIns="0" rIns="0" bIns="0" numCol="1" spcCol="216000" rtlCol="0">
            <a:noAutofit/>
          </a:bodyPr>
          <a:lstStyle>
            <a:lvl1pPr marL="0" indent="0" algn="l" defTabSz="914400" rtl="0" eaLnBrk="1" latinLnBrk="0" hangingPunct="1">
              <a:lnSpc>
                <a:spcPct val="103000"/>
              </a:lnSpc>
              <a:spcBef>
                <a:spcPts val="1200"/>
              </a:spcBef>
              <a:buFont typeface="Arial" panose="020B0604020202020204" pitchFamily="34" charset="0"/>
              <a:buNone/>
              <a:defRPr sz="1600" kern="1200">
                <a:solidFill>
                  <a:schemeClr val="tx2"/>
                </a:solidFill>
                <a:latin typeface="+mn-lt"/>
                <a:ea typeface="+mn-ea"/>
                <a:cs typeface="+mn-cs"/>
              </a:defRPr>
            </a:lvl1pPr>
            <a:lvl2pPr marL="285750" indent="-285750" algn="l" defTabSz="914400" rtl="0" eaLnBrk="1" latinLnBrk="0" hangingPunct="1">
              <a:lnSpc>
                <a:spcPct val="103000"/>
              </a:lnSpc>
              <a:spcBef>
                <a:spcPts val="600"/>
              </a:spcBef>
              <a:buClr>
                <a:schemeClr val="accent1"/>
              </a:buClr>
              <a:buFont typeface="Wingdings 2" panose="05020102010507070707" pitchFamily="18" charset="2"/>
              <a:buChar char="¾"/>
              <a:defRPr sz="1600" kern="1200">
                <a:solidFill>
                  <a:schemeClr val="tx2"/>
                </a:solidFill>
                <a:latin typeface="+mn-lt"/>
                <a:ea typeface="+mn-ea"/>
                <a:cs typeface="+mn-cs"/>
              </a:defRPr>
            </a:lvl2pPr>
            <a:lvl3pPr marL="0" indent="0" algn="l" defTabSz="914400" rtl="0" eaLnBrk="1" latinLnBrk="0" hangingPunct="1">
              <a:lnSpc>
                <a:spcPct val="103000"/>
              </a:lnSpc>
              <a:spcBef>
                <a:spcPts val="1200"/>
              </a:spcBef>
              <a:buFont typeface="Arial" panose="020B0604020202020204" pitchFamily="34" charset="0"/>
              <a:buNone/>
              <a:defRPr sz="1600" b="1" kern="1200">
                <a:solidFill>
                  <a:schemeClr val="tx2"/>
                </a:solidFill>
                <a:latin typeface="+mn-lt"/>
                <a:ea typeface="+mn-ea"/>
                <a:cs typeface="+mn-cs"/>
              </a:defRPr>
            </a:lvl3pPr>
            <a:lvl4pPr marL="0" indent="0" algn="l" defTabSz="914400" rtl="0" eaLnBrk="1" latinLnBrk="0" hangingPunct="1">
              <a:lnSpc>
                <a:spcPct val="103000"/>
              </a:lnSpc>
              <a:spcBef>
                <a:spcPts val="1200"/>
              </a:spcBef>
              <a:buFont typeface="+mj-lt"/>
              <a:buNone/>
              <a:defRPr sz="1400" kern="1200">
                <a:solidFill>
                  <a:schemeClr val="tx2"/>
                </a:solidFill>
                <a:latin typeface="+mn-lt"/>
                <a:ea typeface="+mn-ea"/>
                <a:cs typeface="+mn-cs"/>
              </a:defRPr>
            </a:lvl4pPr>
            <a:lvl5pPr marL="252000" indent="-252000" algn="l" defTabSz="914400" rtl="0" eaLnBrk="1" latinLnBrk="0" hangingPunct="1">
              <a:lnSpc>
                <a:spcPct val="103000"/>
              </a:lnSpc>
              <a:spcBef>
                <a:spcPts val="600"/>
              </a:spcBef>
              <a:buClr>
                <a:schemeClr val="accent1"/>
              </a:buClr>
              <a:buFont typeface="Wingdings 2" panose="05020102010507070707" pitchFamily="18" charset="2"/>
              <a:buChar char="¾"/>
              <a:defRPr sz="1400" kern="1200">
                <a:solidFill>
                  <a:schemeClr val="tx2"/>
                </a:solidFill>
                <a:latin typeface="+mn-lt"/>
                <a:ea typeface="+mn-ea"/>
                <a:cs typeface="+mn-cs"/>
              </a:defRPr>
            </a:lvl5pPr>
            <a:lvl6pPr marL="468000" indent="-216000" algn="l" defTabSz="914400" rtl="0" eaLnBrk="1" latinLnBrk="0" hangingPunct="1">
              <a:lnSpc>
                <a:spcPct val="103000"/>
              </a:lnSpc>
              <a:spcBef>
                <a:spcPts val="600"/>
              </a:spcBef>
              <a:buClr>
                <a:schemeClr val="accent1"/>
              </a:buClr>
              <a:buFont typeface="Symbol" panose="05050102010706020507" pitchFamily="18" charset="2"/>
              <a:buChar char="-"/>
              <a:defRPr sz="1400" b="0" kern="1200">
                <a:solidFill>
                  <a:schemeClr val="tx2"/>
                </a:solidFill>
                <a:latin typeface="+mn-lt"/>
                <a:ea typeface="+mn-ea"/>
                <a:cs typeface="+mn-cs"/>
              </a:defRPr>
            </a:lvl6pPr>
            <a:lvl7pPr marL="648000" indent="-162000" algn="l" defTabSz="914400" rtl="0" eaLnBrk="1" latinLnBrk="0" hangingPunct="1">
              <a:lnSpc>
                <a:spcPct val="103000"/>
              </a:lnSpc>
              <a:spcBef>
                <a:spcPts val="600"/>
              </a:spcBef>
              <a:buClr>
                <a:schemeClr val="accent1"/>
              </a:buClr>
              <a:buFont typeface="Arial" panose="020B0604020202020204" pitchFamily="34" charset="0"/>
              <a:buChar char="•"/>
              <a:defRPr sz="1200" kern="1200">
                <a:solidFill>
                  <a:schemeClr val="tx2"/>
                </a:solidFill>
                <a:latin typeface="+mn-lt"/>
                <a:ea typeface="+mn-ea"/>
                <a:cs typeface="+mn-cs"/>
              </a:defRPr>
            </a:lvl7pPr>
            <a:lvl8pPr marL="0" indent="0" algn="l" defTabSz="914400" rtl="0" eaLnBrk="1" latinLnBrk="0" hangingPunct="1">
              <a:lnSpc>
                <a:spcPct val="103000"/>
              </a:lnSpc>
              <a:spcBef>
                <a:spcPts val="1200"/>
              </a:spcBef>
              <a:buClr>
                <a:schemeClr val="accent1"/>
              </a:buClr>
              <a:buFont typeface="Wingdings 2" panose="05020102010507070707" pitchFamily="18" charset="2"/>
              <a:buNone/>
              <a:defRPr sz="1400" b="1" kern="1200">
                <a:solidFill>
                  <a:schemeClr val="tx2"/>
                </a:solidFill>
                <a:latin typeface="+mn-lt"/>
                <a:ea typeface="+mn-ea"/>
                <a:cs typeface="+mn-cs"/>
              </a:defRPr>
            </a:lvl8pPr>
            <a:lvl9pPr marL="252000" indent="-252000" algn="l" defTabSz="914400" rtl="0" eaLnBrk="1" latinLnBrk="0" hangingPunct="1">
              <a:lnSpc>
                <a:spcPct val="103000"/>
              </a:lnSpc>
              <a:spcBef>
                <a:spcPts val="600"/>
              </a:spcBef>
              <a:buFontTx/>
              <a:buBlip>
                <a:blip r:embed="rId7"/>
              </a:buBlip>
              <a:tabLst/>
              <a:defRPr sz="1400" b="0" kern="1200">
                <a:solidFill>
                  <a:schemeClr val="tx2"/>
                </a:solidFill>
                <a:latin typeface="+mn-lt"/>
                <a:ea typeface="+mn-ea"/>
                <a:cs typeface="+mn-cs"/>
              </a:defRPr>
            </a:lvl9pPr>
          </a:lstStyle>
          <a:p>
            <a:pPr marL="342900" indent="-342900">
              <a:spcBef>
                <a:spcPts val="600"/>
              </a:spcBef>
              <a:spcAft>
                <a:spcPts val="600"/>
              </a:spcAft>
              <a:buFont typeface="Symbol" panose="05050102010706020507" pitchFamily="18" charset="2"/>
              <a:buChar char=""/>
              <a:tabLst>
                <a:tab pos="228600" algn="l"/>
              </a:tabLst>
            </a:pPr>
            <a:r>
              <a:rPr lang="en-US" b="1" dirty="0">
                <a:solidFill>
                  <a:srgbClr val="000000"/>
                </a:solidFill>
                <a:latin typeface="Arial" panose="020B0604020202020204" pitchFamily="34" charset="0"/>
                <a:ea typeface="MS Mincho" panose="02020609040205080304" pitchFamily="49" charset="-128"/>
                <a:cs typeface="Times New Roman" panose="02020603050405020304" pitchFamily="18" charset="0"/>
              </a:rPr>
              <a:t>Key Dates</a:t>
            </a:r>
            <a:endParaRPr lang="de-DE" b="1"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pPr marL="628650" lvl="1" indent="-342900">
              <a:spcAft>
                <a:spcPts val="600"/>
              </a:spcAft>
              <a:buFont typeface="Symbol" panose="05050102010706020507" pitchFamily="18" charset="2"/>
              <a:buChar char=""/>
              <a:tabLst>
                <a:tab pos="228600" algn="l"/>
              </a:tabLst>
            </a:pPr>
            <a:r>
              <a:rPr lang="en-US" dirty="0">
                <a:solidFill>
                  <a:srgbClr val="000000"/>
                </a:solidFill>
                <a:latin typeface="Arial" panose="020B0604020202020204" pitchFamily="34" charset="0"/>
                <a:ea typeface="MS Mincho" panose="02020609040205080304" pitchFamily="49" charset="-128"/>
                <a:cs typeface="Times New Roman" panose="02020603050405020304" pitchFamily="18" charset="0"/>
              </a:rPr>
              <a:t>Regulation enters into force: 20 days after publication </a:t>
            </a:r>
            <a:endParaRPr lang="de-DE"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pPr marL="628650" lvl="1" indent="-342900">
              <a:spcAft>
                <a:spcPts val="600"/>
              </a:spcAft>
              <a:buFont typeface="Symbol" panose="05050102010706020507" pitchFamily="18" charset="2"/>
              <a:buChar char=""/>
              <a:tabLst>
                <a:tab pos="228600" algn="l"/>
              </a:tabLst>
            </a:pPr>
            <a:r>
              <a:rPr lang="en-US" dirty="0">
                <a:solidFill>
                  <a:srgbClr val="000000"/>
                </a:solidFill>
                <a:latin typeface="Arial" panose="020B0604020202020204" pitchFamily="34" charset="0"/>
                <a:ea typeface="MS Mincho" panose="02020609040205080304" pitchFamily="49" charset="-128"/>
                <a:cs typeface="Times New Roman" panose="02020603050405020304" pitchFamily="18" charset="0"/>
              </a:rPr>
              <a:t>General application: January 1, 2030 (for assets launched after this date) </a:t>
            </a:r>
            <a:endParaRPr lang="de-DE"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pPr marL="631825" lvl="1" indent="0">
              <a:spcAft>
                <a:spcPts val="600"/>
              </a:spcAft>
              <a:buNone/>
              <a:tabLst>
                <a:tab pos="631825" algn="l"/>
              </a:tabLst>
            </a:pPr>
            <a:r>
              <a:rPr lang="de-DE" dirty="0">
                <a:solidFill>
                  <a:srgbClr val="000000"/>
                </a:solidFill>
                <a:latin typeface="Arial" panose="020B0604020202020204" pitchFamily="34" charset="0"/>
                <a:ea typeface="MS Mincho" panose="02020609040205080304" pitchFamily="49" charset="-128"/>
                <a:cs typeface="Times New Roman" panose="02020603050405020304" pitchFamily="18" charset="0"/>
              </a:rPr>
              <a:t>! </a:t>
            </a:r>
            <a:r>
              <a:rPr lang="en-US" dirty="0">
                <a:solidFill>
                  <a:srgbClr val="000000"/>
                </a:solidFill>
                <a:latin typeface="Arial" panose="020B0604020202020204" pitchFamily="34" charset="0"/>
                <a:ea typeface="MS Mincho" panose="02020609040205080304" pitchFamily="49" charset="-128"/>
                <a:cs typeface="Times New Roman" panose="02020603050405020304" pitchFamily="18" charset="0"/>
              </a:rPr>
              <a:t>Transitional period: Additional 24 months for assets in critical design phase </a:t>
            </a:r>
            <a:endParaRPr lang="de-DE"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pPr marL="628650" lvl="1" indent="-342900">
              <a:spcAft>
                <a:spcPts val="600"/>
              </a:spcAft>
              <a:buFont typeface="Symbol" panose="05050102010706020507" pitchFamily="18" charset="2"/>
              <a:buChar char=""/>
              <a:tabLst>
                <a:tab pos="228600" algn="l"/>
              </a:tabLst>
            </a:pPr>
            <a:r>
              <a:rPr lang="en-US" dirty="0">
                <a:solidFill>
                  <a:srgbClr val="000000"/>
                </a:solidFill>
                <a:latin typeface="Arial" panose="020B0604020202020204" pitchFamily="34" charset="0"/>
                <a:ea typeface="MS Mincho" panose="02020609040205080304" pitchFamily="49" charset="-128"/>
                <a:cs typeface="Times New Roman" panose="02020603050405020304" pitchFamily="18" charset="0"/>
              </a:rPr>
              <a:t>Exemptions for Smal size companies /research: </a:t>
            </a:r>
          </a:p>
          <a:p>
            <a:pPr marL="631825" lvl="1" indent="0">
              <a:spcAft>
                <a:spcPts val="600"/>
              </a:spcAft>
              <a:buNone/>
              <a:tabLst>
                <a:tab pos="631825" algn="l"/>
              </a:tabLst>
            </a:pPr>
            <a:r>
              <a:rPr lang="en-US" dirty="0">
                <a:solidFill>
                  <a:srgbClr val="000000"/>
                </a:solidFill>
                <a:latin typeface="Arial" panose="020B0604020202020204" pitchFamily="34" charset="0"/>
                <a:ea typeface="MS Mincho" panose="02020609040205080304" pitchFamily="49" charset="-128"/>
                <a:cs typeface="Times New Roman" panose="02020603050405020304" pitchFamily="18" charset="0"/>
              </a:rPr>
              <a:t>-- Environmental requirements apply from January 1, 2032; </a:t>
            </a:r>
          </a:p>
          <a:p>
            <a:pPr marL="631825" lvl="1" indent="0">
              <a:spcAft>
                <a:spcPts val="600"/>
              </a:spcAft>
              <a:buNone/>
              <a:tabLst>
                <a:tab pos="631825" algn="l"/>
              </a:tabLst>
            </a:pPr>
            <a:r>
              <a:rPr lang="en-US" dirty="0">
                <a:solidFill>
                  <a:srgbClr val="000000"/>
                </a:solidFill>
                <a:latin typeface="Arial" panose="020B0604020202020204" pitchFamily="34" charset="0"/>
                <a:ea typeface="MS Mincho" panose="02020609040205080304" pitchFamily="49" charset="-128"/>
                <a:cs typeface="Times New Roman" panose="02020603050405020304" pitchFamily="18" charset="0"/>
              </a:rPr>
              <a:t>-- ISOS requirements from January 1, 2034 </a:t>
            </a:r>
            <a:endParaRPr lang="en-US" b="1"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pPr marL="342900" indent="-342900">
              <a:spcBef>
                <a:spcPts val="600"/>
              </a:spcBef>
              <a:spcAft>
                <a:spcPts val="600"/>
              </a:spcAft>
              <a:buFont typeface="Symbol" panose="05050102010706020507" pitchFamily="18" charset="2"/>
              <a:buChar char=""/>
              <a:tabLst>
                <a:tab pos="228600" algn="l"/>
              </a:tabLst>
            </a:pPr>
            <a:r>
              <a:rPr lang="en-US" b="1" dirty="0">
                <a:solidFill>
                  <a:srgbClr val="000000"/>
                </a:solidFill>
                <a:latin typeface="Arial" panose="020B0604020202020204" pitchFamily="34" charset="0"/>
                <a:ea typeface="MS Mincho" panose="02020609040205080304" pitchFamily="49" charset="-128"/>
                <a:cs typeface="Times New Roman" panose="02020603050405020304" pitchFamily="18" charset="0"/>
              </a:rPr>
              <a:t>Reporting &amp; Review</a:t>
            </a:r>
            <a:endParaRPr lang="de-DE" b="1"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pPr marL="628650" lvl="1" indent="-342900">
              <a:spcAft>
                <a:spcPts val="600"/>
              </a:spcAft>
              <a:buFont typeface="Symbol" panose="05050102010706020507" pitchFamily="18" charset="2"/>
              <a:buChar char=""/>
              <a:tabLst>
                <a:tab pos="228600" algn="l"/>
              </a:tabLst>
            </a:pPr>
            <a:r>
              <a:rPr lang="en-US" dirty="0">
                <a:solidFill>
                  <a:srgbClr val="000000"/>
                </a:solidFill>
                <a:latin typeface="Arial" panose="020B0604020202020204" pitchFamily="34" charset="0"/>
                <a:ea typeface="MS Mincho" panose="02020609040205080304" pitchFamily="49" charset="-128"/>
                <a:cs typeface="Times New Roman" panose="02020603050405020304" pitchFamily="18" charset="0"/>
              </a:rPr>
              <a:t>Annual monitoring and reporting by Member States and the Agency </a:t>
            </a:r>
            <a:endParaRPr lang="de-DE"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pPr marL="628650" lvl="1" indent="-342900">
              <a:spcAft>
                <a:spcPts val="600"/>
              </a:spcAft>
              <a:buFont typeface="Symbol" panose="05050102010706020507" pitchFamily="18" charset="2"/>
              <a:buChar char=""/>
              <a:tabLst>
                <a:tab pos="228600" algn="l"/>
              </a:tabLst>
            </a:pPr>
            <a:r>
              <a:rPr lang="en-US" dirty="0">
                <a:solidFill>
                  <a:srgbClr val="000000"/>
                </a:solidFill>
                <a:latin typeface="Arial" panose="020B0604020202020204" pitchFamily="34" charset="0"/>
                <a:ea typeface="MS Mincho" panose="02020609040205080304" pitchFamily="49" charset="-128"/>
                <a:cs typeface="Times New Roman" panose="02020603050405020304" pitchFamily="18" charset="0"/>
              </a:rPr>
              <a:t>First evaluation by December 2035 </a:t>
            </a:r>
            <a:endParaRPr lang="de-DE"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933526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76D9E-DD2E-3297-2E3E-2623B943E80C}"/>
            </a:ext>
          </a:extLst>
        </p:cNvPr>
        <p:cNvGrpSpPr/>
        <p:nvPr/>
      </p:nvGrpSpPr>
      <p:grpSpPr>
        <a:xfrm>
          <a:off x="0" y="0"/>
          <a:ext cx="0" cy="0"/>
          <a:chOff x="0" y="0"/>
          <a:chExt cx="0" cy="0"/>
        </a:xfrm>
      </p:grpSpPr>
      <p:sp>
        <p:nvSpPr>
          <p:cNvPr id="5" name="Titel 2">
            <a:extLst>
              <a:ext uri="{FF2B5EF4-FFF2-40B4-BE49-F238E27FC236}">
                <a16:creationId xmlns:a16="http://schemas.microsoft.com/office/drawing/2014/main" id="{08D6D072-93CD-8FF0-511E-25D695B19B4B}"/>
              </a:ext>
            </a:extLst>
          </p:cNvPr>
          <p:cNvSpPr>
            <a:spLocks noGrp="1"/>
          </p:cNvSpPr>
          <p:nvPr>
            <p:ph type="title"/>
          </p:nvPr>
        </p:nvSpPr>
        <p:spPr>
          <a:xfrm>
            <a:off x="666208" y="754121"/>
            <a:ext cx="11119201" cy="885177"/>
          </a:xfrm>
        </p:spPr>
        <p:txBody>
          <a:bodyPr>
            <a:normAutofit/>
          </a:bodyPr>
          <a:lstStyle/>
          <a:p>
            <a:pPr>
              <a:lnSpc>
                <a:spcPct val="100000"/>
              </a:lnSpc>
              <a:spcBef>
                <a:spcPts val="600"/>
              </a:spcBef>
              <a:spcAft>
                <a:spcPts val="600"/>
              </a:spcAft>
            </a:pPr>
            <a:r>
              <a:rPr lang="de-DE" sz="2000" b="1" dirty="0">
                <a:solidFill>
                  <a:srgbClr val="000000"/>
                </a:solidFill>
                <a:latin typeface="Arial" panose="020B0604020202020204" pitchFamily="34" charset="0"/>
                <a:cs typeface="Times New Roman" panose="02020603050405020304" pitchFamily="18" charset="0"/>
              </a:rPr>
              <a:t>Your Speakers 1/6</a:t>
            </a:r>
            <a:endParaRPr lang="de-DE" sz="2000" dirty="0"/>
          </a:p>
        </p:txBody>
      </p:sp>
      <p:pic>
        <p:nvPicPr>
          <p:cNvPr id="6" name="Grafik 5" descr="Ein Bild, das Text, Schrift, Grafiken, Logo enthält.&#10;&#10;KI-generierte Inhalte können fehlerhaft sein.">
            <a:extLst>
              <a:ext uri="{FF2B5EF4-FFF2-40B4-BE49-F238E27FC236}">
                <a16:creationId xmlns:a16="http://schemas.microsoft.com/office/drawing/2014/main" id="{525F33DF-10FE-DDD1-C04D-A62202D419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583" y="160754"/>
            <a:ext cx="778687" cy="294589"/>
          </a:xfrm>
          <a:prstGeom prst="rect">
            <a:avLst/>
          </a:prstGeom>
        </p:spPr>
      </p:pic>
      <p:pic>
        <p:nvPicPr>
          <p:cNvPr id="7" name="Grafik 6" descr="Ein Bild, das Text, Schrift, Screenshot, weiß enthält.&#10;&#10;KI-generierte Inhalte können fehlerhaft sein.">
            <a:extLst>
              <a:ext uri="{FF2B5EF4-FFF2-40B4-BE49-F238E27FC236}">
                <a16:creationId xmlns:a16="http://schemas.microsoft.com/office/drawing/2014/main" id="{39068105-5DB8-50BE-B2B6-21E995A694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8045" y="160754"/>
            <a:ext cx="1022037" cy="294589"/>
          </a:xfrm>
          <a:prstGeom prst="rect">
            <a:avLst/>
          </a:prstGeom>
        </p:spPr>
      </p:pic>
      <p:pic>
        <p:nvPicPr>
          <p:cNvPr id="8" name="Grafik 7" descr="Ein Bild, das Text, Schrift, Logo, Grafiken enthält.&#10;&#10;KI-generierte Inhalte können fehlerhaft sein.">
            <a:extLst>
              <a:ext uri="{FF2B5EF4-FFF2-40B4-BE49-F238E27FC236}">
                <a16:creationId xmlns:a16="http://schemas.microsoft.com/office/drawing/2014/main" id="{26919FCF-8922-AD9B-AC47-FCFF9139E2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7032" y="87880"/>
            <a:ext cx="606391" cy="405019"/>
          </a:xfrm>
          <a:prstGeom prst="rect">
            <a:avLst/>
          </a:prstGeom>
        </p:spPr>
      </p:pic>
      <p:pic>
        <p:nvPicPr>
          <p:cNvPr id="9" name="Grafik 8" descr="Ein Bild, das Text, Schrift, Logo, Grafiken enthält.&#10;&#10;KI-generierte Inhalte können fehlerhaft sein.">
            <a:extLst>
              <a:ext uri="{FF2B5EF4-FFF2-40B4-BE49-F238E27FC236}">
                <a16:creationId xmlns:a16="http://schemas.microsoft.com/office/drawing/2014/main" id="{6AFF67F8-B265-7EF1-83A9-D136FC9FCAB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9592"/>
          <a:stretch>
            <a:fillRect/>
          </a:stretch>
        </p:blipFill>
        <p:spPr bwMode="auto">
          <a:xfrm>
            <a:off x="7984062" y="87880"/>
            <a:ext cx="912149" cy="320539"/>
          </a:xfrm>
          <a:prstGeom prst="rect">
            <a:avLst/>
          </a:prstGeom>
          <a:ln>
            <a:noFill/>
          </a:ln>
          <a:extLst>
            <a:ext uri="{53640926-AAD7-44D8-BBD7-CCE9431645EC}">
              <a14:shadowObscured xmlns:a14="http://schemas.microsoft.com/office/drawing/2010/main"/>
            </a:ext>
          </a:extLst>
        </p:spPr>
      </p:pic>
      <p:pic>
        <p:nvPicPr>
          <p:cNvPr id="10" name="Grafik 9" descr="Ein Bild, das Text, Logo, Schrift, Grafiken enthält.&#10;&#10;KI-generierte Inhalte können fehlerhaft sein.">
            <a:extLst>
              <a:ext uri="{FF2B5EF4-FFF2-40B4-BE49-F238E27FC236}">
                <a16:creationId xmlns:a16="http://schemas.microsoft.com/office/drawing/2014/main" id="{2944B38E-394A-FECD-AF26-53EC0948C7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5168" y="79226"/>
            <a:ext cx="719746" cy="367993"/>
          </a:xfrm>
          <a:prstGeom prst="rect">
            <a:avLst/>
          </a:prstGeom>
        </p:spPr>
      </p:pic>
      <p:cxnSp>
        <p:nvCxnSpPr>
          <p:cNvPr id="13" name="Gerader Verbinder 12">
            <a:extLst>
              <a:ext uri="{FF2B5EF4-FFF2-40B4-BE49-F238E27FC236}">
                <a16:creationId xmlns:a16="http://schemas.microsoft.com/office/drawing/2014/main" id="{51C5569C-DF6E-A02B-810F-8E991D07F9F6}"/>
              </a:ext>
            </a:extLst>
          </p:cNvPr>
          <p:cNvCxnSpPr/>
          <p:nvPr/>
        </p:nvCxnSpPr>
        <p:spPr>
          <a:xfrm>
            <a:off x="0" y="548641"/>
            <a:ext cx="12192000"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14" name="Fußzeilenplatzhalter 13">
            <a:extLst>
              <a:ext uri="{FF2B5EF4-FFF2-40B4-BE49-F238E27FC236}">
                <a16:creationId xmlns:a16="http://schemas.microsoft.com/office/drawing/2014/main" id="{DB985155-E027-8F9A-36A8-87477121B04A}"/>
              </a:ext>
            </a:extLst>
          </p:cNvPr>
          <p:cNvSpPr>
            <a:spLocks noGrp="1"/>
          </p:cNvSpPr>
          <p:nvPr>
            <p:ph type="ftr" sz="quarter" idx="11"/>
          </p:nvPr>
        </p:nvSpPr>
        <p:spPr/>
        <p:txBody>
          <a:bodyPr/>
          <a:lstStyle/>
          <a:p>
            <a:r>
              <a:rPr lang="de-DE" sz="1000" dirty="0"/>
              <a:t>Info Session // Webinar // </a:t>
            </a:r>
            <a:r>
              <a:rPr lang="de-DE" sz="1000" dirty="0" err="1"/>
              <a:t>Draft</a:t>
            </a:r>
            <a:r>
              <a:rPr lang="de-DE" sz="1000" dirty="0"/>
              <a:t> EU Space Act  // 15 Sept 2025</a:t>
            </a:r>
          </a:p>
        </p:txBody>
      </p:sp>
      <p:sp>
        <p:nvSpPr>
          <p:cNvPr id="15" name="Foliennummernplatzhalter 14">
            <a:extLst>
              <a:ext uri="{FF2B5EF4-FFF2-40B4-BE49-F238E27FC236}">
                <a16:creationId xmlns:a16="http://schemas.microsoft.com/office/drawing/2014/main" id="{903752FB-F251-50AE-BCCD-0EF14119C00E}"/>
              </a:ext>
            </a:extLst>
          </p:cNvPr>
          <p:cNvSpPr>
            <a:spLocks noGrp="1"/>
          </p:cNvSpPr>
          <p:nvPr>
            <p:ph type="sldNum" sz="quarter" idx="12"/>
          </p:nvPr>
        </p:nvSpPr>
        <p:spPr/>
        <p:txBody>
          <a:bodyPr/>
          <a:lstStyle/>
          <a:p>
            <a:fld id="{DB4C20BA-4C18-4ECC-BDB9-75BBAF44F74B}" type="slidenum">
              <a:rPr lang="de-DE" smtClean="0"/>
              <a:t>16</a:t>
            </a:fld>
            <a:endParaRPr lang="de-DE" dirty="0"/>
          </a:p>
        </p:txBody>
      </p:sp>
      <p:cxnSp>
        <p:nvCxnSpPr>
          <p:cNvPr id="20" name="Gerader Verbinder 19">
            <a:extLst>
              <a:ext uri="{FF2B5EF4-FFF2-40B4-BE49-F238E27FC236}">
                <a16:creationId xmlns:a16="http://schemas.microsoft.com/office/drawing/2014/main" id="{9C6C7DE0-8DEB-4A41-6EC4-D0DCE5C7A279}"/>
              </a:ext>
            </a:extLst>
          </p:cNvPr>
          <p:cNvCxnSpPr/>
          <p:nvPr/>
        </p:nvCxnSpPr>
        <p:spPr>
          <a:xfrm>
            <a:off x="772575" y="1357163"/>
            <a:ext cx="11121695"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 name="Textplatzhalter 1">
            <a:extLst>
              <a:ext uri="{FF2B5EF4-FFF2-40B4-BE49-F238E27FC236}">
                <a16:creationId xmlns:a16="http://schemas.microsoft.com/office/drawing/2014/main" id="{6EDA3BEE-A881-39AB-B4F3-C9D7342F9147}"/>
              </a:ext>
            </a:extLst>
          </p:cNvPr>
          <p:cNvSpPr txBox="1">
            <a:spLocks/>
          </p:cNvSpPr>
          <p:nvPr/>
        </p:nvSpPr>
        <p:spPr>
          <a:xfrm>
            <a:off x="2634343" y="1567580"/>
            <a:ext cx="9379666" cy="4741779"/>
          </a:xfrm>
          <a:prstGeom prst="rect">
            <a:avLst/>
          </a:prstGeom>
          <a:solidFill>
            <a:schemeClr val="bg1">
              <a:lumMod val="95000"/>
              <a:alpha val="50000"/>
            </a:schemeClr>
          </a:solidFill>
        </p:spPr>
        <p:txBody>
          <a:bodyPr vert="horz" lIns="0" tIns="0" rIns="0" bIns="0" numCol="1" spcCol="216000" rtlCol="0">
            <a:noAutofit/>
          </a:bodyPr>
          <a:lstStyle>
            <a:lvl1pPr marL="0" indent="0" algn="l" defTabSz="914400" rtl="0" eaLnBrk="1" latinLnBrk="0" hangingPunct="1">
              <a:lnSpc>
                <a:spcPct val="103000"/>
              </a:lnSpc>
              <a:spcBef>
                <a:spcPts val="1200"/>
              </a:spcBef>
              <a:buFont typeface="Arial" panose="020B0604020202020204" pitchFamily="34" charset="0"/>
              <a:buNone/>
              <a:defRPr sz="1600" kern="1200">
                <a:solidFill>
                  <a:schemeClr val="tx2"/>
                </a:solidFill>
                <a:latin typeface="+mn-lt"/>
                <a:ea typeface="+mn-ea"/>
                <a:cs typeface="+mn-cs"/>
              </a:defRPr>
            </a:lvl1pPr>
            <a:lvl2pPr marL="285750" indent="-285750" algn="l" defTabSz="914400" rtl="0" eaLnBrk="1" latinLnBrk="0" hangingPunct="1">
              <a:lnSpc>
                <a:spcPct val="103000"/>
              </a:lnSpc>
              <a:spcBef>
                <a:spcPts val="600"/>
              </a:spcBef>
              <a:buClr>
                <a:schemeClr val="accent1"/>
              </a:buClr>
              <a:buFont typeface="Wingdings 2" panose="05020102010507070707" pitchFamily="18" charset="2"/>
              <a:buChar char="¾"/>
              <a:defRPr sz="1600" kern="1200">
                <a:solidFill>
                  <a:schemeClr val="tx2"/>
                </a:solidFill>
                <a:latin typeface="+mn-lt"/>
                <a:ea typeface="+mn-ea"/>
                <a:cs typeface="+mn-cs"/>
              </a:defRPr>
            </a:lvl2pPr>
            <a:lvl3pPr marL="0" indent="0" algn="l" defTabSz="914400" rtl="0" eaLnBrk="1" latinLnBrk="0" hangingPunct="1">
              <a:lnSpc>
                <a:spcPct val="103000"/>
              </a:lnSpc>
              <a:spcBef>
                <a:spcPts val="1200"/>
              </a:spcBef>
              <a:buFont typeface="Arial" panose="020B0604020202020204" pitchFamily="34" charset="0"/>
              <a:buNone/>
              <a:defRPr sz="1600" b="1" kern="1200">
                <a:solidFill>
                  <a:schemeClr val="tx2"/>
                </a:solidFill>
                <a:latin typeface="+mn-lt"/>
                <a:ea typeface="+mn-ea"/>
                <a:cs typeface="+mn-cs"/>
              </a:defRPr>
            </a:lvl3pPr>
            <a:lvl4pPr marL="0" indent="0" algn="l" defTabSz="914400" rtl="0" eaLnBrk="1" latinLnBrk="0" hangingPunct="1">
              <a:lnSpc>
                <a:spcPct val="103000"/>
              </a:lnSpc>
              <a:spcBef>
                <a:spcPts val="1200"/>
              </a:spcBef>
              <a:buFont typeface="+mj-lt"/>
              <a:buNone/>
              <a:defRPr sz="1400" kern="1200">
                <a:solidFill>
                  <a:schemeClr val="tx2"/>
                </a:solidFill>
                <a:latin typeface="+mn-lt"/>
                <a:ea typeface="+mn-ea"/>
                <a:cs typeface="+mn-cs"/>
              </a:defRPr>
            </a:lvl4pPr>
            <a:lvl5pPr marL="252000" indent="-252000" algn="l" defTabSz="914400" rtl="0" eaLnBrk="1" latinLnBrk="0" hangingPunct="1">
              <a:lnSpc>
                <a:spcPct val="103000"/>
              </a:lnSpc>
              <a:spcBef>
                <a:spcPts val="600"/>
              </a:spcBef>
              <a:buClr>
                <a:schemeClr val="accent1"/>
              </a:buClr>
              <a:buFont typeface="Wingdings 2" panose="05020102010507070707" pitchFamily="18" charset="2"/>
              <a:buChar char="¾"/>
              <a:defRPr sz="1400" kern="1200">
                <a:solidFill>
                  <a:schemeClr val="tx2"/>
                </a:solidFill>
                <a:latin typeface="+mn-lt"/>
                <a:ea typeface="+mn-ea"/>
                <a:cs typeface="+mn-cs"/>
              </a:defRPr>
            </a:lvl5pPr>
            <a:lvl6pPr marL="468000" indent="-216000" algn="l" defTabSz="914400" rtl="0" eaLnBrk="1" latinLnBrk="0" hangingPunct="1">
              <a:lnSpc>
                <a:spcPct val="103000"/>
              </a:lnSpc>
              <a:spcBef>
                <a:spcPts val="600"/>
              </a:spcBef>
              <a:buClr>
                <a:schemeClr val="accent1"/>
              </a:buClr>
              <a:buFont typeface="Symbol" panose="05050102010706020507" pitchFamily="18" charset="2"/>
              <a:buChar char="-"/>
              <a:defRPr sz="1400" b="0" kern="1200">
                <a:solidFill>
                  <a:schemeClr val="tx2"/>
                </a:solidFill>
                <a:latin typeface="+mn-lt"/>
                <a:ea typeface="+mn-ea"/>
                <a:cs typeface="+mn-cs"/>
              </a:defRPr>
            </a:lvl6pPr>
            <a:lvl7pPr marL="648000" indent="-162000" algn="l" defTabSz="914400" rtl="0" eaLnBrk="1" latinLnBrk="0" hangingPunct="1">
              <a:lnSpc>
                <a:spcPct val="103000"/>
              </a:lnSpc>
              <a:spcBef>
                <a:spcPts val="600"/>
              </a:spcBef>
              <a:buClr>
                <a:schemeClr val="accent1"/>
              </a:buClr>
              <a:buFont typeface="Arial" panose="020B0604020202020204" pitchFamily="34" charset="0"/>
              <a:buChar char="•"/>
              <a:defRPr sz="1200" kern="1200">
                <a:solidFill>
                  <a:schemeClr val="tx2"/>
                </a:solidFill>
                <a:latin typeface="+mn-lt"/>
                <a:ea typeface="+mn-ea"/>
                <a:cs typeface="+mn-cs"/>
              </a:defRPr>
            </a:lvl7pPr>
            <a:lvl8pPr marL="0" indent="0" algn="l" defTabSz="914400" rtl="0" eaLnBrk="1" latinLnBrk="0" hangingPunct="1">
              <a:lnSpc>
                <a:spcPct val="103000"/>
              </a:lnSpc>
              <a:spcBef>
                <a:spcPts val="1200"/>
              </a:spcBef>
              <a:buClr>
                <a:schemeClr val="accent1"/>
              </a:buClr>
              <a:buFont typeface="Wingdings 2" panose="05020102010507070707" pitchFamily="18" charset="2"/>
              <a:buNone/>
              <a:defRPr sz="1400" b="1" kern="1200">
                <a:solidFill>
                  <a:schemeClr val="tx2"/>
                </a:solidFill>
                <a:latin typeface="+mn-lt"/>
                <a:ea typeface="+mn-ea"/>
                <a:cs typeface="+mn-cs"/>
              </a:defRPr>
            </a:lvl8pPr>
            <a:lvl9pPr marL="252000" indent="-252000" algn="l" defTabSz="914400" rtl="0" eaLnBrk="1" latinLnBrk="0" hangingPunct="1">
              <a:lnSpc>
                <a:spcPct val="103000"/>
              </a:lnSpc>
              <a:spcBef>
                <a:spcPts val="600"/>
              </a:spcBef>
              <a:buFontTx/>
              <a:buBlip>
                <a:blip r:embed="rId7"/>
              </a:buBlip>
              <a:tabLst/>
              <a:defRPr sz="1400" b="0" kern="1200">
                <a:solidFill>
                  <a:schemeClr val="tx2"/>
                </a:solidFill>
                <a:latin typeface="+mn-lt"/>
                <a:ea typeface="+mn-ea"/>
                <a:cs typeface="+mn-cs"/>
              </a:defRPr>
            </a:lvl9pPr>
          </a:lstStyle>
          <a:p>
            <a:r>
              <a:rPr lang="en-US" sz="1800" b="1" dirty="0">
                <a:solidFill>
                  <a:schemeClr val="tx1"/>
                </a:solidFill>
              </a:rPr>
              <a:t>Roya </a:t>
            </a:r>
            <a:r>
              <a:rPr lang="en-US" sz="1800" b="1" dirty="0" err="1">
                <a:solidFill>
                  <a:schemeClr val="tx1"/>
                </a:solidFill>
              </a:rPr>
              <a:t>Ayazi</a:t>
            </a:r>
            <a:r>
              <a:rPr lang="en-US" sz="1800" b="1" dirty="0">
                <a:solidFill>
                  <a:schemeClr val="tx1"/>
                </a:solidFill>
              </a:rPr>
              <a:t> </a:t>
            </a:r>
          </a:p>
          <a:p>
            <a:r>
              <a:rPr lang="de-DE" dirty="0" err="1"/>
              <a:t>Secretary</a:t>
            </a:r>
            <a:r>
              <a:rPr lang="de-DE" dirty="0"/>
              <a:t> General at NEREUS </a:t>
            </a:r>
            <a:r>
              <a:rPr lang="de-DE" dirty="0" err="1"/>
              <a:t>aisbl</a:t>
            </a:r>
            <a:endParaRPr lang="de-DE" dirty="0"/>
          </a:p>
          <a:p>
            <a:r>
              <a:rPr lang="en-US" dirty="0">
                <a:hlinkClick r:id="rId8"/>
              </a:rPr>
              <a:t>rayazi.nereus@euregions4space.com</a:t>
            </a:r>
            <a:endParaRPr lang="en-US" dirty="0"/>
          </a:p>
          <a:p>
            <a:r>
              <a:rPr lang="en-US" dirty="0"/>
              <a:t>Being trained as a German lawyer, Roya </a:t>
            </a:r>
            <a:r>
              <a:rPr lang="en-US" dirty="0" err="1"/>
              <a:t>Ayazi</a:t>
            </a:r>
            <a:r>
              <a:rPr lang="en-US" dirty="0"/>
              <a:t> held for more than 20 years positions in European/Governmental Affairs and has work experience in public administration and associations of civil society represented in Brussels. </a:t>
            </a:r>
            <a:br>
              <a:rPr lang="en-US" dirty="0"/>
            </a:br>
            <a:br>
              <a:rPr lang="en-US" dirty="0"/>
            </a:br>
            <a:r>
              <a:rPr lang="en-US" dirty="0"/>
              <a:t>Since 2009 Secretary General of the European network NEREUS (Network of European Regions Using Space Technologies), Roya heads its Brussels/Belgium-based secretariat and is the main interface of the association at the European level. She has been following the major space legislative procedures with an impact on the downstream sector in the past 15 years and established the network as a reference for regional user communities. Monitoring European space policy developments, advocating for concerns of the regional and local level and coordinating interregional cooperation/partnerships and joint initiatives with the European Commission and the European Space Agency such as Copernicus4regions, Roya gained an in-depth expertise on the regional and territorial dimension of European space policy.</a:t>
            </a:r>
            <a:endParaRPr lang="de-DE" dirty="0"/>
          </a:p>
          <a:p>
            <a:r>
              <a:rPr lang="en-US" dirty="0"/>
              <a:t> </a:t>
            </a:r>
            <a:endParaRPr lang="de-DE" dirty="0"/>
          </a:p>
          <a:p>
            <a:endParaRPr lang="en-US" dirty="0"/>
          </a:p>
        </p:txBody>
      </p:sp>
      <p:pic>
        <p:nvPicPr>
          <p:cNvPr id="1026" name="Picture 2" descr="Profilfoto von Roya Ayazi">
            <a:extLst>
              <a:ext uri="{FF2B5EF4-FFF2-40B4-BE49-F238E27FC236}">
                <a16:creationId xmlns:a16="http://schemas.microsoft.com/office/drawing/2014/main" id="{E77F3E43-8369-F781-8FE6-84F7841DE94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6949" y="1629729"/>
            <a:ext cx="1745910" cy="174591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EA26DF0C-56AA-1BB7-CE2C-3541910B06E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anose="020B0604020202020204" pitchFamily="34" charset="0"/>
                <a:ea typeface="-apple-system"/>
              </a:rPr>
              <a:t>Secretary General at NEREUS aisbl</a:t>
            </a:r>
            <a:endParaRPr kumimoji="0" lang="de-DE" altLang="de-DE"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4">
            <a:extLst>
              <a:ext uri="{FF2B5EF4-FFF2-40B4-BE49-F238E27FC236}">
                <a16:creationId xmlns:a16="http://schemas.microsoft.com/office/drawing/2014/main" id="{9C3E35DA-C6BF-09EC-907D-A1547396316F}"/>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anose="020B0604020202020204" pitchFamily="34" charset="0"/>
                <a:ea typeface="-apple-system"/>
              </a:rPr>
              <a:t>Secretary General at NEREUS aisbl</a:t>
            </a:r>
            <a:endParaRPr kumimoji="0" lang="de-DE" altLang="de-DE"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p:txBody>
      </p:sp>
      <p:pic>
        <p:nvPicPr>
          <p:cNvPr id="4" name="Grafik 3">
            <a:extLst>
              <a:ext uri="{FF2B5EF4-FFF2-40B4-BE49-F238E27FC236}">
                <a16:creationId xmlns:a16="http://schemas.microsoft.com/office/drawing/2014/main" id="{6E405F7E-6BC5-16A6-E2C4-D741D539CDBC}"/>
              </a:ext>
            </a:extLst>
          </p:cNvPr>
          <p:cNvPicPr>
            <a:picLocks noChangeAspect="1"/>
          </p:cNvPicPr>
          <p:nvPr/>
        </p:nvPicPr>
        <p:blipFill>
          <a:blip r:embed="rId10"/>
          <a:stretch>
            <a:fillRect/>
          </a:stretch>
        </p:blipFill>
        <p:spPr>
          <a:xfrm>
            <a:off x="639315" y="3482362"/>
            <a:ext cx="1745909" cy="1745909"/>
          </a:xfrm>
          <a:prstGeom prst="rect">
            <a:avLst/>
          </a:prstGeom>
        </p:spPr>
      </p:pic>
    </p:spTree>
    <p:extLst>
      <p:ext uri="{BB962C8B-B14F-4D97-AF65-F5344CB8AC3E}">
        <p14:creationId xmlns:p14="http://schemas.microsoft.com/office/powerpoint/2010/main" val="271171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08F6B-4CE5-0149-2CC8-4C1C8B3C2053}"/>
            </a:ext>
          </a:extLst>
        </p:cNvPr>
        <p:cNvGrpSpPr/>
        <p:nvPr/>
      </p:nvGrpSpPr>
      <p:grpSpPr>
        <a:xfrm>
          <a:off x="0" y="0"/>
          <a:ext cx="0" cy="0"/>
          <a:chOff x="0" y="0"/>
          <a:chExt cx="0" cy="0"/>
        </a:xfrm>
      </p:grpSpPr>
      <p:sp>
        <p:nvSpPr>
          <p:cNvPr id="5" name="Titel 2">
            <a:extLst>
              <a:ext uri="{FF2B5EF4-FFF2-40B4-BE49-F238E27FC236}">
                <a16:creationId xmlns:a16="http://schemas.microsoft.com/office/drawing/2014/main" id="{22168E03-DD33-B367-4BCE-DFFDFAAC7D5C}"/>
              </a:ext>
            </a:extLst>
          </p:cNvPr>
          <p:cNvSpPr>
            <a:spLocks noGrp="1"/>
          </p:cNvSpPr>
          <p:nvPr>
            <p:ph type="title"/>
          </p:nvPr>
        </p:nvSpPr>
        <p:spPr>
          <a:xfrm>
            <a:off x="666208" y="754121"/>
            <a:ext cx="11119201" cy="885177"/>
          </a:xfrm>
        </p:spPr>
        <p:txBody>
          <a:bodyPr>
            <a:normAutofit/>
          </a:bodyPr>
          <a:lstStyle/>
          <a:p>
            <a:pPr>
              <a:lnSpc>
                <a:spcPct val="100000"/>
              </a:lnSpc>
              <a:spcBef>
                <a:spcPts val="600"/>
              </a:spcBef>
              <a:spcAft>
                <a:spcPts val="600"/>
              </a:spcAft>
            </a:pPr>
            <a:r>
              <a:rPr lang="de-DE" sz="2000" b="1" dirty="0">
                <a:solidFill>
                  <a:srgbClr val="000000"/>
                </a:solidFill>
                <a:latin typeface="Arial" panose="020B0604020202020204" pitchFamily="34" charset="0"/>
                <a:cs typeface="Times New Roman" panose="02020603050405020304" pitchFamily="18" charset="0"/>
              </a:rPr>
              <a:t>Your Speakers 2/6</a:t>
            </a:r>
            <a:endParaRPr lang="de-DE" sz="2000" dirty="0"/>
          </a:p>
        </p:txBody>
      </p:sp>
      <p:pic>
        <p:nvPicPr>
          <p:cNvPr id="6" name="Grafik 5" descr="Ein Bild, das Text, Schrift, Grafiken, Logo enthält.&#10;&#10;KI-generierte Inhalte können fehlerhaft sein.">
            <a:extLst>
              <a:ext uri="{FF2B5EF4-FFF2-40B4-BE49-F238E27FC236}">
                <a16:creationId xmlns:a16="http://schemas.microsoft.com/office/drawing/2014/main" id="{67F893EB-9D94-6C59-04A0-AB4060DED2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583" y="160754"/>
            <a:ext cx="778687" cy="294589"/>
          </a:xfrm>
          <a:prstGeom prst="rect">
            <a:avLst/>
          </a:prstGeom>
        </p:spPr>
      </p:pic>
      <p:pic>
        <p:nvPicPr>
          <p:cNvPr id="7" name="Grafik 6" descr="Ein Bild, das Text, Schrift, Screenshot, weiß enthält.&#10;&#10;KI-generierte Inhalte können fehlerhaft sein.">
            <a:extLst>
              <a:ext uri="{FF2B5EF4-FFF2-40B4-BE49-F238E27FC236}">
                <a16:creationId xmlns:a16="http://schemas.microsoft.com/office/drawing/2014/main" id="{60FEB0D3-673E-FB0A-5CF1-237310B533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8045" y="160754"/>
            <a:ext cx="1022037" cy="294589"/>
          </a:xfrm>
          <a:prstGeom prst="rect">
            <a:avLst/>
          </a:prstGeom>
        </p:spPr>
      </p:pic>
      <p:pic>
        <p:nvPicPr>
          <p:cNvPr id="8" name="Grafik 7" descr="Ein Bild, das Text, Schrift, Logo, Grafiken enthält.&#10;&#10;KI-generierte Inhalte können fehlerhaft sein.">
            <a:extLst>
              <a:ext uri="{FF2B5EF4-FFF2-40B4-BE49-F238E27FC236}">
                <a16:creationId xmlns:a16="http://schemas.microsoft.com/office/drawing/2014/main" id="{8FAFE16D-5E76-7384-8AC5-EAD03E6D51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7032" y="87880"/>
            <a:ext cx="606391" cy="405019"/>
          </a:xfrm>
          <a:prstGeom prst="rect">
            <a:avLst/>
          </a:prstGeom>
        </p:spPr>
      </p:pic>
      <p:pic>
        <p:nvPicPr>
          <p:cNvPr id="9" name="Grafik 8" descr="Ein Bild, das Text, Schrift, Logo, Grafiken enthält.&#10;&#10;KI-generierte Inhalte können fehlerhaft sein.">
            <a:extLst>
              <a:ext uri="{FF2B5EF4-FFF2-40B4-BE49-F238E27FC236}">
                <a16:creationId xmlns:a16="http://schemas.microsoft.com/office/drawing/2014/main" id="{689FE223-8B05-D3C8-3F16-2A9D3B678F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9592"/>
          <a:stretch>
            <a:fillRect/>
          </a:stretch>
        </p:blipFill>
        <p:spPr bwMode="auto">
          <a:xfrm>
            <a:off x="7984062" y="87880"/>
            <a:ext cx="912149" cy="320539"/>
          </a:xfrm>
          <a:prstGeom prst="rect">
            <a:avLst/>
          </a:prstGeom>
          <a:ln>
            <a:noFill/>
          </a:ln>
          <a:extLst>
            <a:ext uri="{53640926-AAD7-44D8-BBD7-CCE9431645EC}">
              <a14:shadowObscured xmlns:a14="http://schemas.microsoft.com/office/drawing/2010/main"/>
            </a:ext>
          </a:extLst>
        </p:spPr>
      </p:pic>
      <p:pic>
        <p:nvPicPr>
          <p:cNvPr id="10" name="Grafik 9" descr="Ein Bild, das Text, Logo, Schrift, Grafiken enthält.&#10;&#10;KI-generierte Inhalte können fehlerhaft sein.">
            <a:extLst>
              <a:ext uri="{FF2B5EF4-FFF2-40B4-BE49-F238E27FC236}">
                <a16:creationId xmlns:a16="http://schemas.microsoft.com/office/drawing/2014/main" id="{D553E190-C446-485F-3F8B-8630906692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5168" y="79226"/>
            <a:ext cx="719746" cy="367993"/>
          </a:xfrm>
          <a:prstGeom prst="rect">
            <a:avLst/>
          </a:prstGeom>
        </p:spPr>
      </p:pic>
      <p:cxnSp>
        <p:nvCxnSpPr>
          <p:cNvPr id="13" name="Gerader Verbinder 12">
            <a:extLst>
              <a:ext uri="{FF2B5EF4-FFF2-40B4-BE49-F238E27FC236}">
                <a16:creationId xmlns:a16="http://schemas.microsoft.com/office/drawing/2014/main" id="{7DDA7BB7-7A7B-43E9-A479-2062FE66DA87}"/>
              </a:ext>
            </a:extLst>
          </p:cNvPr>
          <p:cNvCxnSpPr/>
          <p:nvPr/>
        </p:nvCxnSpPr>
        <p:spPr>
          <a:xfrm>
            <a:off x="0" y="548641"/>
            <a:ext cx="12192000"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14" name="Fußzeilenplatzhalter 13">
            <a:extLst>
              <a:ext uri="{FF2B5EF4-FFF2-40B4-BE49-F238E27FC236}">
                <a16:creationId xmlns:a16="http://schemas.microsoft.com/office/drawing/2014/main" id="{D725BF80-B88E-FF98-6434-2F6B87578289}"/>
              </a:ext>
            </a:extLst>
          </p:cNvPr>
          <p:cNvSpPr>
            <a:spLocks noGrp="1"/>
          </p:cNvSpPr>
          <p:nvPr>
            <p:ph type="ftr" sz="quarter" idx="11"/>
          </p:nvPr>
        </p:nvSpPr>
        <p:spPr/>
        <p:txBody>
          <a:bodyPr/>
          <a:lstStyle/>
          <a:p>
            <a:r>
              <a:rPr lang="de-DE" sz="1000" dirty="0"/>
              <a:t>Info Session // Webinar // </a:t>
            </a:r>
            <a:r>
              <a:rPr lang="de-DE" sz="1000" dirty="0" err="1"/>
              <a:t>Draft</a:t>
            </a:r>
            <a:r>
              <a:rPr lang="de-DE" sz="1000" dirty="0"/>
              <a:t> EU Space Act  // 15 Sept 2025</a:t>
            </a:r>
          </a:p>
        </p:txBody>
      </p:sp>
      <p:sp>
        <p:nvSpPr>
          <p:cNvPr id="15" name="Foliennummernplatzhalter 14">
            <a:extLst>
              <a:ext uri="{FF2B5EF4-FFF2-40B4-BE49-F238E27FC236}">
                <a16:creationId xmlns:a16="http://schemas.microsoft.com/office/drawing/2014/main" id="{B2EF99AF-047F-71A6-AE6C-13C5BA44E8E1}"/>
              </a:ext>
            </a:extLst>
          </p:cNvPr>
          <p:cNvSpPr>
            <a:spLocks noGrp="1"/>
          </p:cNvSpPr>
          <p:nvPr>
            <p:ph type="sldNum" sz="quarter" idx="12"/>
          </p:nvPr>
        </p:nvSpPr>
        <p:spPr/>
        <p:txBody>
          <a:bodyPr/>
          <a:lstStyle/>
          <a:p>
            <a:fld id="{DB4C20BA-4C18-4ECC-BDB9-75BBAF44F74B}" type="slidenum">
              <a:rPr lang="de-DE" smtClean="0"/>
              <a:t>17</a:t>
            </a:fld>
            <a:endParaRPr lang="de-DE" dirty="0"/>
          </a:p>
        </p:txBody>
      </p:sp>
      <p:cxnSp>
        <p:nvCxnSpPr>
          <p:cNvPr id="20" name="Gerader Verbinder 19">
            <a:extLst>
              <a:ext uri="{FF2B5EF4-FFF2-40B4-BE49-F238E27FC236}">
                <a16:creationId xmlns:a16="http://schemas.microsoft.com/office/drawing/2014/main" id="{E35B2E77-4BB8-E933-6AD7-B3C6652171B6}"/>
              </a:ext>
            </a:extLst>
          </p:cNvPr>
          <p:cNvCxnSpPr/>
          <p:nvPr/>
        </p:nvCxnSpPr>
        <p:spPr>
          <a:xfrm>
            <a:off x="772575" y="1357163"/>
            <a:ext cx="11121695"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 name="Textplatzhalter 1">
            <a:extLst>
              <a:ext uri="{FF2B5EF4-FFF2-40B4-BE49-F238E27FC236}">
                <a16:creationId xmlns:a16="http://schemas.microsoft.com/office/drawing/2014/main" id="{6AEE6C09-697E-F265-3E43-27F744D871F6}"/>
              </a:ext>
            </a:extLst>
          </p:cNvPr>
          <p:cNvSpPr txBox="1">
            <a:spLocks/>
          </p:cNvSpPr>
          <p:nvPr/>
        </p:nvSpPr>
        <p:spPr>
          <a:xfrm>
            <a:off x="2579914" y="1567580"/>
            <a:ext cx="9434095" cy="4788770"/>
          </a:xfrm>
          <a:prstGeom prst="rect">
            <a:avLst/>
          </a:prstGeom>
          <a:solidFill>
            <a:schemeClr val="bg1">
              <a:lumMod val="95000"/>
              <a:alpha val="50000"/>
            </a:schemeClr>
          </a:solidFill>
        </p:spPr>
        <p:txBody>
          <a:bodyPr vert="horz" lIns="0" tIns="0" rIns="0" bIns="0" numCol="1" spcCol="216000" rtlCol="0">
            <a:noAutofit/>
          </a:bodyPr>
          <a:lstStyle>
            <a:lvl1pPr marL="0" indent="0" algn="l" defTabSz="914400" rtl="0" eaLnBrk="1" latinLnBrk="0" hangingPunct="1">
              <a:lnSpc>
                <a:spcPct val="103000"/>
              </a:lnSpc>
              <a:spcBef>
                <a:spcPts val="1200"/>
              </a:spcBef>
              <a:buFont typeface="Arial" panose="020B0604020202020204" pitchFamily="34" charset="0"/>
              <a:buNone/>
              <a:defRPr sz="1600" kern="1200">
                <a:solidFill>
                  <a:schemeClr val="tx2"/>
                </a:solidFill>
                <a:latin typeface="+mn-lt"/>
                <a:ea typeface="+mn-ea"/>
                <a:cs typeface="+mn-cs"/>
              </a:defRPr>
            </a:lvl1pPr>
            <a:lvl2pPr marL="285750" indent="-285750" algn="l" defTabSz="914400" rtl="0" eaLnBrk="1" latinLnBrk="0" hangingPunct="1">
              <a:lnSpc>
                <a:spcPct val="103000"/>
              </a:lnSpc>
              <a:spcBef>
                <a:spcPts val="600"/>
              </a:spcBef>
              <a:buClr>
                <a:schemeClr val="accent1"/>
              </a:buClr>
              <a:buFont typeface="Wingdings 2" panose="05020102010507070707" pitchFamily="18" charset="2"/>
              <a:buChar char="¾"/>
              <a:defRPr sz="1600" kern="1200">
                <a:solidFill>
                  <a:schemeClr val="tx2"/>
                </a:solidFill>
                <a:latin typeface="+mn-lt"/>
                <a:ea typeface="+mn-ea"/>
                <a:cs typeface="+mn-cs"/>
              </a:defRPr>
            </a:lvl2pPr>
            <a:lvl3pPr marL="0" indent="0" algn="l" defTabSz="914400" rtl="0" eaLnBrk="1" latinLnBrk="0" hangingPunct="1">
              <a:lnSpc>
                <a:spcPct val="103000"/>
              </a:lnSpc>
              <a:spcBef>
                <a:spcPts val="1200"/>
              </a:spcBef>
              <a:buFont typeface="Arial" panose="020B0604020202020204" pitchFamily="34" charset="0"/>
              <a:buNone/>
              <a:defRPr sz="1600" b="1" kern="1200">
                <a:solidFill>
                  <a:schemeClr val="tx2"/>
                </a:solidFill>
                <a:latin typeface="+mn-lt"/>
                <a:ea typeface="+mn-ea"/>
                <a:cs typeface="+mn-cs"/>
              </a:defRPr>
            </a:lvl3pPr>
            <a:lvl4pPr marL="0" indent="0" algn="l" defTabSz="914400" rtl="0" eaLnBrk="1" latinLnBrk="0" hangingPunct="1">
              <a:lnSpc>
                <a:spcPct val="103000"/>
              </a:lnSpc>
              <a:spcBef>
                <a:spcPts val="1200"/>
              </a:spcBef>
              <a:buFont typeface="+mj-lt"/>
              <a:buNone/>
              <a:defRPr sz="1400" kern="1200">
                <a:solidFill>
                  <a:schemeClr val="tx2"/>
                </a:solidFill>
                <a:latin typeface="+mn-lt"/>
                <a:ea typeface="+mn-ea"/>
                <a:cs typeface="+mn-cs"/>
              </a:defRPr>
            </a:lvl4pPr>
            <a:lvl5pPr marL="252000" indent="-252000" algn="l" defTabSz="914400" rtl="0" eaLnBrk="1" latinLnBrk="0" hangingPunct="1">
              <a:lnSpc>
                <a:spcPct val="103000"/>
              </a:lnSpc>
              <a:spcBef>
                <a:spcPts val="600"/>
              </a:spcBef>
              <a:buClr>
                <a:schemeClr val="accent1"/>
              </a:buClr>
              <a:buFont typeface="Wingdings 2" panose="05020102010507070707" pitchFamily="18" charset="2"/>
              <a:buChar char="¾"/>
              <a:defRPr sz="1400" kern="1200">
                <a:solidFill>
                  <a:schemeClr val="tx2"/>
                </a:solidFill>
                <a:latin typeface="+mn-lt"/>
                <a:ea typeface="+mn-ea"/>
                <a:cs typeface="+mn-cs"/>
              </a:defRPr>
            </a:lvl5pPr>
            <a:lvl6pPr marL="468000" indent="-216000" algn="l" defTabSz="914400" rtl="0" eaLnBrk="1" latinLnBrk="0" hangingPunct="1">
              <a:lnSpc>
                <a:spcPct val="103000"/>
              </a:lnSpc>
              <a:spcBef>
                <a:spcPts val="600"/>
              </a:spcBef>
              <a:buClr>
                <a:schemeClr val="accent1"/>
              </a:buClr>
              <a:buFont typeface="Symbol" panose="05050102010706020507" pitchFamily="18" charset="2"/>
              <a:buChar char="-"/>
              <a:defRPr sz="1400" b="0" kern="1200">
                <a:solidFill>
                  <a:schemeClr val="tx2"/>
                </a:solidFill>
                <a:latin typeface="+mn-lt"/>
                <a:ea typeface="+mn-ea"/>
                <a:cs typeface="+mn-cs"/>
              </a:defRPr>
            </a:lvl6pPr>
            <a:lvl7pPr marL="648000" indent="-162000" algn="l" defTabSz="914400" rtl="0" eaLnBrk="1" latinLnBrk="0" hangingPunct="1">
              <a:lnSpc>
                <a:spcPct val="103000"/>
              </a:lnSpc>
              <a:spcBef>
                <a:spcPts val="600"/>
              </a:spcBef>
              <a:buClr>
                <a:schemeClr val="accent1"/>
              </a:buClr>
              <a:buFont typeface="Arial" panose="020B0604020202020204" pitchFamily="34" charset="0"/>
              <a:buChar char="•"/>
              <a:defRPr sz="1200" kern="1200">
                <a:solidFill>
                  <a:schemeClr val="tx2"/>
                </a:solidFill>
                <a:latin typeface="+mn-lt"/>
                <a:ea typeface="+mn-ea"/>
                <a:cs typeface="+mn-cs"/>
              </a:defRPr>
            </a:lvl7pPr>
            <a:lvl8pPr marL="0" indent="0" algn="l" defTabSz="914400" rtl="0" eaLnBrk="1" latinLnBrk="0" hangingPunct="1">
              <a:lnSpc>
                <a:spcPct val="103000"/>
              </a:lnSpc>
              <a:spcBef>
                <a:spcPts val="1200"/>
              </a:spcBef>
              <a:buClr>
                <a:schemeClr val="accent1"/>
              </a:buClr>
              <a:buFont typeface="Wingdings 2" panose="05020102010507070707" pitchFamily="18" charset="2"/>
              <a:buNone/>
              <a:defRPr sz="1400" b="1" kern="1200">
                <a:solidFill>
                  <a:schemeClr val="tx2"/>
                </a:solidFill>
                <a:latin typeface="+mn-lt"/>
                <a:ea typeface="+mn-ea"/>
                <a:cs typeface="+mn-cs"/>
              </a:defRPr>
            </a:lvl8pPr>
            <a:lvl9pPr marL="252000" indent="-252000" algn="l" defTabSz="914400" rtl="0" eaLnBrk="1" latinLnBrk="0" hangingPunct="1">
              <a:lnSpc>
                <a:spcPct val="103000"/>
              </a:lnSpc>
              <a:spcBef>
                <a:spcPts val="600"/>
              </a:spcBef>
              <a:buFontTx/>
              <a:buBlip>
                <a:blip r:embed="rId7"/>
              </a:buBlip>
              <a:tabLst/>
              <a:defRPr sz="1400" b="0" kern="1200">
                <a:solidFill>
                  <a:schemeClr val="tx2"/>
                </a:solidFill>
                <a:latin typeface="+mn-lt"/>
                <a:ea typeface="+mn-ea"/>
                <a:cs typeface="+mn-cs"/>
              </a:defRPr>
            </a:lvl9pPr>
          </a:lstStyle>
          <a:p>
            <a:r>
              <a:rPr lang="en-US" b="1" dirty="0">
                <a:solidFill>
                  <a:schemeClr val="tx1"/>
                </a:solidFill>
              </a:rPr>
              <a:t>Dr. Andreas Lenz</a:t>
            </a:r>
          </a:p>
          <a:p>
            <a:r>
              <a:rPr lang="de-DE" dirty="0" err="1"/>
              <a:t>Lawyer</a:t>
            </a:r>
            <a:r>
              <a:rPr lang="de-DE" dirty="0"/>
              <a:t> | Partner at Heuking</a:t>
            </a:r>
          </a:p>
          <a:p>
            <a:r>
              <a:rPr lang="en-US" dirty="0">
                <a:hlinkClick r:id="rId8"/>
              </a:rPr>
              <a:t>a.lenz@heuking.de</a:t>
            </a:r>
            <a:r>
              <a:rPr lang="en-US" dirty="0"/>
              <a:t> </a:t>
            </a:r>
          </a:p>
          <a:p>
            <a:r>
              <a:rPr lang="en-US" b="1" dirty="0"/>
              <a:t>Andreas Lenz</a:t>
            </a:r>
            <a:r>
              <a:rPr lang="en-US" dirty="0"/>
              <a:t> is a partner based in HEUKING’s Cologne office and a member of the firm’s Corporate/M&amp;A practice group. Andreas has 25 years of experience as a M&amp;A and transaction lawyer, mostly in the area of private equity and investment. He advises German and international clients in transaction and investment-related matters, with a strong focus on providing strategic guidance. Andreas co-chairs the focus group “NewSpace &amp; </a:t>
            </a:r>
            <a:r>
              <a:rPr lang="en-US" dirty="0" err="1"/>
              <a:t>SpaceTech</a:t>
            </a:r>
            <a:r>
              <a:rPr lang="en-US" dirty="0"/>
              <a:t>”, has been involved in legislative and policy-related developments in the space sector for many years and is co-author of a series of publication regarding the draft EU Space Act published inter alia via </a:t>
            </a:r>
            <a:r>
              <a:rPr lang="en-US" dirty="0" err="1"/>
              <a:t>Linkedin</a:t>
            </a:r>
            <a:r>
              <a:rPr lang="en-US" dirty="0"/>
              <a:t>. Andreas is a frequent speaker and author on space-related topics.</a:t>
            </a:r>
            <a:endParaRPr lang="en-US" dirty="0">
              <a:solidFill>
                <a:schemeClr val="tx1"/>
              </a:solidFill>
            </a:endParaRPr>
          </a:p>
        </p:txBody>
      </p:sp>
      <p:sp>
        <p:nvSpPr>
          <p:cNvPr id="11" name="Rectangle 3">
            <a:extLst>
              <a:ext uri="{FF2B5EF4-FFF2-40B4-BE49-F238E27FC236}">
                <a16:creationId xmlns:a16="http://schemas.microsoft.com/office/drawing/2014/main" id="{58A45BF8-C99C-07F0-3169-67F25EEC03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anose="020B0604020202020204" pitchFamily="34" charset="0"/>
                <a:ea typeface="-apple-system"/>
              </a:rPr>
              <a:t>Secretary General at NEREUS aisbl</a:t>
            </a:r>
            <a:endParaRPr kumimoji="0" lang="de-DE" altLang="de-DE"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4">
            <a:extLst>
              <a:ext uri="{FF2B5EF4-FFF2-40B4-BE49-F238E27FC236}">
                <a16:creationId xmlns:a16="http://schemas.microsoft.com/office/drawing/2014/main" id="{777BFC92-1198-CF85-B520-FE41151DF95F}"/>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anose="020B0604020202020204" pitchFamily="34" charset="0"/>
                <a:ea typeface="-apple-system"/>
              </a:rPr>
              <a:t>Secretary General at NEREUS aisbl</a:t>
            </a:r>
            <a:endParaRPr kumimoji="0" lang="de-DE" altLang="de-DE"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p:txBody>
      </p:sp>
      <p:pic>
        <p:nvPicPr>
          <p:cNvPr id="2052" name="Picture 4">
            <a:extLst>
              <a:ext uri="{FF2B5EF4-FFF2-40B4-BE49-F238E27FC236}">
                <a16:creationId xmlns:a16="http://schemas.microsoft.com/office/drawing/2014/main" id="{3985BF43-D09E-2B47-953E-9C1536CA22B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2574" y="1844776"/>
            <a:ext cx="1546083" cy="2333711"/>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descr="Ein Bild, das Muster, Text, nähen, Stoff enthält.&#10;&#10;KI-generierte Inhalte können fehlerhaft sein.">
            <a:extLst>
              <a:ext uri="{FF2B5EF4-FFF2-40B4-BE49-F238E27FC236}">
                <a16:creationId xmlns:a16="http://schemas.microsoft.com/office/drawing/2014/main" id="{785C4612-EC87-DA77-7591-BE6207E3217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2574" y="4473213"/>
            <a:ext cx="1546083" cy="1546083"/>
          </a:xfrm>
          <a:prstGeom prst="rect">
            <a:avLst/>
          </a:prstGeom>
        </p:spPr>
      </p:pic>
    </p:spTree>
    <p:extLst>
      <p:ext uri="{BB962C8B-B14F-4D97-AF65-F5344CB8AC3E}">
        <p14:creationId xmlns:p14="http://schemas.microsoft.com/office/powerpoint/2010/main" val="202782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A3643-73D8-A9D4-77E8-D40C0408BDF8}"/>
            </a:ext>
          </a:extLst>
        </p:cNvPr>
        <p:cNvGrpSpPr/>
        <p:nvPr/>
      </p:nvGrpSpPr>
      <p:grpSpPr>
        <a:xfrm>
          <a:off x="0" y="0"/>
          <a:ext cx="0" cy="0"/>
          <a:chOff x="0" y="0"/>
          <a:chExt cx="0" cy="0"/>
        </a:xfrm>
      </p:grpSpPr>
      <p:sp>
        <p:nvSpPr>
          <p:cNvPr id="5" name="Titel 2">
            <a:extLst>
              <a:ext uri="{FF2B5EF4-FFF2-40B4-BE49-F238E27FC236}">
                <a16:creationId xmlns:a16="http://schemas.microsoft.com/office/drawing/2014/main" id="{F5B6A55C-782A-3552-1614-78DD79FE86C8}"/>
              </a:ext>
            </a:extLst>
          </p:cNvPr>
          <p:cNvSpPr>
            <a:spLocks noGrp="1"/>
          </p:cNvSpPr>
          <p:nvPr>
            <p:ph type="title"/>
          </p:nvPr>
        </p:nvSpPr>
        <p:spPr>
          <a:xfrm>
            <a:off x="666208" y="754121"/>
            <a:ext cx="11119201" cy="885177"/>
          </a:xfrm>
        </p:spPr>
        <p:txBody>
          <a:bodyPr>
            <a:normAutofit/>
          </a:bodyPr>
          <a:lstStyle/>
          <a:p>
            <a:pPr>
              <a:lnSpc>
                <a:spcPct val="100000"/>
              </a:lnSpc>
              <a:spcBef>
                <a:spcPts val="600"/>
              </a:spcBef>
              <a:spcAft>
                <a:spcPts val="600"/>
              </a:spcAft>
            </a:pPr>
            <a:r>
              <a:rPr lang="de-DE" sz="2000" b="1" dirty="0">
                <a:solidFill>
                  <a:srgbClr val="000000"/>
                </a:solidFill>
                <a:latin typeface="Arial" panose="020B0604020202020204" pitchFamily="34" charset="0"/>
                <a:cs typeface="Times New Roman" panose="02020603050405020304" pitchFamily="18" charset="0"/>
              </a:rPr>
              <a:t>Your Speakers 3/6</a:t>
            </a:r>
            <a:endParaRPr lang="de-DE" sz="2000" dirty="0"/>
          </a:p>
        </p:txBody>
      </p:sp>
      <p:pic>
        <p:nvPicPr>
          <p:cNvPr id="6" name="Grafik 5" descr="Ein Bild, das Text, Schrift, Grafiken, Logo enthält.&#10;&#10;KI-generierte Inhalte können fehlerhaft sein.">
            <a:extLst>
              <a:ext uri="{FF2B5EF4-FFF2-40B4-BE49-F238E27FC236}">
                <a16:creationId xmlns:a16="http://schemas.microsoft.com/office/drawing/2014/main" id="{2965CF9F-445C-6A74-0E6D-06F7B9CE73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583" y="160754"/>
            <a:ext cx="778687" cy="294589"/>
          </a:xfrm>
          <a:prstGeom prst="rect">
            <a:avLst/>
          </a:prstGeom>
        </p:spPr>
      </p:pic>
      <p:pic>
        <p:nvPicPr>
          <p:cNvPr id="7" name="Grafik 6" descr="Ein Bild, das Text, Schrift, Screenshot, weiß enthält.&#10;&#10;KI-generierte Inhalte können fehlerhaft sein.">
            <a:extLst>
              <a:ext uri="{FF2B5EF4-FFF2-40B4-BE49-F238E27FC236}">
                <a16:creationId xmlns:a16="http://schemas.microsoft.com/office/drawing/2014/main" id="{D605B4B6-D41B-6ECC-CD7A-81B11A4C50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8045" y="160754"/>
            <a:ext cx="1022037" cy="294589"/>
          </a:xfrm>
          <a:prstGeom prst="rect">
            <a:avLst/>
          </a:prstGeom>
        </p:spPr>
      </p:pic>
      <p:pic>
        <p:nvPicPr>
          <p:cNvPr id="8" name="Grafik 7" descr="Ein Bild, das Text, Schrift, Logo, Grafiken enthält.&#10;&#10;KI-generierte Inhalte können fehlerhaft sein.">
            <a:extLst>
              <a:ext uri="{FF2B5EF4-FFF2-40B4-BE49-F238E27FC236}">
                <a16:creationId xmlns:a16="http://schemas.microsoft.com/office/drawing/2014/main" id="{E34D308D-FE68-080A-192A-FB52A72E61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7032" y="87880"/>
            <a:ext cx="606391" cy="405019"/>
          </a:xfrm>
          <a:prstGeom prst="rect">
            <a:avLst/>
          </a:prstGeom>
        </p:spPr>
      </p:pic>
      <p:pic>
        <p:nvPicPr>
          <p:cNvPr id="9" name="Grafik 8" descr="Ein Bild, das Text, Schrift, Logo, Grafiken enthält.&#10;&#10;KI-generierte Inhalte können fehlerhaft sein.">
            <a:extLst>
              <a:ext uri="{FF2B5EF4-FFF2-40B4-BE49-F238E27FC236}">
                <a16:creationId xmlns:a16="http://schemas.microsoft.com/office/drawing/2014/main" id="{A581E8AC-F7C2-8D30-7149-364F30A88CE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9592"/>
          <a:stretch>
            <a:fillRect/>
          </a:stretch>
        </p:blipFill>
        <p:spPr bwMode="auto">
          <a:xfrm>
            <a:off x="7984062" y="87880"/>
            <a:ext cx="912149" cy="320539"/>
          </a:xfrm>
          <a:prstGeom prst="rect">
            <a:avLst/>
          </a:prstGeom>
          <a:ln>
            <a:noFill/>
          </a:ln>
          <a:extLst>
            <a:ext uri="{53640926-AAD7-44D8-BBD7-CCE9431645EC}">
              <a14:shadowObscured xmlns:a14="http://schemas.microsoft.com/office/drawing/2010/main"/>
            </a:ext>
          </a:extLst>
        </p:spPr>
      </p:pic>
      <p:pic>
        <p:nvPicPr>
          <p:cNvPr id="10" name="Grafik 9" descr="Ein Bild, das Text, Logo, Schrift, Grafiken enthält.&#10;&#10;KI-generierte Inhalte können fehlerhaft sein.">
            <a:extLst>
              <a:ext uri="{FF2B5EF4-FFF2-40B4-BE49-F238E27FC236}">
                <a16:creationId xmlns:a16="http://schemas.microsoft.com/office/drawing/2014/main" id="{5DFB6A03-E80A-74D7-6304-15D269C4C0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5168" y="79226"/>
            <a:ext cx="719746" cy="367993"/>
          </a:xfrm>
          <a:prstGeom prst="rect">
            <a:avLst/>
          </a:prstGeom>
        </p:spPr>
      </p:pic>
      <p:cxnSp>
        <p:nvCxnSpPr>
          <p:cNvPr id="13" name="Gerader Verbinder 12">
            <a:extLst>
              <a:ext uri="{FF2B5EF4-FFF2-40B4-BE49-F238E27FC236}">
                <a16:creationId xmlns:a16="http://schemas.microsoft.com/office/drawing/2014/main" id="{45AFFCB3-0492-6C33-3814-87BD878EB103}"/>
              </a:ext>
            </a:extLst>
          </p:cNvPr>
          <p:cNvCxnSpPr/>
          <p:nvPr/>
        </p:nvCxnSpPr>
        <p:spPr>
          <a:xfrm>
            <a:off x="0" y="548641"/>
            <a:ext cx="12192000"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14" name="Fußzeilenplatzhalter 13">
            <a:extLst>
              <a:ext uri="{FF2B5EF4-FFF2-40B4-BE49-F238E27FC236}">
                <a16:creationId xmlns:a16="http://schemas.microsoft.com/office/drawing/2014/main" id="{A28625D0-7135-BC27-801F-5E9E7E08E811}"/>
              </a:ext>
            </a:extLst>
          </p:cNvPr>
          <p:cNvSpPr>
            <a:spLocks noGrp="1"/>
          </p:cNvSpPr>
          <p:nvPr>
            <p:ph type="ftr" sz="quarter" idx="11"/>
          </p:nvPr>
        </p:nvSpPr>
        <p:spPr/>
        <p:txBody>
          <a:bodyPr/>
          <a:lstStyle/>
          <a:p>
            <a:r>
              <a:rPr lang="de-DE" sz="1000" dirty="0"/>
              <a:t>Info Session // Webinar // </a:t>
            </a:r>
            <a:r>
              <a:rPr lang="de-DE" sz="1000" dirty="0" err="1"/>
              <a:t>Draft</a:t>
            </a:r>
            <a:r>
              <a:rPr lang="de-DE" sz="1000" dirty="0"/>
              <a:t> EU Space Act  // 15 Sept 2025</a:t>
            </a:r>
          </a:p>
        </p:txBody>
      </p:sp>
      <p:sp>
        <p:nvSpPr>
          <p:cNvPr id="15" name="Foliennummernplatzhalter 14">
            <a:extLst>
              <a:ext uri="{FF2B5EF4-FFF2-40B4-BE49-F238E27FC236}">
                <a16:creationId xmlns:a16="http://schemas.microsoft.com/office/drawing/2014/main" id="{39E22918-666E-150F-86CE-70AEF349CDB2}"/>
              </a:ext>
            </a:extLst>
          </p:cNvPr>
          <p:cNvSpPr>
            <a:spLocks noGrp="1"/>
          </p:cNvSpPr>
          <p:nvPr>
            <p:ph type="sldNum" sz="quarter" idx="12"/>
          </p:nvPr>
        </p:nvSpPr>
        <p:spPr/>
        <p:txBody>
          <a:bodyPr/>
          <a:lstStyle/>
          <a:p>
            <a:fld id="{DB4C20BA-4C18-4ECC-BDB9-75BBAF44F74B}" type="slidenum">
              <a:rPr lang="de-DE" smtClean="0"/>
              <a:t>18</a:t>
            </a:fld>
            <a:endParaRPr lang="de-DE" dirty="0"/>
          </a:p>
        </p:txBody>
      </p:sp>
      <p:cxnSp>
        <p:nvCxnSpPr>
          <p:cNvPr id="20" name="Gerader Verbinder 19">
            <a:extLst>
              <a:ext uri="{FF2B5EF4-FFF2-40B4-BE49-F238E27FC236}">
                <a16:creationId xmlns:a16="http://schemas.microsoft.com/office/drawing/2014/main" id="{F25DC556-D04F-FC13-0DAF-09CF7275CECA}"/>
              </a:ext>
            </a:extLst>
          </p:cNvPr>
          <p:cNvCxnSpPr/>
          <p:nvPr/>
        </p:nvCxnSpPr>
        <p:spPr>
          <a:xfrm>
            <a:off x="772575" y="1357163"/>
            <a:ext cx="11121695"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 name="Textplatzhalter 1">
            <a:extLst>
              <a:ext uri="{FF2B5EF4-FFF2-40B4-BE49-F238E27FC236}">
                <a16:creationId xmlns:a16="http://schemas.microsoft.com/office/drawing/2014/main" id="{C4BB35D1-B7B2-5EBB-08FB-835D2D2EAB3F}"/>
              </a:ext>
            </a:extLst>
          </p:cNvPr>
          <p:cNvSpPr txBox="1">
            <a:spLocks/>
          </p:cNvSpPr>
          <p:nvPr/>
        </p:nvSpPr>
        <p:spPr>
          <a:xfrm>
            <a:off x="2569029" y="1567580"/>
            <a:ext cx="9444981" cy="4788770"/>
          </a:xfrm>
          <a:prstGeom prst="rect">
            <a:avLst/>
          </a:prstGeom>
          <a:solidFill>
            <a:schemeClr val="bg1">
              <a:lumMod val="95000"/>
              <a:alpha val="50000"/>
            </a:schemeClr>
          </a:solidFill>
        </p:spPr>
        <p:txBody>
          <a:bodyPr vert="horz" lIns="0" tIns="0" rIns="0" bIns="0" numCol="1" spcCol="216000" rtlCol="0">
            <a:noAutofit/>
          </a:bodyPr>
          <a:lstStyle>
            <a:lvl1pPr marL="0" indent="0" algn="l" defTabSz="914400" rtl="0" eaLnBrk="1" latinLnBrk="0" hangingPunct="1">
              <a:lnSpc>
                <a:spcPct val="103000"/>
              </a:lnSpc>
              <a:spcBef>
                <a:spcPts val="1200"/>
              </a:spcBef>
              <a:buFont typeface="Arial" panose="020B0604020202020204" pitchFamily="34" charset="0"/>
              <a:buNone/>
              <a:defRPr sz="1600" kern="1200">
                <a:solidFill>
                  <a:schemeClr val="tx2"/>
                </a:solidFill>
                <a:latin typeface="+mn-lt"/>
                <a:ea typeface="+mn-ea"/>
                <a:cs typeface="+mn-cs"/>
              </a:defRPr>
            </a:lvl1pPr>
            <a:lvl2pPr marL="285750" indent="-285750" algn="l" defTabSz="914400" rtl="0" eaLnBrk="1" latinLnBrk="0" hangingPunct="1">
              <a:lnSpc>
                <a:spcPct val="103000"/>
              </a:lnSpc>
              <a:spcBef>
                <a:spcPts val="600"/>
              </a:spcBef>
              <a:buClr>
                <a:schemeClr val="accent1"/>
              </a:buClr>
              <a:buFont typeface="Wingdings 2" panose="05020102010507070707" pitchFamily="18" charset="2"/>
              <a:buChar char="¾"/>
              <a:defRPr sz="1600" kern="1200">
                <a:solidFill>
                  <a:schemeClr val="tx2"/>
                </a:solidFill>
                <a:latin typeface="+mn-lt"/>
                <a:ea typeface="+mn-ea"/>
                <a:cs typeface="+mn-cs"/>
              </a:defRPr>
            </a:lvl2pPr>
            <a:lvl3pPr marL="0" indent="0" algn="l" defTabSz="914400" rtl="0" eaLnBrk="1" latinLnBrk="0" hangingPunct="1">
              <a:lnSpc>
                <a:spcPct val="103000"/>
              </a:lnSpc>
              <a:spcBef>
                <a:spcPts val="1200"/>
              </a:spcBef>
              <a:buFont typeface="Arial" panose="020B0604020202020204" pitchFamily="34" charset="0"/>
              <a:buNone/>
              <a:defRPr sz="1600" b="1" kern="1200">
                <a:solidFill>
                  <a:schemeClr val="tx2"/>
                </a:solidFill>
                <a:latin typeface="+mn-lt"/>
                <a:ea typeface="+mn-ea"/>
                <a:cs typeface="+mn-cs"/>
              </a:defRPr>
            </a:lvl3pPr>
            <a:lvl4pPr marL="0" indent="0" algn="l" defTabSz="914400" rtl="0" eaLnBrk="1" latinLnBrk="0" hangingPunct="1">
              <a:lnSpc>
                <a:spcPct val="103000"/>
              </a:lnSpc>
              <a:spcBef>
                <a:spcPts val="1200"/>
              </a:spcBef>
              <a:buFont typeface="+mj-lt"/>
              <a:buNone/>
              <a:defRPr sz="1400" kern="1200">
                <a:solidFill>
                  <a:schemeClr val="tx2"/>
                </a:solidFill>
                <a:latin typeface="+mn-lt"/>
                <a:ea typeface="+mn-ea"/>
                <a:cs typeface="+mn-cs"/>
              </a:defRPr>
            </a:lvl4pPr>
            <a:lvl5pPr marL="252000" indent="-252000" algn="l" defTabSz="914400" rtl="0" eaLnBrk="1" latinLnBrk="0" hangingPunct="1">
              <a:lnSpc>
                <a:spcPct val="103000"/>
              </a:lnSpc>
              <a:spcBef>
                <a:spcPts val="600"/>
              </a:spcBef>
              <a:buClr>
                <a:schemeClr val="accent1"/>
              </a:buClr>
              <a:buFont typeface="Wingdings 2" panose="05020102010507070707" pitchFamily="18" charset="2"/>
              <a:buChar char="¾"/>
              <a:defRPr sz="1400" kern="1200">
                <a:solidFill>
                  <a:schemeClr val="tx2"/>
                </a:solidFill>
                <a:latin typeface="+mn-lt"/>
                <a:ea typeface="+mn-ea"/>
                <a:cs typeface="+mn-cs"/>
              </a:defRPr>
            </a:lvl5pPr>
            <a:lvl6pPr marL="468000" indent="-216000" algn="l" defTabSz="914400" rtl="0" eaLnBrk="1" latinLnBrk="0" hangingPunct="1">
              <a:lnSpc>
                <a:spcPct val="103000"/>
              </a:lnSpc>
              <a:spcBef>
                <a:spcPts val="600"/>
              </a:spcBef>
              <a:buClr>
                <a:schemeClr val="accent1"/>
              </a:buClr>
              <a:buFont typeface="Symbol" panose="05050102010706020507" pitchFamily="18" charset="2"/>
              <a:buChar char="-"/>
              <a:defRPr sz="1400" b="0" kern="1200">
                <a:solidFill>
                  <a:schemeClr val="tx2"/>
                </a:solidFill>
                <a:latin typeface="+mn-lt"/>
                <a:ea typeface="+mn-ea"/>
                <a:cs typeface="+mn-cs"/>
              </a:defRPr>
            </a:lvl6pPr>
            <a:lvl7pPr marL="648000" indent="-162000" algn="l" defTabSz="914400" rtl="0" eaLnBrk="1" latinLnBrk="0" hangingPunct="1">
              <a:lnSpc>
                <a:spcPct val="103000"/>
              </a:lnSpc>
              <a:spcBef>
                <a:spcPts val="600"/>
              </a:spcBef>
              <a:buClr>
                <a:schemeClr val="accent1"/>
              </a:buClr>
              <a:buFont typeface="Arial" panose="020B0604020202020204" pitchFamily="34" charset="0"/>
              <a:buChar char="•"/>
              <a:defRPr sz="1200" kern="1200">
                <a:solidFill>
                  <a:schemeClr val="tx2"/>
                </a:solidFill>
                <a:latin typeface="+mn-lt"/>
                <a:ea typeface="+mn-ea"/>
                <a:cs typeface="+mn-cs"/>
              </a:defRPr>
            </a:lvl7pPr>
            <a:lvl8pPr marL="0" indent="0" algn="l" defTabSz="914400" rtl="0" eaLnBrk="1" latinLnBrk="0" hangingPunct="1">
              <a:lnSpc>
                <a:spcPct val="103000"/>
              </a:lnSpc>
              <a:spcBef>
                <a:spcPts val="1200"/>
              </a:spcBef>
              <a:buClr>
                <a:schemeClr val="accent1"/>
              </a:buClr>
              <a:buFont typeface="Wingdings 2" panose="05020102010507070707" pitchFamily="18" charset="2"/>
              <a:buNone/>
              <a:defRPr sz="1400" b="1" kern="1200">
                <a:solidFill>
                  <a:schemeClr val="tx2"/>
                </a:solidFill>
                <a:latin typeface="+mn-lt"/>
                <a:ea typeface="+mn-ea"/>
                <a:cs typeface="+mn-cs"/>
              </a:defRPr>
            </a:lvl8pPr>
            <a:lvl9pPr marL="252000" indent="-252000" algn="l" defTabSz="914400" rtl="0" eaLnBrk="1" latinLnBrk="0" hangingPunct="1">
              <a:lnSpc>
                <a:spcPct val="103000"/>
              </a:lnSpc>
              <a:spcBef>
                <a:spcPts val="600"/>
              </a:spcBef>
              <a:buFontTx/>
              <a:buBlip>
                <a:blip r:embed="rId7"/>
              </a:buBlip>
              <a:tabLst/>
              <a:defRPr sz="1400" b="0" kern="1200">
                <a:solidFill>
                  <a:schemeClr val="tx2"/>
                </a:solidFill>
                <a:latin typeface="+mn-lt"/>
                <a:ea typeface="+mn-ea"/>
                <a:cs typeface="+mn-cs"/>
              </a:defRPr>
            </a:lvl9pPr>
          </a:lstStyle>
          <a:p>
            <a:r>
              <a:rPr lang="en-US" sz="1800" b="1" dirty="0">
                <a:solidFill>
                  <a:schemeClr val="tx1"/>
                </a:solidFill>
              </a:rPr>
              <a:t>João Lupi </a:t>
            </a:r>
          </a:p>
          <a:p>
            <a:r>
              <a:rPr lang="en-US" dirty="0">
                <a:solidFill>
                  <a:schemeClr val="tx1"/>
                </a:solidFill>
              </a:rPr>
              <a:t>João Lupi is a lawyer registered in Portugal and Brazil bar associations and currently Co-Head of a team dedicated to the Space and Satellites sector at Abreu </a:t>
            </a:r>
            <a:r>
              <a:rPr lang="en-US" dirty="0" err="1">
                <a:solidFill>
                  <a:schemeClr val="tx1"/>
                </a:solidFill>
              </a:rPr>
              <a:t>Advogados</a:t>
            </a:r>
            <a:r>
              <a:rPr lang="en-US" dirty="0">
                <a:solidFill>
                  <a:schemeClr val="tx1"/>
                </a:solidFill>
              </a:rPr>
              <a:t>.</a:t>
            </a:r>
          </a:p>
          <a:p>
            <a:r>
              <a:rPr lang="en-US" dirty="0">
                <a:solidFill>
                  <a:schemeClr val="tx1"/>
                </a:solidFill>
              </a:rPr>
              <a:t>Certified in space law by ECSL and in ESG by the European Institute for Management and Finance, he was awarded in 2025 under the “4 under 40 Future Leaders” category by Iberian Lawyer and has stood out for his work in providing strategic legal advice and support in Projects, with a special emphasis on the space and satellite and energy and natural resources sectors. </a:t>
            </a:r>
          </a:p>
          <a:p>
            <a:r>
              <a:rPr lang="en-US" dirty="0">
                <a:solidFill>
                  <a:schemeClr val="tx1"/>
                </a:solidFill>
              </a:rPr>
              <a:t>He advises leading companies in their sectors of activity and on various types of transactions, markets, and products, interacting with the respective regulatory authorities.</a:t>
            </a:r>
          </a:p>
        </p:txBody>
      </p:sp>
      <p:sp>
        <p:nvSpPr>
          <p:cNvPr id="11" name="Rectangle 3">
            <a:extLst>
              <a:ext uri="{FF2B5EF4-FFF2-40B4-BE49-F238E27FC236}">
                <a16:creationId xmlns:a16="http://schemas.microsoft.com/office/drawing/2014/main" id="{95B184F9-24AA-812C-04D4-B335B27F319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anose="020B0604020202020204" pitchFamily="34" charset="0"/>
                <a:ea typeface="-apple-system"/>
              </a:rPr>
              <a:t>Secretary General at NEREUS aisbl</a:t>
            </a:r>
            <a:endParaRPr kumimoji="0" lang="de-DE" altLang="de-DE"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4">
            <a:extLst>
              <a:ext uri="{FF2B5EF4-FFF2-40B4-BE49-F238E27FC236}">
                <a16:creationId xmlns:a16="http://schemas.microsoft.com/office/drawing/2014/main" id="{0172DAC4-A813-44D5-19A1-6509AE7A3C72}"/>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anose="020B0604020202020204" pitchFamily="34" charset="0"/>
                <a:ea typeface="-apple-system"/>
              </a:rPr>
              <a:t>Secretary General at NEREUS aisbl</a:t>
            </a:r>
            <a:endParaRPr kumimoji="0" lang="de-DE" altLang="de-DE"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p:txBody>
      </p:sp>
      <p:pic>
        <p:nvPicPr>
          <p:cNvPr id="3074" name="Picture 2" descr="João Lupi">
            <a:extLst>
              <a:ext uri="{FF2B5EF4-FFF2-40B4-BE49-F238E27FC236}">
                <a16:creationId xmlns:a16="http://schemas.microsoft.com/office/drawing/2014/main" id="{B82579B7-E0BA-F8BD-3094-773269EC40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3584" y="1567580"/>
            <a:ext cx="1531012" cy="153484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A screenshot of a qr code&#10;&#10;AI-generated content may be incorrect.">
            <a:extLst>
              <a:ext uri="{FF2B5EF4-FFF2-40B4-BE49-F238E27FC236}">
                <a16:creationId xmlns:a16="http://schemas.microsoft.com/office/drawing/2014/main" id="{C75297B7-ED19-28D7-3DAC-988A5470443C}"/>
              </a:ext>
            </a:extLst>
          </p:cNvPr>
          <p:cNvPicPr>
            <a:picLocks noChangeAspect="1"/>
          </p:cNvPicPr>
          <p:nvPr/>
        </p:nvPicPr>
        <p:blipFill>
          <a:blip r:embed="rId9">
            <a:extLst>
              <a:ext uri="{28A0092B-C50C-407E-A947-70E740481C1C}">
                <a14:useLocalDpi xmlns:a14="http://schemas.microsoft.com/office/drawing/2010/main" val="0"/>
              </a:ext>
            </a:extLst>
          </a:blip>
          <a:srcRect l="23460" t="43193" r="23513" b="11125"/>
          <a:stretch>
            <a:fillRect/>
          </a:stretch>
        </p:blipFill>
        <p:spPr>
          <a:xfrm>
            <a:off x="683151" y="3381876"/>
            <a:ext cx="1581446" cy="1534849"/>
          </a:xfrm>
          <a:prstGeom prst="rect">
            <a:avLst/>
          </a:prstGeom>
        </p:spPr>
      </p:pic>
    </p:spTree>
    <p:extLst>
      <p:ext uri="{BB962C8B-B14F-4D97-AF65-F5344CB8AC3E}">
        <p14:creationId xmlns:p14="http://schemas.microsoft.com/office/powerpoint/2010/main" val="2199524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2090E-CD72-DFCD-F31F-C09EE28130B1}"/>
            </a:ext>
          </a:extLst>
        </p:cNvPr>
        <p:cNvGrpSpPr/>
        <p:nvPr/>
      </p:nvGrpSpPr>
      <p:grpSpPr>
        <a:xfrm>
          <a:off x="0" y="0"/>
          <a:ext cx="0" cy="0"/>
          <a:chOff x="0" y="0"/>
          <a:chExt cx="0" cy="0"/>
        </a:xfrm>
      </p:grpSpPr>
      <p:sp>
        <p:nvSpPr>
          <p:cNvPr id="5" name="Titel 2">
            <a:extLst>
              <a:ext uri="{FF2B5EF4-FFF2-40B4-BE49-F238E27FC236}">
                <a16:creationId xmlns:a16="http://schemas.microsoft.com/office/drawing/2014/main" id="{E4565263-6AA1-EF37-92BC-2068C4085E54}"/>
              </a:ext>
            </a:extLst>
          </p:cNvPr>
          <p:cNvSpPr>
            <a:spLocks noGrp="1"/>
          </p:cNvSpPr>
          <p:nvPr>
            <p:ph type="title"/>
          </p:nvPr>
        </p:nvSpPr>
        <p:spPr>
          <a:xfrm>
            <a:off x="666208" y="754121"/>
            <a:ext cx="11119201" cy="885177"/>
          </a:xfrm>
        </p:spPr>
        <p:txBody>
          <a:bodyPr>
            <a:normAutofit/>
          </a:bodyPr>
          <a:lstStyle/>
          <a:p>
            <a:pPr>
              <a:lnSpc>
                <a:spcPct val="100000"/>
              </a:lnSpc>
              <a:spcBef>
                <a:spcPts val="600"/>
              </a:spcBef>
              <a:spcAft>
                <a:spcPts val="600"/>
              </a:spcAft>
            </a:pPr>
            <a:r>
              <a:rPr lang="de-DE" sz="2000" b="1" dirty="0">
                <a:solidFill>
                  <a:srgbClr val="000000"/>
                </a:solidFill>
                <a:latin typeface="Arial" panose="020B0604020202020204" pitchFamily="34" charset="0"/>
                <a:cs typeface="Times New Roman" panose="02020603050405020304" pitchFamily="18" charset="0"/>
              </a:rPr>
              <a:t>Your Speakers 4/6</a:t>
            </a:r>
            <a:endParaRPr lang="de-DE" sz="2000" dirty="0"/>
          </a:p>
        </p:txBody>
      </p:sp>
      <p:pic>
        <p:nvPicPr>
          <p:cNvPr id="6" name="Grafik 5" descr="Ein Bild, das Text, Schrift, Grafiken, Logo enthält.&#10;&#10;KI-generierte Inhalte können fehlerhaft sein.">
            <a:extLst>
              <a:ext uri="{FF2B5EF4-FFF2-40B4-BE49-F238E27FC236}">
                <a16:creationId xmlns:a16="http://schemas.microsoft.com/office/drawing/2014/main" id="{D392A3F1-6206-2400-7A9A-C8F8E51925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583" y="160754"/>
            <a:ext cx="778687" cy="294589"/>
          </a:xfrm>
          <a:prstGeom prst="rect">
            <a:avLst/>
          </a:prstGeom>
        </p:spPr>
      </p:pic>
      <p:pic>
        <p:nvPicPr>
          <p:cNvPr id="7" name="Grafik 6" descr="Ein Bild, das Text, Schrift, Screenshot, weiß enthält.&#10;&#10;KI-generierte Inhalte können fehlerhaft sein.">
            <a:extLst>
              <a:ext uri="{FF2B5EF4-FFF2-40B4-BE49-F238E27FC236}">
                <a16:creationId xmlns:a16="http://schemas.microsoft.com/office/drawing/2014/main" id="{82F2B41A-2F4F-7265-EC9B-9EE93F6589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8045" y="160754"/>
            <a:ext cx="1022037" cy="294589"/>
          </a:xfrm>
          <a:prstGeom prst="rect">
            <a:avLst/>
          </a:prstGeom>
        </p:spPr>
      </p:pic>
      <p:pic>
        <p:nvPicPr>
          <p:cNvPr id="8" name="Grafik 7" descr="Ein Bild, das Text, Schrift, Logo, Grafiken enthält.&#10;&#10;KI-generierte Inhalte können fehlerhaft sein.">
            <a:extLst>
              <a:ext uri="{FF2B5EF4-FFF2-40B4-BE49-F238E27FC236}">
                <a16:creationId xmlns:a16="http://schemas.microsoft.com/office/drawing/2014/main" id="{A39C3801-EE5D-4198-4B45-40202B6146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7032" y="87880"/>
            <a:ext cx="606391" cy="405019"/>
          </a:xfrm>
          <a:prstGeom prst="rect">
            <a:avLst/>
          </a:prstGeom>
        </p:spPr>
      </p:pic>
      <p:pic>
        <p:nvPicPr>
          <p:cNvPr id="9" name="Grafik 8" descr="Ein Bild, das Text, Schrift, Logo, Grafiken enthält.&#10;&#10;KI-generierte Inhalte können fehlerhaft sein.">
            <a:extLst>
              <a:ext uri="{FF2B5EF4-FFF2-40B4-BE49-F238E27FC236}">
                <a16:creationId xmlns:a16="http://schemas.microsoft.com/office/drawing/2014/main" id="{C954AD37-FF40-1A74-4488-B80EB832D9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9592"/>
          <a:stretch>
            <a:fillRect/>
          </a:stretch>
        </p:blipFill>
        <p:spPr bwMode="auto">
          <a:xfrm>
            <a:off x="7984062" y="87880"/>
            <a:ext cx="912149" cy="320539"/>
          </a:xfrm>
          <a:prstGeom prst="rect">
            <a:avLst/>
          </a:prstGeom>
          <a:ln>
            <a:noFill/>
          </a:ln>
          <a:extLst>
            <a:ext uri="{53640926-AAD7-44D8-BBD7-CCE9431645EC}">
              <a14:shadowObscured xmlns:a14="http://schemas.microsoft.com/office/drawing/2010/main"/>
            </a:ext>
          </a:extLst>
        </p:spPr>
      </p:pic>
      <p:pic>
        <p:nvPicPr>
          <p:cNvPr id="10" name="Grafik 9" descr="Ein Bild, das Text, Logo, Schrift, Grafiken enthält.&#10;&#10;KI-generierte Inhalte können fehlerhaft sein.">
            <a:extLst>
              <a:ext uri="{FF2B5EF4-FFF2-40B4-BE49-F238E27FC236}">
                <a16:creationId xmlns:a16="http://schemas.microsoft.com/office/drawing/2014/main" id="{46F4FD21-D13A-187B-14EB-3DCE69DACC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5168" y="79226"/>
            <a:ext cx="719746" cy="367993"/>
          </a:xfrm>
          <a:prstGeom prst="rect">
            <a:avLst/>
          </a:prstGeom>
        </p:spPr>
      </p:pic>
      <p:cxnSp>
        <p:nvCxnSpPr>
          <p:cNvPr id="13" name="Gerader Verbinder 12">
            <a:extLst>
              <a:ext uri="{FF2B5EF4-FFF2-40B4-BE49-F238E27FC236}">
                <a16:creationId xmlns:a16="http://schemas.microsoft.com/office/drawing/2014/main" id="{86615AC7-E952-D4BE-61C3-C154769A2A50}"/>
              </a:ext>
            </a:extLst>
          </p:cNvPr>
          <p:cNvCxnSpPr/>
          <p:nvPr/>
        </p:nvCxnSpPr>
        <p:spPr>
          <a:xfrm>
            <a:off x="0" y="548641"/>
            <a:ext cx="12192000"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14" name="Fußzeilenplatzhalter 13">
            <a:extLst>
              <a:ext uri="{FF2B5EF4-FFF2-40B4-BE49-F238E27FC236}">
                <a16:creationId xmlns:a16="http://schemas.microsoft.com/office/drawing/2014/main" id="{562D3A0C-7128-F935-E877-78B66EF9EA5B}"/>
              </a:ext>
            </a:extLst>
          </p:cNvPr>
          <p:cNvSpPr>
            <a:spLocks noGrp="1"/>
          </p:cNvSpPr>
          <p:nvPr>
            <p:ph type="ftr" sz="quarter" idx="11"/>
          </p:nvPr>
        </p:nvSpPr>
        <p:spPr/>
        <p:txBody>
          <a:bodyPr/>
          <a:lstStyle/>
          <a:p>
            <a:r>
              <a:rPr lang="de-DE" sz="1000" dirty="0"/>
              <a:t>Info Session // Webinar // </a:t>
            </a:r>
            <a:r>
              <a:rPr lang="de-DE" sz="1000" dirty="0" err="1"/>
              <a:t>Draft</a:t>
            </a:r>
            <a:r>
              <a:rPr lang="de-DE" sz="1000" dirty="0"/>
              <a:t> EU Space Act  // 15 Sept 2025</a:t>
            </a:r>
          </a:p>
        </p:txBody>
      </p:sp>
      <p:sp>
        <p:nvSpPr>
          <p:cNvPr id="15" name="Foliennummernplatzhalter 14">
            <a:extLst>
              <a:ext uri="{FF2B5EF4-FFF2-40B4-BE49-F238E27FC236}">
                <a16:creationId xmlns:a16="http://schemas.microsoft.com/office/drawing/2014/main" id="{A5B54D67-50F8-D048-CD32-B13326EB8D66}"/>
              </a:ext>
            </a:extLst>
          </p:cNvPr>
          <p:cNvSpPr>
            <a:spLocks noGrp="1"/>
          </p:cNvSpPr>
          <p:nvPr>
            <p:ph type="sldNum" sz="quarter" idx="12"/>
          </p:nvPr>
        </p:nvSpPr>
        <p:spPr/>
        <p:txBody>
          <a:bodyPr/>
          <a:lstStyle/>
          <a:p>
            <a:fld id="{DB4C20BA-4C18-4ECC-BDB9-75BBAF44F74B}" type="slidenum">
              <a:rPr lang="de-DE" smtClean="0"/>
              <a:t>19</a:t>
            </a:fld>
            <a:endParaRPr lang="de-DE" dirty="0"/>
          </a:p>
        </p:txBody>
      </p:sp>
      <p:cxnSp>
        <p:nvCxnSpPr>
          <p:cNvPr id="20" name="Gerader Verbinder 19">
            <a:extLst>
              <a:ext uri="{FF2B5EF4-FFF2-40B4-BE49-F238E27FC236}">
                <a16:creationId xmlns:a16="http://schemas.microsoft.com/office/drawing/2014/main" id="{9B39CAC3-2006-FD28-1A1E-D4515BC60343}"/>
              </a:ext>
            </a:extLst>
          </p:cNvPr>
          <p:cNvCxnSpPr/>
          <p:nvPr/>
        </p:nvCxnSpPr>
        <p:spPr>
          <a:xfrm>
            <a:off x="772575" y="1357163"/>
            <a:ext cx="11121695"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 name="Textplatzhalter 1">
            <a:extLst>
              <a:ext uri="{FF2B5EF4-FFF2-40B4-BE49-F238E27FC236}">
                <a16:creationId xmlns:a16="http://schemas.microsoft.com/office/drawing/2014/main" id="{9FA02C38-7B95-19E0-8D39-01B6C3E2C4CA}"/>
              </a:ext>
            </a:extLst>
          </p:cNvPr>
          <p:cNvSpPr txBox="1">
            <a:spLocks/>
          </p:cNvSpPr>
          <p:nvPr/>
        </p:nvSpPr>
        <p:spPr>
          <a:xfrm>
            <a:off x="2612571" y="1567580"/>
            <a:ext cx="9401439" cy="4788770"/>
          </a:xfrm>
          <a:prstGeom prst="rect">
            <a:avLst/>
          </a:prstGeom>
          <a:solidFill>
            <a:schemeClr val="bg1">
              <a:lumMod val="95000"/>
              <a:alpha val="50000"/>
            </a:schemeClr>
          </a:solidFill>
        </p:spPr>
        <p:txBody>
          <a:bodyPr vert="horz" lIns="0" tIns="0" rIns="0" bIns="0" numCol="1" spcCol="216000" rtlCol="0">
            <a:noAutofit/>
          </a:bodyPr>
          <a:lstStyle>
            <a:lvl1pPr marL="0" indent="0" algn="l" defTabSz="914400" rtl="0" eaLnBrk="1" latinLnBrk="0" hangingPunct="1">
              <a:lnSpc>
                <a:spcPct val="103000"/>
              </a:lnSpc>
              <a:spcBef>
                <a:spcPts val="1200"/>
              </a:spcBef>
              <a:buFont typeface="Arial" panose="020B0604020202020204" pitchFamily="34" charset="0"/>
              <a:buNone/>
              <a:defRPr sz="1600" kern="1200">
                <a:solidFill>
                  <a:schemeClr val="tx2"/>
                </a:solidFill>
                <a:latin typeface="+mn-lt"/>
                <a:ea typeface="+mn-ea"/>
                <a:cs typeface="+mn-cs"/>
              </a:defRPr>
            </a:lvl1pPr>
            <a:lvl2pPr marL="285750" indent="-285750" algn="l" defTabSz="914400" rtl="0" eaLnBrk="1" latinLnBrk="0" hangingPunct="1">
              <a:lnSpc>
                <a:spcPct val="103000"/>
              </a:lnSpc>
              <a:spcBef>
                <a:spcPts val="600"/>
              </a:spcBef>
              <a:buClr>
                <a:schemeClr val="accent1"/>
              </a:buClr>
              <a:buFont typeface="Wingdings 2" panose="05020102010507070707" pitchFamily="18" charset="2"/>
              <a:buChar char="¾"/>
              <a:defRPr sz="1600" kern="1200">
                <a:solidFill>
                  <a:schemeClr val="tx2"/>
                </a:solidFill>
                <a:latin typeface="+mn-lt"/>
                <a:ea typeface="+mn-ea"/>
                <a:cs typeface="+mn-cs"/>
              </a:defRPr>
            </a:lvl2pPr>
            <a:lvl3pPr marL="0" indent="0" algn="l" defTabSz="914400" rtl="0" eaLnBrk="1" latinLnBrk="0" hangingPunct="1">
              <a:lnSpc>
                <a:spcPct val="103000"/>
              </a:lnSpc>
              <a:spcBef>
                <a:spcPts val="1200"/>
              </a:spcBef>
              <a:buFont typeface="Arial" panose="020B0604020202020204" pitchFamily="34" charset="0"/>
              <a:buNone/>
              <a:defRPr sz="1600" b="1" kern="1200">
                <a:solidFill>
                  <a:schemeClr val="tx2"/>
                </a:solidFill>
                <a:latin typeface="+mn-lt"/>
                <a:ea typeface="+mn-ea"/>
                <a:cs typeface="+mn-cs"/>
              </a:defRPr>
            </a:lvl3pPr>
            <a:lvl4pPr marL="0" indent="0" algn="l" defTabSz="914400" rtl="0" eaLnBrk="1" latinLnBrk="0" hangingPunct="1">
              <a:lnSpc>
                <a:spcPct val="103000"/>
              </a:lnSpc>
              <a:spcBef>
                <a:spcPts val="1200"/>
              </a:spcBef>
              <a:buFont typeface="+mj-lt"/>
              <a:buNone/>
              <a:defRPr sz="1400" kern="1200">
                <a:solidFill>
                  <a:schemeClr val="tx2"/>
                </a:solidFill>
                <a:latin typeface="+mn-lt"/>
                <a:ea typeface="+mn-ea"/>
                <a:cs typeface="+mn-cs"/>
              </a:defRPr>
            </a:lvl4pPr>
            <a:lvl5pPr marL="252000" indent="-252000" algn="l" defTabSz="914400" rtl="0" eaLnBrk="1" latinLnBrk="0" hangingPunct="1">
              <a:lnSpc>
                <a:spcPct val="103000"/>
              </a:lnSpc>
              <a:spcBef>
                <a:spcPts val="600"/>
              </a:spcBef>
              <a:buClr>
                <a:schemeClr val="accent1"/>
              </a:buClr>
              <a:buFont typeface="Wingdings 2" panose="05020102010507070707" pitchFamily="18" charset="2"/>
              <a:buChar char="¾"/>
              <a:defRPr sz="1400" kern="1200">
                <a:solidFill>
                  <a:schemeClr val="tx2"/>
                </a:solidFill>
                <a:latin typeface="+mn-lt"/>
                <a:ea typeface="+mn-ea"/>
                <a:cs typeface="+mn-cs"/>
              </a:defRPr>
            </a:lvl5pPr>
            <a:lvl6pPr marL="468000" indent="-216000" algn="l" defTabSz="914400" rtl="0" eaLnBrk="1" latinLnBrk="0" hangingPunct="1">
              <a:lnSpc>
                <a:spcPct val="103000"/>
              </a:lnSpc>
              <a:spcBef>
                <a:spcPts val="600"/>
              </a:spcBef>
              <a:buClr>
                <a:schemeClr val="accent1"/>
              </a:buClr>
              <a:buFont typeface="Symbol" panose="05050102010706020507" pitchFamily="18" charset="2"/>
              <a:buChar char="-"/>
              <a:defRPr sz="1400" b="0" kern="1200">
                <a:solidFill>
                  <a:schemeClr val="tx2"/>
                </a:solidFill>
                <a:latin typeface="+mn-lt"/>
                <a:ea typeface="+mn-ea"/>
                <a:cs typeface="+mn-cs"/>
              </a:defRPr>
            </a:lvl6pPr>
            <a:lvl7pPr marL="648000" indent="-162000" algn="l" defTabSz="914400" rtl="0" eaLnBrk="1" latinLnBrk="0" hangingPunct="1">
              <a:lnSpc>
                <a:spcPct val="103000"/>
              </a:lnSpc>
              <a:spcBef>
                <a:spcPts val="600"/>
              </a:spcBef>
              <a:buClr>
                <a:schemeClr val="accent1"/>
              </a:buClr>
              <a:buFont typeface="Arial" panose="020B0604020202020204" pitchFamily="34" charset="0"/>
              <a:buChar char="•"/>
              <a:defRPr sz="1200" kern="1200">
                <a:solidFill>
                  <a:schemeClr val="tx2"/>
                </a:solidFill>
                <a:latin typeface="+mn-lt"/>
                <a:ea typeface="+mn-ea"/>
                <a:cs typeface="+mn-cs"/>
              </a:defRPr>
            </a:lvl7pPr>
            <a:lvl8pPr marL="0" indent="0" algn="l" defTabSz="914400" rtl="0" eaLnBrk="1" latinLnBrk="0" hangingPunct="1">
              <a:lnSpc>
                <a:spcPct val="103000"/>
              </a:lnSpc>
              <a:spcBef>
                <a:spcPts val="1200"/>
              </a:spcBef>
              <a:buClr>
                <a:schemeClr val="accent1"/>
              </a:buClr>
              <a:buFont typeface="Wingdings 2" panose="05020102010507070707" pitchFamily="18" charset="2"/>
              <a:buNone/>
              <a:defRPr sz="1400" b="1" kern="1200">
                <a:solidFill>
                  <a:schemeClr val="tx2"/>
                </a:solidFill>
                <a:latin typeface="+mn-lt"/>
                <a:ea typeface="+mn-ea"/>
                <a:cs typeface="+mn-cs"/>
              </a:defRPr>
            </a:lvl8pPr>
            <a:lvl9pPr marL="252000" indent="-252000" algn="l" defTabSz="914400" rtl="0" eaLnBrk="1" latinLnBrk="0" hangingPunct="1">
              <a:lnSpc>
                <a:spcPct val="103000"/>
              </a:lnSpc>
              <a:spcBef>
                <a:spcPts val="600"/>
              </a:spcBef>
              <a:buFontTx/>
              <a:buBlip>
                <a:blip r:embed="rId7"/>
              </a:buBlip>
              <a:tabLst/>
              <a:defRPr sz="1400" b="0" kern="1200">
                <a:solidFill>
                  <a:schemeClr val="tx2"/>
                </a:solidFill>
                <a:latin typeface="+mn-lt"/>
                <a:ea typeface="+mn-ea"/>
                <a:cs typeface="+mn-cs"/>
              </a:defRPr>
            </a:lvl9pPr>
          </a:lstStyle>
          <a:p>
            <a:r>
              <a:rPr lang="fr-FR" sz="1800" b="1" dirty="0">
                <a:solidFill>
                  <a:schemeClr val="tx1"/>
                </a:solidFill>
              </a:rPr>
              <a:t>Sergi Giménez</a:t>
            </a:r>
            <a:endParaRPr lang="en-US" sz="1800" b="1" dirty="0">
              <a:solidFill>
                <a:schemeClr val="tx1"/>
              </a:solidFill>
            </a:endParaRPr>
          </a:p>
          <a:p>
            <a:r>
              <a:rPr lang="de-DE" dirty="0" err="1"/>
              <a:t>Lawyer</a:t>
            </a:r>
            <a:r>
              <a:rPr lang="de-DE" dirty="0"/>
              <a:t> | Partner at AUGUSTA</a:t>
            </a:r>
          </a:p>
          <a:p>
            <a:r>
              <a:rPr lang="fr-FR" dirty="0"/>
              <a:t>s.gimenez@augustaabogados.com</a:t>
            </a:r>
            <a:r>
              <a:rPr lang="en-US" dirty="0"/>
              <a:t> </a:t>
            </a:r>
          </a:p>
          <a:p>
            <a:pPr fontAlgn="base"/>
            <a:r>
              <a:rPr lang="en-US" dirty="0"/>
              <a:t>Sergi Giménez has extensive experience in the field of international commercial law and in advising on mergers and acquisitions. He has been advising national and international companies linked to all types of industrial activities, particularly in the aeronautical and tourism sector, for more than 30 years. </a:t>
            </a:r>
          </a:p>
          <a:p>
            <a:pPr fontAlgn="base"/>
            <a:r>
              <a:rPr lang="en-US" dirty="0"/>
              <a:t>His clients include airlines, aircraft and engine owners, lessors and finance companies. He also has extensive experience in the tourism industry, advising tour operators, online travel agencies, hotel companies, cruise operators and leisure </a:t>
            </a:r>
            <a:r>
              <a:rPr lang="en-US" dirty="0" err="1"/>
              <a:t>centres</a:t>
            </a:r>
            <a:r>
              <a:rPr lang="en-US" dirty="0"/>
              <a:t> of all kinds. </a:t>
            </a:r>
          </a:p>
          <a:p>
            <a:pPr fontAlgn="base"/>
            <a:r>
              <a:rPr lang="en-US" dirty="0"/>
              <a:t>His professional career has always been closely linked to international law, working on a recurring basis with multinational companies doing business in Spain and vice versa.</a:t>
            </a:r>
          </a:p>
          <a:p>
            <a:endParaRPr lang="en-US" dirty="0">
              <a:solidFill>
                <a:schemeClr val="tx1"/>
              </a:solidFill>
            </a:endParaRPr>
          </a:p>
        </p:txBody>
      </p:sp>
      <p:sp>
        <p:nvSpPr>
          <p:cNvPr id="11" name="Rectangle 3">
            <a:extLst>
              <a:ext uri="{FF2B5EF4-FFF2-40B4-BE49-F238E27FC236}">
                <a16:creationId xmlns:a16="http://schemas.microsoft.com/office/drawing/2014/main" id="{C60F6E06-EF73-014F-618E-7A319833BA2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anose="020B0604020202020204" pitchFamily="34" charset="0"/>
                <a:ea typeface="-apple-system"/>
              </a:rPr>
              <a:t>Secretary General at NEREUS aisbl</a:t>
            </a:r>
            <a:endParaRPr kumimoji="0" lang="de-DE" altLang="de-DE"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4">
            <a:extLst>
              <a:ext uri="{FF2B5EF4-FFF2-40B4-BE49-F238E27FC236}">
                <a16:creationId xmlns:a16="http://schemas.microsoft.com/office/drawing/2014/main" id="{D50B2993-0782-6C48-305D-E66B649366A9}"/>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anose="020B0604020202020204" pitchFamily="34" charset="0"/>
                <a:ea typeface="-apple-system"/>
              </a:rPr>
              <a:t>Secretary General at NEREUS aisbl</a:t>
            </a:r>
            <a:endParaRPr kumimoji="0" lang="de-DE" altLang="de-DE"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p:txBody>
      </p:sp>
      <p:pic>
        <p:nvPicPr>
          <p:cNvPr id="4098" name="Picture 2" descr="Sergi Giménez Binder — New Space &amp; Solutions">
            <a:extLst>
              <a:ext uri="{FF2B5EF4-FFF2-40B4-BE49-F238E27FC236}">
                <a16:creationId xmlns:a16="http://schemas.microsoft.com/office/drawing/2014/main" id="{C32389EA-C9E9-DDEA-3857-E145141ABC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207" y="1639299"/>
            <a:ext cx="1713502" cy="17135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0E461726-009C-40C5-9462-4DCD88794A74" descr="Image-1.png">
            <a:extLst>
              <a:ext uri="{FF2B5EF4-FFF2-40B4-BE49-F238E27FC236}">
                <a16:creationId xmlns:a16="http://schemas.microsoft.com/office/drawing/2014/main" id="{62C328F2-0891-FA8F-8FC5-C7F210C024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6207" y="3623777"/>
            <a:ext cx="1713502" cy="1713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2600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69582-ABAB-4914-0701-A952DEF63AEB}"/>
            </a:ext>
          </a:extLst>
        </p:cNvPr>
        <p:cNvGrpSpPr/>
        <p:nvPr/>
      </p:nvGrpSpPr>
      <p:grpSpPr>
        <a:xfrm>
          <a:off x="0" y="0"/>
          <a:ext cx="0" cy="0"/>
          <a:chOff x="0" y="0"/>
          <a:chExt cx="0" cy="0"/>
        </a:xfrm>
      </p:grpSpPr>
      <p:sp>
        <p:nvSpPr>
          <p:cNvPr id="4" name="Textplatzhalter 1">
            <a:extLst>
              <a:ext uri="{FF2B5EF4-FFF2-40B4-BE49-F238E27FC236}">
                <a16:creationId xmlns:a16="http://schemas.microsoft.com/office/drawing/2014/main" id="{CBC3B705-F6CE-2766-7460-AF2F0690C354}"/>
              </a:ext>
            </a:extLst>
          </p:cNvPr>
          <p:cNvSpPr txBox="1">
            <a:spLocks/>
          </p:cNvSpPr>
          <p:nvPr/>
        </p:nvSpPr>
        <p:spPr>
          <a:xfrm>
            <a:off x="644773" y="1621230"/>
            <a:ext cx="10931329" cy="4463693"/>
          </a:xfrm>
          <a:prstGeom prst="rect">
            <a:avLst/>
          </a:prstGeom>
          <a:solidFill>
            <a:schemeClr val="bg1">
              <a:lumMod val="95000"/>
              <a:alpha val="34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600"/>
              </a:spcBef>
              <a:spcAft>
                <a:spcPts val="600"/>
              </a:spcAft>
              <a:buFont typeface="+mj-lt"/>
              <a:buAutoNum type="arabicPeriod"/>
              <a:tabLst>
                <a:tab pos="228600" algn="l"/>
              </a:tabLst>
            </a:pPr>
            <a:r>
              <a:rPr lang="en-US" sz="1400" dirty="0">
                <a:solidFill>
                  <a:srgbClr val="000000"/>
                </a:solidFill>
                <a:latin typeface="Arial" panose="020B0604020202020204" pitchFamily="34" charset="0"/>
                <a:ea typeface="MS Mincho" panose="02020609040205080304" pitchFamily="49" charset="-128"/>
                <a:cs typeface="Times New Roman" panose="02020603050405020304" pitchFamily="18" charset="0"/>
              </a:rPr>
              <a:t>Motivation &amp; Objectives</a:t>
            </a:r>
            <a:endParaRPr lang="de-DE" sz="1400"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pPr marL="342900" indent="-342900">
              <a:spcBef>
                <a:spcPts val="600"/>
              </a:spcBef>
              <a:spcAft>
                <a:spcPts val="600"/>
              </a:spcAft>
              <a:buFont typeface="+mj-lt"/>
              <a:buAutoNum type="arabicPeriod"/>
              <a:tabLst>
                <a:tab pos="228600" algn="l"/>
              </a:tabLst>
            </a:pPr>
            <a:r>
              <a:rPr lang="en-US" sz="1400" dirty="0">
                <a:solidFill>
                  <a:srgbClr val="000000"/>
                </a:solidFill>
                <a:latin typeface="Arial" panose="020B0604020202020204" pitchFamily="34" charset="0"/>
                <a:ea typeface="MS Mincho" panose="02020609040205080304" pitchFamily="49" charset="-128"/>
                <a:cs typeface="Times New Roman" panose="02020603050405020304" pitchFamily="18" charset="0"/>
              </a:rPr>
              <a:t>Overview</a:t>
            </a:r>
            <a:endParaRPr lang="de-DE" sz="1400"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pPr marL="342900" indent="-342900">
              <a:spcBef>
                <a:spcPts val="600"/>
              </a:spcBef>
              <a:spcAft>
                <a:spcPts val="600"/>
              </a:spcAft>
              <a:buFont typeface="+mj-lt"/>
              <a:buAutoNum type="arabicPeriod"/>
              <a:tabLst>
                <a:tab pos="228600" algn="l"/>
              </a:tabLst>
            </a:pPr>
            <a:r>
              <a:rPr lang="en-US" sz="1400" dirty="0">
                <a:solidFill>
                  <a:srgbClr val="000000"/>
                </a:solidFill>
                <a:latin typeface="Arial" panose="020B0604020202020204" pitchFamily="34" charset="0"/>
                <a:ea typeface="MS Mincho" panose="02020609040205080304" pitchFamily="49" charset="-128"/>
                <a:cs typeface="Times New Roman" panose="02020603050405020304" pitchFamily="18" charset="0"/>
              </a:rPr>
              <a:t>Scope: Who is Affected?</a:t>
            </a:r>
            <a:endParaRPr lang="de-DE" sz="1400"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pPr marL="342900" indent="-342900">
              <a:spcBef>
                <a:spcPts val="600"/>
              </a:spcBef>
              <a:spcAft>
                <a:spcPts val="600"/>
              </a:spcAft>
              <a:buFont typeface="+mj-lt"/>
              <a:buAutoNum type="arabicPeriod"/>
              <a:tabLst>
                <a:tab pos="228600" algn="l"/>
              </a:tabLst>
            </a:pPr>
            <a:r>
              <a:rPr lang="en-US" sz="1400" dirty="0">
                <a:solidFill>
                  <a:srgbClr val="000000"/>
                </a:solidFill>
                <a:latin typeface="Arial" panose="020B0604020202020204" pitchFamily="34" charset="0"/>
                <a:ea typeface="MS Mincho" panose="02020609040205080304" pitchFamily="49" charset="-128"/>
                <a:cs typeface="Times New Roman" panose="02020603050405020304" pitchFamily="18" charset="0"/>
              </a:rPr>
              <a:t>Scope: Affected Services &amp; Activities</a:t>
            </a:r>
            <a:endParaRPr lang="de-DE" sz="1400"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pPr marL="342900" indent="-342900">
              <a:spcBef>
                <a:spcPts val="600"/>
              </a:spcBef>
              <a:spcAft>
                <a:spcPts val="600"/>
              </a:spcAft>
              <a:buFont typeface="+mj-lt"/>
              <a:buAutoNum type="arabicPeriod"/>
              <a:tabLst>
                <a:tab pos="228600" algn="l"/>
              </a:tabLst>
            </a:pPr>
            <a:r>
              <a:rPr lang="en-US" sz="1400" dirty="0" err="1">
                <a:solidFill>
                  <a:srgbClr val="000000"/>
                </a:solidFill>
                <a:latin typeface="Arial" panose="020B0604020202020204" pitchFamily="34" charset="0"/>
                <a:ea typeface="MS Mincho" panose="02020609040205080304" pitchFamily="49" charset="-128"/>
                <a:cs typeface="Times New Roman" panose="02020603050405020304" pitchFamily="18" charset="0"/>
              </a:rPr>
              <a:t>Authorisation</a:t>
            </a:r>
            <a:r>
              <a:rPr lang="en-US" sz="1400" dirty="0">
                <a:solidFill>
                  <a:srgbClr val="000000"/>
                </a:solidFill>
                <a:latin typeface="Arial" panose="020B0604020202020204" pitchFamily="34" charset="0"/>
                <a:ea typeface="MS Mincho" panose="02020609040205080304" pitchFamily="49" charset="-128"/>
                <a:cs typeface="Times New Roman" panose="02020603050405020304" pitchFamily="18" charset="0"/>
              </a:rPr>
              <a:t> Procedure</a:t>
            </a:r>
            <a:endParaRPr lang="de-DE" sz="1400"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pPr marL="342900" indent="-342900">
              <a:spcBef>
                <a:spcPts val="600"/>
              </a:spcBef>
              <a:spcAft>
                <a:spcPts val="600"/>
              </a:spcAft>
              <a:buFont typeface="+mj-lt"/>
              <a:buAutoNum type="arabicPeriod"/>
              <a:tabLst>
                <a:tab pos="228600" algn="l"/>
              </a:tabLst>
            </a:pPr>
            <a:r>
              <a:rPr lang="en-US" sz="1400" dirty="0">
                <a:solidFill>
                  <a:srgbClr val="000000"/>
                </a:solidFill>
                <a:latin typeface="Arial" panose="020B0604020202020204" pitchFamily="34" charset="0"/>
                <a:ea typeface="MS Mincho" panose="02020609040205080304" pitchFamily="49" charset="-128"/>
                <a:cs typeface="Times New Roman" panose="02020603050405020304" pitchFamily="18" charset="0"/>
              </a:rPr>
              <a:t>Obligations in Detail – Safety</a:t>
            </a:r>
          </a:p>
          <a:p>
            <a:pPr marL="342900" indent="-342900">
              <a:spcBef>
                <a:spcPts val="600"/>
              </a:spcBef>
              <a:spcAft>
                <a:spcPts val="600"/>
              </a:spcAft>
              <a:buFont typeface="+mj-lt"/>
              <a:buAutoNum type="arabicPeriod"/>
              <a:tabLst>
                <a:tab pos="228600" algn="l"/>
              </a:tabLst>
            </a:pPr>
            <a:r>
              <a:rPr lang="en-US" sz="1400" dirty="0">
                <a:solidFill>
                  <a:srgbClr val="000000"/>
                </a:solidFill>
                <a:latin typeface="Arial" panose="020B0604020202020204" pitchFamily="34" charset="0"/>
                <a:ea typeface="MS Mincho" panose="02020609040205080304" pitchFamily="49" charset="-128"/>
                <a:cs typeface="Times New Roman" panose="02020603050405020304" pitchFamily="18" charset="0"/>
              </a:rPr>
              <a:t>Obligation in Detail – Resilience</a:t>
            </a:r>
          </a:p>
          <a:p>
            <a:pPr marL="342900" indent="-342900">
              <a:spcBef>
                <a:spcPts val="600"/>
              </a:spcBef>
              <a:spcAft>
                <a:spcPts val="600"/>
              </a:spcAft>
              <a:buFont typeface="+mj-lt"/>
              <a:buAutoNum type="arabicPeriod"/>
              <a:tabLst>
                <a:tab pos="228600" algn="l"/>
              </a:tabLst>
            </a:pPr>
            <a:r>
              <a:rPr lang="en-US" sz="1400" dirty="0">
                <a:solidFill>
                  <a:srgbClr val="000000"/>
                </a:solidFill>
                <a:latin typeface="Arial" panose="020B0604020202020204" pitchFamily="34" charset="0"/>
                <a:ea typeface="MS Mincho" panose="02020609040205080304" pitchFamily="49" charset="-128"/>
                <a:cs typeface="Times New Roman" panose="02020603050405020304" pitchFamily="18" charset="0"/>
              </a:rPr>
              <a:t>Objectives in Detail - Sustainability</a:t>
            </a:r>
            <a:endParaRPr lang="de-DE" sz="1400"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pPr marL="342900" indent="-342900">
              <a:spcBef>
                <a:spcPts val="600"/>
              </a:spcBef>
              <a:spcAft>
                <a:spcPts val="600"/>
              </a:spcAft>
              <a:buFont typeface="+mj-lt"/>
              <a:buAutoNum type="arabicPeriod"/>
              <a:tabLst>
                <a:tab pos="228600" algn="l"/>
              </a:tabLst>
            </a:pPr>
            <a:r>
              <a:rPr lang="en-US" sz="1400" dirty="0">
                <a:solidFill>
                  <a:srgbClr val="000000"/>
                </a:solidFill>
                <a:latin typeface="Arial" panose="020B0604020202020204" pitchFamily="34" charset="0"/>
                <a:ea typeface="MS Mincho" panose="02020609040205080304" pitchFamily="49" charset="-128"/>
                <a:cs typeface="Times New Roman" panose="02020603050405020304" pitchFamily="18" charset="0"/>
              </a:rPr>
              <a:t>SMEs &amp; Start-ups – Impact and Relief Measures / Nereus Regions</a:t>
            </a:r>
            <a:endParaRPr lang="de-DE" sz="1400"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pPr marL="342900" indent="-342900">
              <a:spcBef>
                <a:spcPts val="600"/>
              </a:spcBef>
              <a:spcAft>
                <a:spcPts val="600"/>
              </a:spcAft>
              <a:buFont typeface="+mj-lt"/>
              <a:buAutoNum type="arabicPeriod"/>
              <a:tabLst>
                <a:tab pos="228600" algn="l"/>
              </a:tabLst>
            </a:pPr>
            <a:r>
              <a:rPr lang="en-US" sz="1400" dirty="0">
                <a:solidFill>
                  <a:srgbClr val="000000"/>
                </a:solidFill>
                <a:latin typeface="Arial" panose="020B0604020202020204" pitchFamily="34" charset="0"/>
                <a:ea typeface="MS Mincho" panose="02020609040205080304" pitchFamily="49" charset="-128"/>
                <a:cs typeface="Times New Roman" panose="02020603050405020304" pitchFamily="18" charset="0"/>
              </a:rPr>
              <a:t>Timeline – Implementation of the EU Space Act</a:t>
            </a:r>
            <a:endParaRPr lang="de-DE" sz="1400"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p:txBody>
      </p:sp>
      <p:sp>
        <p:nvSpPr>
          <p:cNvPr id="5" name="Titel 2">
            <a:extLst>
              <a:ext uri="{FF2B5EF4-FFF2-40B4-BE49-F238E27FC236}">
                <a16:creationId xmlns:a16="http://schemas.microsoft.com/office/drawing/2014/main" id="{D2265FFA-96E0-3E28-867E-BEEE3BCD0FF4}"/>
              </a:ext>
            </a:extLst>
          </p:cNvPr>
          <p:cNvSpPr>
            <a:spLocks noGrp="1"/>
          </p:cNvSpPr>
          <p:nvPr>
            <p:ph type="title"/>
          </p:nvPr>
        </p:nvSpPr>
        <p:spPr>
          <a:xfrm>
            <a:off x="615898" y="773074"/>
            <a:ext cx="11119201" cy="885177"/>
          </a:xfrm>
        </p:spPr>
        <p:txBody>
          <a:bodyPr/>
          <a:lstStyle/>
          <a:p>
            <a:pPr>
              <a:lnSpc>
                <a:spcPct val="100000"/>
              </a:lnSpc>
              <a:spcBef>
                <a:spcPts val="600"/>
              </a:spcBef>
              <a:spcAft>
                <a:spcPts val="600"/>
              </a:spcAft>
            </a:pPr>
            <a:r>
              <a:rPr lang="de-DE" sz="2400" b="1" dirty="0">
                <a:solidFill>
                  <a:srgbClr val="000000"/>
                </a:solidFill>
                <a:effectLst/>
                <a:latin typeface="Arial" panose="020B0604020202020204" pitchFamily="34" charset="0"/>
                <a:cs typeface="Times New Roman" panose="02020603050405020304" pitchFamily="18" charset="0"/>
              </a:rPr>
              <a:t>Agenda</a:t>
            </a:r>
            <a:endParaRPr lang="de-DE" dirty="0"/>
          </a:p>
        </p:txBody>
      </p:sp>
      <p:pic>
        <p:nvPicPr>
          <p:cNvPr id="6" name="Grafik 5" descr="Ein Bild, das Text, Schrift, Grafiken, Logo enthält.&#10;&#10;KI-generierte Inhalte können fehlerhaft sein.">
            <a:extLst>
              <a:ext uri="{FF2B5EF4-FFF2-40B4-BE49-F238E27FC236}">
                <a16:creationId xmlns:a16="http://schemas.microsoft.com/office/drawing/2014/main" id="{5434D7B3-8551-1A6C-B86F-D1ED9D3A74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583" y="160754"/>
            <a:ext cx="778687" cy="294589"/>
          </a:xfrm>
          <a:prstGeom prst="rect">
            <a:avLst/>
          </a:prstGeom>
        </p:spPr>
      </p:pic>
      <p:pic>
        <p:nvPicPr>
          <p:cNvPr id="7" name="Grafik 6" descr="Ein Bild, das Text, Schrift, Screenshot, weiß enthält.&#10;&#10;KI-generierte Inhalte können fehlerhaft sein.">
            <a:extLst>
              <a:ext uri="{FF2B5EF4-FFF2-40B4-BE49-F238E27FC236}">
                <a16:creationId xmlns:a16="http://schemas.microsoft.com/office/drawing/2014/main" id="{DCEC2B6D-B940-52DF-B769-FA9305FBED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8045" y="160754"/>
            <a:ext cx="1022037" cy="294589"/>
          </a:xfrm>
          <a:prstGeom prst="rect">
            <a:avLst/>
          </a:prstGeom>
        </p:spPr>
      </p:pic>
      <p:pic>
        <p:nvPicPr>
          <p:cNvPr id="8" name="Grafik 7" descr="Ein Bild, das Text, Schrift, Logo, Grafiken enthält.&#10;&#10;KI-generierte Inhalte können fehlerhaft sein.">
            <a:extLst>
              <a:ext uri="{FF2B5EF4-FFF2-40B4-BE49-F238E27FC236}">
                <a16:creationId xmlns:a16="http://schemas.microsoft.com/office/drawing/2014/main" id="{5F1E0242-AB24-AA7C-2466-07DD11868B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7032" y="87880"/>
            <a:ext cx="606391" cy="405019"/>
          </a:xfrm>
          <a:prstGeom prst="rect">
            <a:avLst/>
          </a:prstGeom>
        </p:spPr>
      </p:pic>
      <p:pic>
        <p:nvPicPr>
          <p:cNvPr id="9" name="Grafik 8" descr="Ein Bild, das Text, Schrift, Logo, Grafiken enthält.&#10;&#10;KI-generierte Inhalte können fehlerhaft sein.">
            <a:extLst>
              <a:ext uri="{FF2B5EF4-FFF2-40B4-BE49-F238E27FC236}">
                <a16:creationId xmlns:a16="http://schemas.microsoft.com/office/drawing/2014/main" id="{C855DF55-CB25-D303-E7F8-F60545E2B5C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9592"/>
          <a:stretch>
            <a:fillRect/>
          </a:stretch>
        </p:blipFill>
        <p:spPr bwMode="auto">
          <a:xfrm>
            <a:off x="7984062" y="87880"/>
            <a:ext cx="912149" cy="320539"/>
          </a:xfrm>
          <a:prstGeom prst="rect">
            <a:avLst/>
          </a:prstGeom>
          <a:ln>
            <a:noFill/>
          </a:ln>
          <a:extLst>
            <a:ext uri="{53640926-AAD7-44D8-BBD7-CCE9431645EC}">
              <a14:shadowObscured xmlns:a14="http://schemas.microsoft.com/office/drawing/2010/main"/>
            </a:ext>
          </a:extLst>
        </p:spPr>
      </p:pic>
      <p:pic>
        <p:nvPicPr>
          <p:cNvPr id="10" name="Grafik 9" descr="Ein Bild, das Text, Logo, Schrift, Grafiken enthält.&#10;&#10;KI-generierte Inhalte können fehlerhaft sein.">
            <a:extLst>
              <a:ext uri="{FF2B5EF4-FFF2-40B4-BE49-F238E27FC236}">
                <a16:creationId xmlns:a16="http://schemas.microsoft.com/office/drawing/2014/main" id="{198F507A-050A-A912-D0A8-730FCE78E4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5168" y="79226"/>
            <a:ext cx="719746" cy="367993"/>
          </a:xfrm>
          <a:prstGeom prst="rect">
            <a:avLst/>
          </a:prstGeom>
        </p:spPr>
      </p:pic>
      <p:cxnSp>
        <p:nvCxnSpPr>
          <p:cNvPr id="13" name="Gerader Verbinder 12">
            <a:extLst>
              <a:ext uri="{FF2B5EF4-FFF2-40B4-BE49-F238E27FC236}">
                <a16:creationId xmlns:a16="http://schemas.microsoft.com/office/drawing/2014/main" id="{F66A96C6-263C-F7D4-6235-C6B1881A5C99}"/>
              </a:ext>
            </a:extLst>
          </p:cNvPr>
          <p:cNvCxnSpPr/>
          <p:nvPr/>
        </p:nvCxnSpPr>
        <p:spPr>
          <a:xfrm>
            <a:off x="0" y="548641"/>
            <a:ext cx="12192000"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14" name="Fußzeilenplatzhalter 13">
            <a:extLst>
              <a:ext uri="{FF2B5EF4-FFF2-40B4-BE49-F238E27FC236}">
                <a16:creationId xmlns:a16="http://schemas.microsoft.com/office/drawing/2014/main" id="{3EBD2DE3-2A03-E157-A79A-948C7E894A60}"/>
              </a:ext>
            </a:extLst>
          </p:cNvPr>
          <p:cNvSpPr>
            <a:spLocks noGrp="1"/>
          </p:cNvSpPr>
          <p:nvPr>
            <p:ph type="ftr" sz="quarter" idx="11"/>
          </p:nvPr>
        </p:nvSpPr>
        <p:spPr/>
        <p:txBody>
          <a:bodyPr/>
          <a:lstStyle/>
          <a:p>
            <a:r>
              <a:rPr lang="de-DE" sz="1000" dirty="0"/>
              <a:t>Info Session // Webinar // </a:t>
            </a:r>
            <a:r>
              <a:rPr lang="de-DE" sz="1000" dirty="0" err="1"/>
              <a:t>Draft</a:t>
            </a:r>
            <a:r>
              <a:rPr lang="de-DE" sz="1000" dirty="0"/>
              <a:t> EU Space Act  // 15 Sept 2025</a:t>
            </a:r>
          </a:p>
        </p:txBody>
      </p:sp>
      <p:sp>
        <p:nvSpPr>
          <p:cNvPr id="15" name="Foliennummernplatzhalter 14">
            <a:extLst>
              <a:ext uri="{FF2B5EF4-FFF2-40B4-BE49-F238E27FC236}">
                <a16:creationId xmlns:a16="http://schemas.microsoft.com/office/drawing/2014/main" id="{C351C0A6-4A47-3C2C-68B7-83B0C37C6C55}"/>
              </a:ext>
            </a:extLst>
          </p:cNvPr>
          <p:cNvSpPr>
            <a:spLocks noGrp="1"/>
          </p:cNvSpPr>
          <p:nvPr>
            <p:ph type="sldNum" sz="quarter" idx="12"/>
          </p:nvPr>
        </p:nvSpPr>
        <p:spPr/>
        <p:txBody>
          <a:bodyPr/>
          <a:lstStyle/>
          <a:p>
            <a:fld id="{DB4C20BA-4C18-4ECC-BDB9-75BBAF44F74B}" type="slidenum">
              <a:rPr lang="de-DE" smtClean="0"/>
              <a:t>2</a:t>
            </a:fld>
            <a:endParaRPr lang="de-DE" dirty="0"/>
          </a:p>
        </p:txBody>
      </p:sp>
    </p:spTree>
    <p:extLst>
      <p:ext uri="{BB962C8B-B14F-4D97-AF65-F5344CB8AC3E}">
        <p14:creationId xmlns:p14="http://schemas.microsoft.com/office/powerpoint/2010/main" val="3362902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2090E-CD72-DFCD-F31F-C09EE28130B1}"/>
            </a:ext>
          </a:extLst>
        </p:cNvPr>
        <p:cNvGrpSpPr/>
        <p:nvPr/>
      </p:nvGrpSpPr>
      <p:grpSpPr>
        <a:xfrm>
          <a:off x="0" y="0"/>
          <a:ext cx="0" cy="0"/>
          <a:chOff x="0" y="0"/>
          <a:chExt cx="0" cy="0"/>
        </a:xfrm>
      </p:grpSpPr>
      <p:sp>
        <p:nvSpPr>
          <p:cNvPr id="5" name="Titel 2">
            <a:extLst>
              <a:ext uri="{FF2B5EF4-FFF2-40B4-BE49-F238E27FC236}">
                <a16:creationId xmlns:a16="http://schemas.microsoft.com/office/drawing/2014/main" id="{E4565263-6AA1-EF37-92BC-2068C4085E54}"/>
              </a:ext>
            </a:extLst>
          </p:cNvPr>
          <p:cNvSpPr>
            <a:spLocks noGrp="1"/>
          </p:cNvSpPr>
          <p:nvPr>
            <p:ph type="title"/>
          </p:nvPr>
        </p:nvSpPr>
        <p:spPr>
          <a:xfrm>
            <a:off x="666208" y="754121"/>
            <a:ext cx="11119201" cy="885177"/>
          </a:xfrm>
        </p:spPr>
        <p:txBody>
          <a:bodyPr>
            <a:normAutofit/>
          </a:bodyPr>
          <a:lstStyle/>
          <a:p>
            <a:pPr>
              <a:lnSpc>
                <a:spcPct val="100000"/>
              </a:lnSpc>
              <a:spcBef>
                <a:spcPts val="600"/>
              </a:spcBef>
              <a:spcAft>
                <a:spcPts val="600"/>
              </a:spcAft>
            </a:pPr>
            <a:r>
              <a:rPr lang="de-DE" sz="2000" b="1" dirty="0">
                <a:solidFill>
                  <a:srgbClr val="000000"/>
                </a:solidFill>
                <a:latin typeface="Arial" panose="020B0604020202020204" pitchFamily="34" charset="0"/>
                <a:cs typeface="Times New Roman" panose="02020603050405020304" pitchFamily="18" charset="0"/>
              </a:rPr>
              <a:t>Your Speakers 5/6</a:t>
            </a:r>
            <a:endParaRPr lang="de-DE" sz="2000" dirty="0"/>
          </a:p>
        </p:txBody>
      </p:sp>
      <p:pic>
        <p:nvPicPr>
          <p:cNvPr id="6" name="Grafik 5" descr="Ein Bild, das Text, Schrift, Grafiken, Logo enthält.&#10;&#10;KI-generierte Inhalte können fehlerhaft sein.">
            <a:extLst>
              <a:ext uri="{FF2B5EF4-FFF2-40B4-BE49-F238E27FC236}">
                <a16:creationId xmlns:a16="http://schemas.microsoft.com/office/drawing/2014/main" id="{D392A3F1-6206-2400-7A9A-C8F8E51925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583" y="160754"/>
            <a:ext cx="778687" cy="294589"/>
          </a:xfrm>
          <a:prstGeom prst="rect">
            <a:avLst/>
          </a:prstGeom>
        </p:spPr>
      </p:pic>
      <p:pic>
        <p:nvPicPr>
          <p:cNvPr id="7" name="Grafik 6" descr="Ein Bild, das Text, Schrift, Screenshot, weiß enthält.&#10;&#10;KI-generierte Inhalte können fehlerhaft sein.">
            <a:extLst>
              <a:ext uri="{FF2B5EF4-FFF2-40B4-BE49-F238E27FC236}">
                <a16:creationId xmlns:a16="http://schemas.microsoft.com/office/drawing/2014/main" id="{82F2B41A-2F4F-7265-EC9B-9EE93F6589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8045" y="160754"/>
            <a:ext cx="1022037" cy="294589"/>
          </a:xfrm>
          <a:prstGeom prst="rect">
            <a:avLst/>
          </a:prstGeom>
        </p:spPr>
      </p:pic>
      <p:pic>
        <p:nvPicPr>
          <p:cNvPr id="8" name="Grafik 7" descr="Ein Bild, das Text, Schrift, Logo, Grafiken enthält.&#10;&#10;KI-generierte Inhalte können fehlerhaft sein.">
            <a:extLst>
              <a:ext uri="{FF2B5EF4-FFF2-40B4-BE49-F238E27FC236}">
                <a16:creationId xmlns:a16="http://schemas.microsoft.com/office/drawing/2014/main" id="{A39C3801-EE5D-4198-4B45-40202B6146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7032" y="87880"/>
            <a:ext cx="606391" cy="405019"/>
          </a:xfrm>
          <a:prstGeom prst="rect">
            <a:avLst/>
          </a:prstGeom>
        </p:spPr>
      </p:pic>
      <p:pic>
        <p:nvPicPr>
          <p:cNvPr id="9" name="Grafik 8" descr="Ein Bild, das Text, Schrift, Logo, Grafiken enthält.&#10;&#10;KI-generierte Inhalte können fehlerhaft sein.">
            <a:extLst>
              <a:ext uri="{FF2B5EF4-FFF2-40B4-BE49-F238E27FC236}">
                <a16:creationId xmlns:a16="http://schemas.microsoft.com/office/drawing/2014/main" id="{C954AD37-FF40-1A74-4488-B80EB832D9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9592"/>
          <a:stretch>
            <a:fillRect/>
          </a:stretch>
        </p:blipFill>
        <p:spPr bwMode="auto">
          <a:xfrm>
            <a:off x="7984062" y="87880"/>
            <a:ext cx="912149" cy="320539"/>
          </a:xfrm>
          <a:prstGeom prst="rect">
            <a:avLst/>
          </a:prstGeom>
          <a:ln>
            <a:noFill/>
          </a:ln>
          <a:extLst>
            <a:ext uri="{53640926-AAD7-44D8-BBD7-CCE9431645EC}">
              <a14:shadowObscured xmlns:a14="http://schemas.microsoft.com/office/drawing/2010/main"/>
            </a:ext>
          </a:extLst>
        </p:spPr>
      </p:pic>
      <p:pic>
        <p:nvPicPr>
          <p:cNvPr id="10" name="Grafik 9" descr="Ein Bild, das Text, Logo, Schrift, Grafiken enthält.&#10;&#10;KI-generierte Inhalte können fehlerhaft sein.">
            <a:extLst>
              <a:ext uri="{FF2B5EF4-FFF2-40B4-BE49-F238E27FC236}">
                <a16:creationId xmlns:a16="http://schemas.microsoft.com/office/drawing/2014/main" id="{46F4FD21-D13A-187B-14EB-3DCE69DACC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5168" y="79226"/>
            <a:ext cx="719746" cy="367993"/>
          </a:xfrm>
          <a:prstGeom prst="rect">
            <a:avLst/>
          </a:prstGeom>
        </p:spPr>
      </p:pic>
      <p:cxnSp>
        <p:nvCxnSpPr>
          <p:cNvPr id="13" name="Gerader Verbinder 12">
            <a:extLst>
              <a:ext uri="{FF2B5EF4-FFF2-40B4-BE49-F238E27FC236}">
                <a16:creationId xmlns:a16="http://schemas.microsoft.com/office/drawing/2014/main" id="{86615AC7-E952-D4BE-61C3-C154769A2A50}"/>
              </a:ext>
            </a:extLst>
          </p:cNvPr>
          <p:cNvCxnSpPr/>
          <p:nvPr/>
        </p:nvCxnSpPr>
        <p:spPr>
          <a:xfrm>
            <a:off x="0" y="548641"/>
            <a:ext cx="12192000"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14" name="Fußzeilenplatzhalter 13">
            <a:extLst>
              <a:ext uri="{FF2B5EF4-FFF2-40B4-BE49-F238E27FC236}">
                <a16:creationId xmlns:a16="http://schemas.microsoft.com/office/drawing/2014/main" id="{562D3A0C-7128-F935-E877-78B66EF9EA5B}"/>
              </a:ext>
            </a:extLst>
          </p:cNvPr>
          <p:cNvSpPr>
            <a:spLocks noGrp="1"/>
          </p:cNvSpPr>
          <p:nvPr>
            <p:ph type="ftr" sz="quarter" idx="11"/>
          </p:nvPr>
        </p:nvSpPr>
        <p:spPr/>
        <p:txBody>
          <a:bodyPr/>
          <a:lstStyle/>
          <a:p>
            <a:r>
              <a:rPr lang="de-DE" sz="1000" dirty="0"/>
              <a:t>Info Session // Webinar // </a:t>
            </a:r>
            <a:r>
              <a:rPr lang="de-DE" sz="1000" dirty="0" err="1"/>
              <a:t>Draft</a:t>
            </a:r>
            <a:r>
              <a:rPr lang="de-DE" sz="1000" dirty="0"/>
              <a:t> EU Space Act  // 15 Sept 2025</a:t>
            </a:r>
          </a:p>
        </p:txBody>
      </p:sp>
      <p:sp>
        <p:nvSpPr>
          <p:cNvPr id="15" name="Foliennummernplatzhalter 14">
            <a:extLst>
              <a:ext uri="{FF2B5EF4-FFF2-40B4-BE49-F238E27FC236}">
                <a16:creationId xmlns:a16="http://schemas.microsoft.com/office/drawing/2014/main" id="{A5B54D67-50F8-D048-CD32-B13326EB8D66}"/>
              </a:ext>
            </a:extLst>
          </p:cNvPr>
          <p:cNvSpPr>
            <a:spLocks noGrp="1"/>
          </p:cNvSpPr>
          <p:nvPr>
            <p:ph type="sldNum" sz="quarter" idx="12"/>
          </p:nvPr>
        </p:nvSpPr>
        <p:spPr/>
        <p:txBody>
          <a:bodyPr/>
          <a:lstStyle/>
          <a:p>
            <a:fld id="{DB4C20BA-4C18-4ECC-BDB9-75BBAF44F74B}" type="slidenum">
              <a:rPr lang="de-DE" smtClean="0"/>
              <a:t>20</a:t>
            </a:fld>
            <a:endParaRPr lang="de-DE" dirty="0"/>
          </a:p>
        </p:txBody>
      </p:sp>
      <p:cxnSp>
        <p:nvCxnSpPr>
          <p:cNvPr id="20" name="Gerader Verbinder 19">
            <a:extLst>
              <a:ext uri="{FF2B5EF4-FFF2-40B4-BE49-F238E27FC236}">
                <a16:creationId xmlns:a16="http://schemas.microsoft.com/office/drawing/2014/main" id="{9B39CAC3-2006-FD28-1A1E-D4515BC60343}"/>
              </a:ext>
            </a:extLst>
          </p:cNvPr>
          <p:cNvCxnSpPr/>
          <p:nvPr/>
        </p:nvCxnSpPr>
        <p:spPr>
          <a:xfrm>
            <a:off x="772575" y="1357163"/>
            <a:ext cx="11121695"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 name="Textplatzhalter 1">
            <a:extLst>
              <a:ext uri="{FF2B5EF4-FFF2-40B4-BE49-F238E27FC236}">
                <a16:creationId xmlns:a16="http://schemas.microsoft.com/office/drawing/2014/main" id="{9FA02C38-7B95-19E0-8D39-01B6C3E2C4CA}"/>
              </a:ext>
            </a:extLst>
          </p:cNvPr>
          <p:cNvSpPr txBox="1">
            <a:spLocks/>
          </p:cNvSpPr>
          <p:nvPr/>
        </p:nvSpPr>
        <p:spPr>
          <a:xfrm>
            <a:off x="2623458" y="1639298"/>
            <a:ext cx="9161952" cy="4576445"/>
          </a:xfrm>
          <a:prstGeom prst="rect">
            <a:avLst/>
          </a:prstGeom>
          <a:solidFill>
            <a:schemeClr val="bg1">
              <a:lumMod val="95000"/>
              <a:alpha val="50000"/>
            </a:schemeClr>
          </a:solidFill>
        </p:spPr>
        <p:txBody>
          <a:bodyPr vert="horz" lIns="0" tIns="0" rIns="0" bIns="0" numCol="1" spcCol="216000" rtlCol="0">
            <a:noAutofit/>
          </a:bodyPr>
          <a:lstStyle>
            <a:lvl1pPr marL="0" indent="0" algn="l" defTabSz="914400" rtl="0" eaLnBrk="1" latinLnBrk="0" hangingPunct="1">
              <a:lnSpc>
                <a:spcPct val="103000"/>
              </a:lnSpc>
              <a:spcBef>
                <a:spcPts val="1200"/>
              </a:spcBef>
              <a:buFont typeface="Arial" panose="020B0604020202020204" pitchFamily="34" charset="0"/>
              <a:buNone/>
              <a:defRPr sz="1600" kern="1200">
                <a:solidFill>
                  <a:schemeClr val="tx2"/>
                </a:solidFill>
                <a:latin typeface="+mn-lt"/>
                <a:ea typeface="+mn-ea"/>
                <a:cs typeface="+mn-cs"/>
              </a:defRPr>
            </a:lvl1pPr>
            <a:lvl2pPr marL="285750" indent="-285750" algn="l" defTabSz="914400" rtl="0" eaLnBrk="1" latinLnBrk="0" hangingPunct="1">
              <a:lnSpc>
                <a:spcPct val="103000"/>
              </a:lnSpc>
              <a:spcBef>
                <a:spcPts val="600"/>
              </a:spcBef>
              <a:buClr>
                <a:schemeClr val="accent1"/>
              </a:buClr>
              <a:buFont typeface="Wingdings 2" panose="05020102010507070707" pitchFamily="18" charset="2"/>
              <a:buChar char="¾"/>
              <a:defRPr sz="1600" kern="1200">
                <a:solidFill>
                  <a:schemeClr val="tx2"/>
                </a:solidFill>
                <a:latin typeface="+mn-lt"/>
                <a:ea typeface="+mn-ea"/>
                <a:cs typeface="+mn-cs"/>
              </a:defRPr>
            </a:lvl2pPr>
            <a:lvl3pPr marL="0" indent="0" algn="l" defTabSz="914400" rtl="0" eaLnBrk="1" latinLnBrk="0" hangingPunct="1">
              <a:lnSpc>
                <a:spcPct val="103000"/>
              </a:lnSpc>
              <a:spcBef>
                <a:spcPts val="1200"/>
              </a:spcBef>
              <a:buFont typeface="Arial" panose="020B0604020202020204" pitchFamily="34" charset="0"/>
              <a:buNone/>
              <a:defRPr sz="1600" b="1" kern="1200">
                <a:solidFill>
                  <a:schemeClr val="tx2"/>
                </a:solidFill>
                <a:latin typeface="+mn-lt"/>
                <a:ea typeface="+mn-ea"/>
                <a:cs typeface="+mn-cs"/>
              </a:defRPr>
            </a:lvl3pPr>
            <a:lvl4pPr marL="0" indent="0" algn="l" defTabSz="914400" rtl="0" eaLnBrk="1" latinLnBrk="0" hangingPunct="1">
              <a:lnSpc>
                <a:spcPct val="103000"/>
              </a:lnSpc>
              <a:spcBef>
                <a:spcPts val="1200"/>
              </a:spcBef>
              <a:buFont typeface="+mj-lt"/>
              <a:buNone/>
              <a:defRPr sz="1400" kern="1200">
                <a:solidFill>
                  <a:schemeClr val="tx2"/>
                </a:solidFill>
                <a:latin typeface="+mn-lt"/>
                <a:ea typeface="+mn-ea"/>
                <a:cs typeface="+mn-cs"/>
              </a:defRPr>
            </a:lvl4pPr>
            <a:lvl5pPr marL="252000" indent="-252000" algn="l" defTabSz="914400" rtl="0" eaLnBrk="1" latinLnBrk="0" hangingPunct="1">
              <a:lnSpc>
                <a:spcPct val="103000"/>
              </a:lnSpc>
              <a:spcBef>
                <a:spcPts val="600"/>
              </a:spcBef>
              <a:buClr>
                <a:schemeClr val="accent1"/>
              </a:buClr>
              <a:buFont typeface="Wingdings 2" panose="05020102010507070707" pitchFamily="18" charset="2"/>
              <a:buChar char="¾"/>
              <a:defRPr sz="1400" kern="1200">
                <a:solidFill>
                  <a:schemeClr val="tx2"/>
                </a:solidFill>
                <a:latin typeface="+mn-lt"/>
                <a:ea typeface="+mn-ea"/>
                <a:cs typeface="+mn-cs"/>
              </a:defRPr>
            </a:lvl5pPr>
            <a:lvl6pPr marL="468000" indent="-216000" algn="l" defTabSz="914400" rtl="0" eaLnBrk="1" latinLnBrk="0" hangingPunct="1">
              <a:lnSpc>
                <a:spcPct val="103000"/>
              </a:lnSpc>
              <a:spcBef>
                <a:spcPts val="600"/>
              </a:spcBef>
              <a:buClr>
                <a:schemeClr val="accent1"/>
              </a:buClr>
              <a:buFont typeface="Symbol" panose="05050102010706020507" pitchFamily="18" charset="2"/>
              <a:buChar char="-"/>
              <a:defRPr sz="1400" b="0" kern="1200">
                <a:solidFill>
                  <a:schemeClr val="tx2"/>
                </a:solidFill>
                <a:latin typeface="+mn-lt"/>
                <a:ea typeface="+mn-ea"/>
                <a:cs typeface="+mn-cs"/>
              </a:defRPr>
            </a:lvl6pPr>
            <a:lvl7pPr marL="648000" indent="-162000" algn="l" defTabSz="914400" rtl="0" eaLnBrk="1" latinLnBrk="0" hangingPunct="1">
              <a:lnSpc>
                <a:spcPct val="103000"/>
              </a:lnSpc>
              <a:spcBef>
                <a:spcPts val="600"/>
              </a:spcBef>
              <a:buClr>
                <a:schemeClr val="accent1"/>
              </a:buClr>
              <a:buFont typeface="Arial" panose="020B0604020202020204" pitchFamily="34" charset="0"/>
              <a:buChar char="•"/>
              <a:defRPr sz="1200" kern="1200">
                <a:solidFill>
                  <a:schemeClr val="tx2"/>
                </a:solidFill>
                <a:latin typeface="+mn-lt"/>
                <a:ea typeface="+mn-ea"/>
                <a:cs typeface="+mn-cs"/>
              </a:defRPr>
            </a:lvl7pPr>
            <a:lvl8pPr marL="0" indent="0" algn="l" defTabSz="914400" rtl="0" eaLnBrk="1" latinLnBrk="0" hangingPunct="1">
              <a:lnSpc>
                <a:spcPct val="103000"/>
              </a:lnSpc>
              <a:spcBef>
                <a:spcPts val="1200"/>
              </a:spcBef>
              <a:buClr>
                <a:schemeClr val="accent1"/>
              </a:buClr>
              <a:buFont typeface="Wingdings 2" panose="05020102010507070707" pitchFamily="18" charset="2"/>
              <a:buNone/>
              <a:defRPr sz="1400" b="1" kern="1200">
                <a:solidFill>
                  <a:schemeClr val="tx2"/>
                </a:solidFill>
                <a:latin typeface="+mn-lt"/>
                <a:ea typeface="+mn-ea"/>
                <a:cs typeface="+mn-cs"/>
              </a:defRPr>
            </a:lvl8pPr>
            <a:lvl9pPr marL="252000" indent="-252000" algn="l" defTabSz="914400" rtl="0" eaLnBrk="1" latinLnBrk="0" hangingPunct="1">
              <a:lnSpc>
                <a:spcPct val="103000"/>
              </a:lnSpc>
              <a:spcBef>
                <a:spcPts val="600"/>
              </a:spcBef>
              <a:buFontTx/>
              <a:buBlip>
                <a:blip r:embed="rId7"/>
              </a:buBlip>
              <a:tabLst/>
              <a:defRPr sz="1400" b="0" kern="1200">
                <a:solidFill>
                  <a:schemeClr val="tx2"/>
                </a:solidFill>
                <a:latin typeface="+mn-lt"/>
                <a:ea typeface="+mn-ea"/>
                <a:cs typeface="+mn-cs"/>
              </a:defRPr>
            </a:lvl9pPr>
          </a:lstStyle>
          <a:p>
            <a:r>
              <a:rPr lang="de-DE" b="1" dirty="0">
                <a:solidFill>
                  <a:schemeClr val="tx1"/>
                </a:solidFill>
              </a:rPr>
              <a:t>Dr. Thomas Jansen</a:t>
            </a:r>
          </a:p>
          <a:p>
            <a:r>
              <a:rPr lang="de-DE" dirty="0" err="1">
                <a:solidFill>
                  <a:schemeClr val="tx1"/>
                </a:solidFill>
              </a:rPr>
              <a:t>Lawyer</a:t>
            </a:r>
            <a:r>
              <a:rPr lang="de-DE" dirty="0">
                <a:solidFill>
                  <a:schemeClr val="tx1"/>
                </a:solidFill>
              </a:rPr>
              <a:t> | Partner at Heuking</a:t>
            </a:r>
          </a:p>
          <a:p>
            <a:r>
              <a:rPr lang="en-US" dirty="0">
                <a:solidFill>
                  <a:srgbClr val="0070C0"/>
                </a:solidFill>
                <a:hlinkClick r:id="rId8">
                  <a:extLst>
                    <a:ext uri="{A12FA001-AC4F-418D-AE19-62706E023703}">
                      <ahyp:hlinkClr xmlns:ahyp="http://schemas.microsoft.com/office/drawing/2018/hyperlinkcolor" val="tx"/>
                    </a:ext>
                  </a:extLst>
                </a:hlinkClick>
              </a:rPr>
              <a:t>t.Jansen@heuking.de</a:t>
            </a:r>
            <a:endParaRPr lang="en-US" dirty="0">
              <a:solidFill>
                <a:srgbClr val="0070C0"/>
              </a:solidFill>
            </a:endParaRPr>
          </a:p>
          <a:p>
            <a:r>
              <a:rPr lang="en-US" b="1" dirty="0">
                <a:solidFill>
                  <a:schemeClr val="tx1"/>
                </a:solidFill>
              </a:rPr>
              <a:t>Thomas Jansen</a:t>
            </a:r>
            <a:r>
              <a:rPr lang="en-US" dirty="0">
                <a:solidFill>
                  <a:schemeClr val="tx1"/>
                </a:solidFill>
              </a:rPr>
              <a:t> is a partner based in HEUKING’s Munich office and a member of the firm’s IP, Media and Technology practice group. Thomas has over 25 years of experience as a technology transactions lawyer. He advises German and international corporate clients across diverse industries on all kinds of technology-related matters, with a focus on providing strategic guidance in the creation, acquisition, use and commercial exploitation of technology. He also counsels clients on the intellectual property aspects of mergers, acquisitions and financings. Thomas co-chairs the focus group “NewSpace &amp; SpaceTech” and has been advising clients on space-related issues for many years. Thomas </a:t>
            </a:r>
            <a:r>
              <a:rPr lang="en-US" dirty="0"/>
              <a:t>is co-author of a series of publication regarding the draft EU Space Act published inter alia via </a:t>
            </a:r>
            <a:r>
              <a:rPr lang="en-US" dirty="0" err="1"/>
              <a:t>Linkedin</a:t>
            </a:r>
            <a:r>
              <a:rPr lang="en-US" dirty="0"/>
              <a:t> and </a:t>
            </a:r>
            <a:r>
              <a:rPr lang="en-US" dirty="0">
                <a:solidFill>
                  <a:schemeClr val="tx1"/>
                </a:solidFill>
              </a:rPr>
              <a:t>is a frequent speaker and author on technology-related topics</a:t>
            </a:r>
          </a:p>
        </p:txBody>
      </p:sp>
      <p:sp>
        <p:nvSpPr>
          <p:cNvPr id="11" name="Rectangle 3">
            <a:extLst>
              <a:ext uri="{FF2B5EF4-FFF2-40B4-BE49-F238E27FC236}">
                <a16:creationId xmlns:a16="http://schemas.microsoft.com/office/drawing/2014/main" id="{C60F6E06-EF73-014F-618E-7A319833BA2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anose="020B0604020202020204" pitchFamily="34" charset="0"/>
                <a:ea typeface="-apple-system"/>
              </a:rPr>
              <a:t>Secretary General at NEREUS aisbl</a:t>
            </a:r>
            <a:endParaRPr kumimoji="0" lang="de-DE" altLang="de-DE"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4">
            <a:extLst>
              <a:ext uri="{FF2B5EF4-FFF2-40B4-BE49-F238E27FC236}">
                <a16:creationId xmlns:a16="http://schemas.microsoft.com/office/drawing/2014/main" id="{D50B2993-0782-6C48-305D-E66B649366A9}"/>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anose="020B0604020202020204" pitchFamily="34" charset="0"/>
                <a:ea typeface="-apple-system"/>
              </a:rPr>
              <a:t>Secretary General at NEREUS aisbl</a:t>
            </a:r>
            <a:endParaRPr kumimoji="0" lang="de-DE" altLang="de-DE"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p:txBody>
      </p:sp>
      <p:pic>
        <p:nvPicPr>
          <p:cNvPr id="18" name="Grafik 17" descr="Ein Bild, das Muster, Text, nähen, Stoff enthält.&#10;&#10;KI-generierte Inhalte können fehlerhaft sein.">
            <a:extLst>
              <a:ext uri="{FF2B5EF4-FFF2-40B4-BE49-F238E27FC236}">
                <a16:creationId xmlns:a16="http://schemas.microsoft.com/office/drawing/2014/main" id="{0DB9B723-3080-8050-5421-C5DDD3F3BD5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3583" y="4082667"/>
            <a:ext cx="1654104" cy="1654104"/>
          </a:xfrm>
          <a:prstGeom prst="rect">
            <a:avLst/>
          </a:prstGeom>
        </p:spPr>
      </p:pic>
      <p:pic>
        <p:nvPicPr>
          <p:cNvPr id="16" name="Grafik 15" descr="Ein Bild, das Menschliches Gesicht, Person, Kleidung, Krawatte enthält.&#10;&#10;KI-generierte Inhalte können fehlerhaft sein.">
            <a:extLst>
              <a:ext uri="{FF2B5EF4-FFF2-40B4-BE49-F238E27FC236}">
                <a16:creationId xmlns:a16="http://schemas.microsoft.com/office/drawing/2014/main" id="{A9738C32-22ED-67F6-D937-652F941276A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0658" y="1639298"/>
            <a:ext cx="1623223" cy="2161235"/>
          </a:xfrm>
          <a:prstGeom prst="rect">
            <a:avLst/>
          </a:prstGeom>
        </p:spPr>
      </p:pic>
    </p:spTree>
    <p:extLst>
      <p:ext uri="{BB962C8B-B14F-4D97-AF65-F5344CB8AC3E}">
        <p14:creationId xmlns:p14="http://schemas.microsoft.com/office/powerpoint/2010/main" val="4185432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5CD38-19C8-D7FC-CCD7-1649C07E6025}"/>
            </a:ext>
          </a:extLst>
        </p:cNvPr>
        <p:cNvGrpSpPr/>
        <p:nvPr/>
      </p:nvGrpSpPr>
      <p:grpSpPr>
        <a:xfrm>
          <a:off x="0" y="0"/>
          <a:ext cx="0" cy="0"/>
          <a:chOff x="0" y="0"/>
          <a:chExt cx="0" cy="0"/>
        </a:xfrm>
      </p:grpSpPr>
      <p:sp>
        <p:nvSpPr>
          <p:cNvPr id="5" name="Titel 2">
            <a:extLst>
              <a:ext uri="{FF2B5EF4-FFF2-40B4-BE49-F238E27FC236}">
                <a16:creationId xmlns:a16="http://schemas.microsoft.com/office/drawing/2014/main" id="{69EB22B6-E2D2-DD14-DC69-73CA882F5C4B}"/>
              </a:ext>
            </a:extLst>
          </p:cNvPr>
          <p:cNvSpPr>
            <a:spLocks noGrp="1"/>
          </p:cNvSpPr>
          <p:nvPr>
            <p:ph type="title"/>
          </p:nvPr>
        </p:nvSpPr>
        <p:spPr>
          <a:xfrm>
            <a:off x="666208" y="754121"/>
            <a:ext cx="11119201" cy="885177"/>
          </a:xfrm>
        </p:spPr>
        <p:txBody>
          <a:bodyPr>
            <a:normAutofit/>
          </a:bodyPr>
          <a:lstStyle/>
          <a:p>
            <a:pPr>
              <a:lnSpc>
                <a:spcPct val="100000"/>
              </a:lnSpc>
              <a:spcBef>
                <a:spcPts val="600"/>
              </a:spcBef>
              <a:spcAft>
                <a:spcPts val="600"/>
              </a:spcAft>
            </a:pPr>
            <a:r>
              <a:rPr lang="de-DE" sz="2000" b="1" dirty="0">
                <a:solidFill>
                  <a:srgbClr val="000000"/>
                </a:solidFill>
                <a:latin typeface="Arial" panose="020B0604020202020204" pitchFamily="34" charset="0"/>
                <a:cs typeface="Times New Roman" panose="02020603050405020304" pitchFamily="18" charset="0"/>
              </a:rPr>
              <a:t>Your Speakers 6/6</a:t>
            </a:r>
            <a:endParaRPr lang="de-DE" sz="2000" dirty="0"/>
          </a:p>
        </p:txBody>
      </p:sp>
      <p:pic>
        <p:nvPicPr>
          <p:cNvPr id="6" name="Grafik 5" descr="Ein Bild, das Text, Schrift, Grafiken, Logo enthält.&#10;&#10;KI-generierte Inhalte können fehlerhaft sein.">
            <a:extLst>
              <a:ext uri="{FF2B5EF4-FFF2-40B4-BE49-F238E27FC236}">
                <a16:creationId xmlns:a16="http://schemas.microsoft.com/office/drawing/2014/main" id="{6D1F80D5-4E89-F786-F535-CF18EFD2F7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583" y="160754"/>
            <a:ext cx="778687" cy="294589"/>
          </a:xfrm>
          <a:prstGeom prst="rect">
            <a:avLst/>
          </a:prstGeom>
        </p:spPr>
      </p:pic>
      <p:pic>
        <p:nvPicPr>
          <p:cNvPr id="7" name="Grafik 6" descr="Ein Bild, das Text, Schrift, Screenshot, weiß enthält.&#10;&#10;KI-generierte Inhalte können fehlerhaft sein.">
            <a:extLst>
              <a:ext uri="{FF2B5EF4-FFF2-40B4-BE49-F238E27FC236}">
                <a16:creationId xmlns:a16="http://schemas.microsoft.com/office/drawing/2014/main" id="{DD43AD93-78A1-0C87-D280-C989B7056E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8045" y="160754"/>
            <a:ext cx="1022037" cy="294589"/>
          </a:xfrm>
          <a:prstGeom prst="rect">
            <a:avLst/>
          </a:prstGeom>
        </p:spPr>
      </p:pic>
      <p:pic>
        <p:nvPicPr>
          <p:cNvPr id="8" name="Grafik 7" descr="Ein Bild, das Text, Schrift, Logo, Grafiken enthält.&#10;&#10;KI-generierte Inhalte können fehlerhaft sein.">
            <a:extLst>
              <a:ext uri="{FF2B5EF4-FFF2-40B4-BE49-F238E27FC236}">
                <a16:creationId xmlns:a16="http://schemas.microsoft.com/office/drawing/2014/main" id="{E210F7E2-4441-AE75-29E9-855E63A3C2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7032" y="87880"/>
            <a:ext cx="606391" cy="405019"/>
          </a:xfrm>
          <a:prstGeom prst="rect">
            <a:avLst/>
          </a:prstGeom>
        </p:spPr>
      </p:pic>
      <p:pic>
        <p:nvPicPr>
          <p:cNvPr id="9" name="Grafik 8" descr="Ein Bild, das Text, Schrift, Logo, Grafiken enthält.&#10;&#10;KI-generierte Inhalte können fehlerhaft sein.">
            <a:extLst>
              <a:ext uri="{FF2B5EF4-FFF2-40B4-BE49-F238E27FC236}">
                <a16:creationId xmlns:a16="http://schemas.microsoft.com/office/drawing/2014/main" id="{D03184B4-C29E-9400-2B65-7FCD53749EA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9592"/>
          <a:stretch>
            <a:fillRect/>
          </a:stretch>
        </p:blipFill>
        <p:spPr bwMode="auto">
          <a:xfrm>
            <a:off x="7984062" y="87880"/>
            <a:ext cx="912149" cy="320539"/>
          </a:xfrm>
          <a:prstGeom prst="rect">
            <a:avLst/>
          </a:prstGeom>
          <a:ln>
            <a:noFill/>
          </a:ln>
          <a:extLst>
            <a:ext uri="{53640926-AAD7-44D8-BBD7-CCE9431645EC}">
              <a14:shadowObscured xmlns:a14="http://schemas.microsoft.com/office/drawing/2010/main"/>
            </a:ext>
          </a:extLst>
        </p:spPr>
      </p:pic>
      <p:pic>
        <p:nvPicPr>
          <p:cNvPr id="10" name="Grafik 9" descr="Ein Bild, das Text, Logo, Schrift, Grafiken enthält.&#10;&#10;KI-generierte Inhalte können fehlerhaft sein.">
            <a:extLst>
              <a:ext uri="{FF2B5EF4-FFF2-40B4-BE49-F238E27FC236}">
                <a16:creationId xmlns:a16="http://schemas.microsoft.com/office/drawing/2014/main" id="{F8A68D08-E392-9F4F-59BC-71B7662CF5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5168" y="79226"/>
            <a:ext cx="719746" cy="367993"/>
          </a:xfrm>
          <a:prstGeom prst="rect">
            <a:avLst/>
          </a:prstGeom>
        </p:spPr>
      </p:pic>
      <p:cxnSp>
        <p:nvCxnSpPr>
          <p:cNvPr id="13" name="Gerader Verbinder 12">
            <a:extLst>
              <a:ext uri="{FF2B5EF4-FFF2-40B4-BE49-F238E27FC236}">
                <a16:creationId xmlns:a16="http://schemas.microsoft.com/office/drawing/2014/main" id="{3834720B-69B7-D183-0424-F0DA5BEE6D0E}"/>
              </a:ext>
            </a:extLst>
          </p:cNvPr>
          <p:cNvCxnSpPr/>
          <p:nvPr/>
        </p:nvCxnSpPr>
        <p:spPr>
          <a:xfrm>
            <a:off x="0" y="548641"/>
            <a:ext cx="12192000"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14" name="Fußzeilenplatzhalter 13">
            <a:extLst>
              <a:ext uri="{FF2B5EF4-FFF2-40B4-BE49-F238E27FC236}">
                <a16:creationId xmlns:a16="http://schemas.microsoft.com/office/drawing/2014/main" id="{740F6674-3AA9-564E-C52C-F92CE73884CA}"/>
              </a:ext>
            </a:extLst>
          </p:cNvPr>
          <p:cNvSpPr>
            <a:spLocks noGrp="1"/>
          </p:cNvSpPr>
          <p:nvPr>
            <p:ph type="ftr" sz="quarter" idx="11"/>
          </p:nvPr>
        </p:nvSpPr>
        <p:spPr/>
        <p:txBody>
          <a:bodyPr/>
          <a:lstStyle/>
          <a:p>
            <a:r>
              <a:rPr lang="de-DE" sz="1000" dirty="0"/>
              <a:t>Info Session // Webinar // </a:t>
            </a:r>
            <a:r>
              <a:rPr lang="de-DE" sz="1000" dirty="0" err="1"/>
              <a:t>Draft</a:t>
            </a:r>
            <a:r>
              <a:rPr lang="de-DE" sz="1000" dirty="0"/>
              <a:t> EU Space Act  // 15 Sept 2025</a:t>
            </a:r>
          </a:p>
        </p:txBody>
      </p:sp>
      <p:sp>
        <p:nvSpPr>
          <p:cNvPr id="15" name="Foliennummernplatzhalter 14">
            <a:extLst>
              <a:ext uri="{FF2B5EF4-FFF2-40B4-BE49-F238E27FC236}">
                <a16:creationId xmlns:a16="http://schemas.microsoft.com/office/drawing/2014/main" id="{907F7E23-BF2C-BCBE-8B63-C89643C86D8E}"/>
              </a:ext>
            </a:extLst>
          </p:cNvPr>
          <p:cNvSpPr>
            <a:spLocks noGrp="1"/>
          </p:cNvSpPr>
          <p:nvPr>
            <p:ph type="sldNum" sz="quarter" idx="12"/>
          </p:nvPr>
        </p:nvSpPr>
        <p:spPr/>
        <p:txBody>
          <a:bodyPr/>
          <a:lstStyle/>
          <a:p>
            <a:fld id="{DB4C20BA-4C18-4ECC-BDB9-75BBAF44F74B}" type="slidenum">
              <a:rPr lang="de-DE" smtClean="0"/>
              <a:t>21</a:t>
            </a:fld>
            <a:endParaRPr lang="de-DE" dirty="0"/>
          </a:p>
        </p:txBody>
      </p:sp>
      <p:cxnSp>
        <p:nvCxnSpPr>
          <p:cNvPr id="20" name="Gerader Verbinder 19">
            <a:extLst>
              <a:ext uri="{FF2B5EF4-FFF2-40B4-BE49-F238E27FC236}">
                <a16:creationId xmlns:a16="http://schemas.microsoft.com/office/drawing/2014/main" id="{08EA23DC-2DB8-2B48-1CD3-51E936C78B00}"/>
              </a:ext>
            </a:extLst>
          </p:cNvPr>
          <p:cNvCxnSpPr/>
          <p:nvPr/>
        </p:nvCxnSpPr>
        <p:spPr>
          <a:xfrm>
            <a:off x="772575" y="1357163"/>
            <a:ext cx="11121695"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 name="Textplatzhalter 1">
            <a:extLst>
              <a:ext uri="{FF2B5EF4-FFF2-40B4-BE49-F238E27FC236}">
                <a16:creationId xmlns:a16="http://schemas.microsoft.com/office/drawing/2014/main" id="{B617BDEC-D20D-F1F6-7870-2C88F1DE06C3}"/>
              </a:ext>
            </a:extLst>
          </p:cNvPr>
          <p:cNvSpPr txBox="1">
            <a:spLocks/>
          </p:cNvSpPr>
          <p:nvPr/>
        </p:nvSpPr>
        <p:spPr>
          <a:xfrm>
            <a:off x="2623458" y="1639298"/>
            <a:ext cx="9161952" cy="4576445"/>
          </a:xfrm>
          <a:prstGeom prst="rect">
            <a:avLst/>
          </a:prstGeom>
          <a:solidFill>
            <a:schemeClr val="bg1">
              <a:lumMod val="95000"/>
              <a:alpha val="50000"/>
            </a:schemeClr>
          </a:solidFill>
        </p:spPr>
        <p:txBody>
          <a:bodyPr vert="horz" lIns="0" tIns="0" rIns="0" bIns="0" numCol="1" spcCol="216000" rtlCol="0">
            <a:noAutofit/>
          </a:bodyPr>
          <a:lstStyle>
            <a:lvl1pPr marL="0" indent="0" algn="l" defTabSz="914400" rtl="0" eaLnBrk="1" latinLnBrk="0" hangingPunct="1">
              <a:lnSpc>
                <a:spcPct val="103000"/>
              </a:lnSpc>
              <a:spcBef>
                <a:spcPts val="1200"/>
              </a:spcBef>
              <a:buFont typeface="Arial" panose="020B0604020202020204" pitchFamily="34" charset="0"/>
              <a:buNone/>
              <a:defRPr sz="1600" kern="1200">
                <a:solidFill>
                  <a:schemeClr val="tx2"/>
                </a:solidFill>
                <a:latin typeface="+mn-lt"/>
                <a:ea typeface="+mn-ea"/>
                <a:cs typeface="+mn-cs"/>
              </a:defRPr>
            </a:lvl1pPr>
            <a:lvl2pPr marL="285750" indent="-285750" algn="l" defTabSz="914400" rtl="0" eaLnBrk="1" latinLnBrk="0" hangingPunct="1">
              <a:lnSpc>
                <a:spcPct val="103000"/>
              </a:lnSpc>
              <a:spcBef>
                <a:spcPts val="600"/>
              </a:spcBef>
              <a:buClr>
                <a:schemeClr val="accent1"/>
              </a:buClr>
              <a:buFont typeface="Wingdings 2" panose="05020102010507070707" pitchFamily="18" charset="2"/>
              <a:buChar char="¾"/>
              <a:defRPr sz="1600" kern="1200">
                <a:solidFill>
                  <a:schemeClr val="tx2"/>
                </a:solidFill>
                <a:latin typeface="+mn-lt"/>
                <a:ea typeface="+mn-ea"/>
                <a:cs typeface="+mn-cs"/>
              </a:defRPr>
            </a:lvl2pPr>
            <a:lvl3pPr marL="0" indent="0" algn="l" defTabSz="914400" rtl="0" eaLnBrk="1" latinLnBrk="0" hangingPunct="1">
              <a:lnSpc>
                <a:spcPct val="103000"/>
              </a:lnSpc>
              <a:spcBef>
                <a:spcPts val="1200"/>
              </a:spcBef>
              <a:buFont typeface="Arial" panose="020B0604020202020204" pitchFamily="34" charset="0"/>
              <a:buNone/>
              <a:defRPr sz="1600" b="1" kern="1200">
                <a:solidFill>
                  <a:schemeClr val="tx2"/>
                </a:solidFill>
                <a:latin typeface="+mn-lt"/>
                <a:ea typeface="+mn-ea"/>
                <a:cs typeface="+mn-cs"/>
              </a:defRPr>
            </a:lvl3pPr>
            <a:lvl4pPr marL="0" indent="0" algn="l" defTabSz="914400" rtl="0" eaLnBrk="1" latinLnBrk="0" hangingPunct="1">
              <a:lnSpc>
                <a:spcPct val="103000"/>
              </a:lnSpc>
              <a:spcBef>
                <a:spcPts val="1200"/>
              </a:spcBef>
              <a:buFont typeface="+mj-lt"/>
              <a:buNone/>
              <a:defRPr sz="1400" kern="1200">
                <a:solidFill>
                  <a:schemeClr val="tx2"/>
                </a:solidFill>
                <a:latin typeface="+mn-lt"/>
                <a:ea typeface="+mn-ea"/>
                <a:cs typeface="+mn-cs"/>
              </a:defRPr>
            </a:lvl4pPr>
            <a:lvl5pPr marL="252000" indent="-252000" algn="l" defTabSz="914400" rtl="0" eaLnBrk="1" latinLnBrk="0" hangingPunct="1">
              <a:lnSpc>
                <a:spcPct val="103000"/>
              </a:lnSpc>
              <a:spcBef>
                <a:spcPts val="600"/>
              </a:spcBef>
              <a:buClr>
                <a:schemeClr val="accent1"/>
              </a:buClr>
              <a:buFont typeface="Wingdings 2" panose="05020102010507070707" pitchFamily="18" charset="2"/>
              <a:buChar char="¾"/>
              <a:defRPr sz="1400" kern="1200">
                <a:solidFill>
                  <a:schemeClr val="tx2"/>
                </a:solidFill>
                <a:latin typeface="+mn-lt"/>
                <a:ea typeface="+mn-ea"/>
                <a:cs typeface="+mn-cs"/>
              </a:defRPr>
            </a:lvl5pPr>
            <a:lvl6pPr marL="468000" indent="-216000" algn="l" defTabSz="914400" rtl="0" eaLnBrk="1" latinLnBrk="0" hangingPunct="1">
              <a:lnSpc>
                <a:spcPct val="103000"/>
              </a:lnSpc>
              <a:spcBef>
                <a:spcPts val="600"/>
              </a:spcBef>
              <a:buClr>
                <a:schemeClr val="accent1"/>
              </a:buClr>
              <a:buFont typeface="Symbol" panose="05050102010706020507" pitchFamily="18" charset="2"/>
              <a:buChar char="-"/>
              <a:defRPr sz="1400" b="0" kern="1200">
                <a:solidFill>
                  <a:schemeClr val="tx2"/>
                </a:solidFill>
                <a:latin typeface="+mn-lt"/>
                <a:ea typeface="+mn-ea"/>
                <a:cs typeface="+mn-cs"/>
              </a:defRPr>
            </a:lvl6pPr>
            <a:lvl7pPr marL="648000" indent="-162000" algn="l" defTabSz="914400" rtl="0" eaLnBrk="1" latinLnBrk="0" hangingPunct="1">
              <a:lnSpc>
                <a:spcPct val="103000"/>
              </a:lnSpc>
              <a:spcBef>
                <a:spcPts val="600"/>
              </a:spcBef>
              <a:buClr>
                <a:schemeClr val="accent1"/>
              </a:buClr>
              <a:buFont typeface="Arial" panose="020B0604020202020204" pitchFamily="34" charset="0"/>
              <a:buChar char="•"/>
              <a:defRPr sz="1200" kern="1200">
                <a:solidFill>
                  <a:schemeClr val="tx2"/>
                </a:solidFill>
                <a:latin typeface="+mn-lt"/>
                <a:ea typeface="+mn-ea"/>
                <a:cs typeface="+mn-cs"/>
              </a:defRPr>
            </a:lvl7pPr>
            <a:lvl8pPr marL="0" indent="0" algn="l" defTabSz="914400" rtl="0" eaLnBrk="1" latinLnBrk="0" hangingPunct="1">
              <a:lnSpc>
                <a:spcPct val="103000"/>
              </a:lnSpc>
              <a:spcBef>
                <a:spcPts val="1200"/>
              </a:spcBef>
              <a:buClr>
                <a:schemeClr val="accent1"/>
              </a:buClr>
              <a:buFont typeface="Wingdings 2" panose="05020102010507070707" pitchFamily="18" charset="2"/>
              <a:buNone/>
              <a:defRPr sz="1400" b="1" kern="1200">
                <a:solidFill>
                  <a:schemeClr val="tx2"/>
                </a:solidFill>
                <a:latin typeface="+mn-lt"/>
                <a:ea typeface="+mn-ea"/>
                <a:cs typeface="+mn-cs"/>
              </a:defRPr>
            </a:lvl8pPr>
            <a:lvl9pPr marL="252000" indent="-252000" algn="l" defTabSz="914400" rtl="0" eaLnBrk="1" latinLnBrk="0" hangingPunct="1">
              <a:lnSpc>
                <a:spcPct val="103000"/>
              </a:lnSpc>
              <a:spcBef>
                <a:spcPts val="600"/>
              </a:spcBef>
              <a:buFontTx/>
              <a:buBlip>
                <a:blip r:embed="rId7"/>
              </a:buBlip>
              <a:tabLst/>
              <a:defRPr sz="1400" b="0" kern="1200">
                <a:solidFill>
                  <a:schemeClr val="tx2"/>
                </a:solidFill>
                <a:latin typeface="+mn-lt"/>
                <a:ea typeface="+mn-ea"/>
                <a:cs typeface="+mn-cs"/>
              </a:defRPr>
            </a:lvl9pPr>
          </a:lstStyle>
          <a:p>
            <a:r>
              <a:rPr lang="en-US" b="1" dirty="0">
                <a:solidFill>
                  <a:schemeClr val="tx1"/>
                </a:solidFill>
              </a:rPr>
              <a:t>Cécile Théard-Jallu </a:t>
            </a:r>
          </a:p>
          <a:p>
            <a:r>
              <a:rPr lang="de-DE" dirty="0" err="1">
                <a:solidFill>
                  <a:schemeClr val="tx1"/>
                </a:solidFill>
              </a:rPr>
              <a:t>Lawyer</a:t>
            </a:r>
            <a:r>
              <a:rPr lang="de-DE" dirty="0">
                <a:solidFill>
                  <a:schemeClr val="tx1"/>
                </a:solidFill>
              </a:rPr>
              <a:t> | Partner at </a:t>
            </a:r>
            <a:r>
              <a:rPr lang="en-US" dirty="0">
                <a:solidFill>
                  <a:schemeClr val="tx1"/>
                </a:solidFill>
              </a:rPr>
              <a:t>De Gaulle </a:t>
            </a:r>
            <a:r>
              <a:rPr lang="en-US" dirty="0" err="1">
                <a:solidFill>
                  <a:schemeClr val="tx1"/>
                </a:solidFill>
              </a:rPr>
              <a:t>Fleurance</a:t>
            </a:r>
            <a:endParaRPr lang="de-DE" dirty="0">
              <a:solidFill>
                <a:schemeClr val="tx1"/>
              </a:solidFill>
            </a:endParaRPr>
          </a:p>
          <a:p>
            <a:r>
              <a:rPr lang="de-DE" dirty="0">
                <a:solidFill>
                  <a:srgbClr val="0070C0"/>
                </a:solidFill>
                <a:hlinkClick r:id="rId8">
                  <a:extLst>
                    <a:ext uri="{A12FA001-AC4F-418D-AE19-62706E023703}">
                      <ahyp:hlinkClr xmlns:ahyp="http://schemas.microsoft.com/office/drawing/2018/hyperlinkcolor" val="tx"/>
                    </a:ext>
                  </a:extLst>
                </a:hlinkClick>
              </a:rPr>
              <a:t>ctheardjallu@dgfla.com</a:t>
            </a:r>
            <a:endParaRPr lang="en-US" dirty="0">
              <a:solidFill>
                <a:srgbClr val="0070C0"/>
              </a:solidFill>
            </a:endParaRPr>
          </a:p>
          <a:p>
            <a:r>
              <a:rPr lang="en-US" b="1" dirty="0">
                <a:solidFill>
                  <a:schemeClr val="tx1"/>
                </a:solidFill>
              </a:rPr>
              <a:t>Cécile Théard-Jallu </a:t>
            </a:r>
            <a:r>
              <a:rPr lang="en-US" dirty="0">
                <a:solidFill>
                  <a:schemeClr val="tx1"/>
                </a:solidFill>
              </a:rPr>
              <a:t>is a partner at De Gaulle </a:t>
            </a:r>
            <a:r>
              <a:rPr lang="en-US" dirty="0" err="1">
                <a:solidFill>
                  <a:schemeClr val="tx1"/>
                </a:solidFill>
              </a:rPr>
              <a:t>Fleurance</a:t>
            </a:r>
            <a:r>
              <a:rPr lang="en-US" dirty="0">
                <a:solidFill>
                  <a:schemeClr val="tx1"/>
                </a:solidFill>
              </a:rPr>
              <a:t>, and a specialist in innovation and space law with a robust background in healthcare and life sciences regulations, innovative technologies, data protection, cybersecurity and IT. Cécile helps clients develop and implement innovation strategies, including telemedicine, AI, digital twins, connected devices, blockchain, metaverse, and smart cities. </a:t>
            </a:r>
          </a:p>
          <a:p>
            <a:r>
              <a:rPr lang="en-US" dirty="0">
                <a:solidFill>
                  <a:schemeClr val="tx1"/>
                </a:solidFill>
              </a:rPr>
              <a:t>A GDPR-certified adviser, Cécile represents De Gaulle </a:t>
            </a:r>
            <a:r>
              <a:rPr lang="en-US" dirty="0" err="1">
                <a:solidFill>
                  <a:schemeClr val="tx1"/>
                </a:solidFill>
              </a:rPr>
              <a:t>Fleurance</a:t>
            </a:r>
            <a:r>
              <a:rPr lang="en-US" dirty="0">
                <a:solidFill>
                  <a:schemeClr val="tx1"/>
                </a:solidFill>
              </a:rPr>
              <a:t> in the Cyber &amp; Security Hub of the Systematic Paris-Region global competitiveness cluster and has been part of the EU Health Data Space as an expert appointed by the European Commission. She is part of the European Space Agency’s new working </a:t>
            </a:r>
            <a:r>
              <a:rPr lang="en-US" dirty="0" err="1">
                <a:solidFill>
                  <a:schemeClr val="tx1"/>
                </a:solidFill>
              </a:rPr>
              <a:t>programme</a:t>
            </a:r>
            <a:r>
              <a:rPr lang="en-US" dirty="0">
                <a:solidFill>
                  <a:schemeClr val="tx1"/>
                </a:solidFill>
              </a:rPr>
              <a:t> on the European Space Data Space.</a:t>
            </a:r>
          </a:p>
        </p:txBody>
      </p:sp>
      <p:sp>
        <p:nvSpPr>
          <p:cNvPr id="11" name="Rectangle 3">
            <a:extLst>
              <a:ext uri="{FF2B5EF4-FFF2-40B4-BE49-F238E27FC236}">
                <a16:creationId xmlns:a16="http://schemas.microsoft.com/office/drawing/2014/main" id="{F859699B-BDEC-C2DC-6F3D-064401D2ACF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anose="020B0604020202020204" pitchFamily="34" charset="0"/>
                <a:ea typeface="-apple-system"/>
              </a:rPr>
              <a:t>Secretary General at NEREUS aisbl</a:t>
            </a:r>
            <a:endParaRPr kumimoji="0" lang="de-DE" altLang="de-DE"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4">
            <a:extLst>
              <a:ext uri="{FF2B5EF4-FFF2-40B4-BE49-F238E27FC236}">
                <a16:creationId xmlns:a16="http://schemas.microsoft.com/office/drawing/2014/main" id="{1D8F1463-0E16-8BF6-5175-4DFEC448A1E9}"/>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anose="020B0604020202020204" pitchFamily="34" charset="0"/>
                <a:ea typeface="-apple-system"/>
              </a:rPr>
              <a:t>Secretary General at NEREUS aisbl</a:t>
            </a:r>
            <a:endParaRPr kumimoji="0" lang="de-DE" altLang="de-DE"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p:txBody>
      </p:sp>
      <p:pic>
        <p:nvPicPr>
          <p:cNvPr id="5122" name="Picture 2">
            <a:extLst>
              <a:ext uri="{FF2B5EF4-FFF2-40B4-BE49-F238E27FC236}">
                <a16:creationId xmlns:a16="http://schemas.microsoft.com/office/drawing/2014/main" id="{723C1460-109A-4541-A281-DF83E163E1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3583" y="1578429"/>
            <a:ext cx="1654104" cy="1654104"/>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a:extLst>
              <a:ext uri="{FF2B5EF4-FFF2-40B4-BE49-F238E27FC236}">
                <a16:creationId xmlns:a16="http://schemas.microsoft.com/office/drawing/2014/main" id="{AB09E6D4-32DE-A203-04EB-0D25DCEE84D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6208" y="3429000"/>
            <a:ext cx="1850571" cy="1850571"/>
          </a:xfrm>
          <a:prstGeom prst="rect">
            <a:avLst/>
          </a:prstGeom>
        </p:spPr>
      </p:pic>
    </p:spTree>
    <p:extLst>
      <p:ext uri="{BB962C8B-B14F-4D97-AF65-F5344CB8AC3E}">
        <p14:creationId xmlns:p14="http://schemas.microsoft.com/office/powerpoint/2010/main" val="3460756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716DF-3A23-52DA-ACA3-08FCD9827230}"/>
            </a:ext>
          </a:extLst>
        </p:cNvPr>
        <p:cNvGrpSpPr/>
        <p:nvPr/>
      </p:nvGrpSpPr>
      <p:grpSpPr>
        <a:xfrm>
          <a:off x="0" y="0"/>
          <a:ext cx="0" cy="0"/>
          <a:chOff x="0" y="0"/>
          <a:chExt cx="0" cy="0"/>
        </a:xfrm>
      </p:grpSpPr>
      <p:pic>
        <p:nvPicPr>
          <p:cNvPr id="6" name="Grafik 5" descr="Ein Bild, das Text, Schrift, Grafiken, Logo enthält.&#10;&#10;KI-generierte Inhalte können fehlerhaft sein.">
            <a:extLst>
              <a:ext uri="{FF2B5EF4-FFF2-40B4-BE49-F238E27FC236}">
                <a16:creationId xmlns:a16="http://schemas.microsoft.com/office/drawing/2014/main" id="{738C2713-3D3D-7EED-E822-D0618F82CA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080" y="487849"/>
            <a:ext cx="4332514" cy="1639056"/>
          </a:xfrm>
          <a:prstGeom prst="rect">
            <a:avLst/>
          </a:prstGeom>
        </p:spPr>
      </p:pic>
      <p:pic>
        <p:nvPicPr>
          <p:cNvPr id="7" name="Grafik 6" descr="Ein Bild, das Text, Schrift, Screenshot, weiß enthält.&#10;&#10;KI-generierte Inhalte können fehlerhaft sein.">
            <a:extLst>
              <a:ext uri="{FF2B5EF4-FFF2-40B4-BE49-F238E27FC236}">
                <a16:creationId xmlns:a16="http://schemas.microsoft.com/office/drawing/2014/main" id="{8E80F512-F278-E13C-EB35-8FDAB33FA7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968" y="501650"/>
            <a:ext cx="4710403" cy="1357712"/>
          </a:xfrm>
          <a:prstGeom prst="rect">
            <a:avLst/>
          </a:prstGeom>
        </p:spPr>
      </p:pic>
      <p:pic>
        <p:nvPicPr>
          <p:cNvPr id="8" name="Grafik 7" descr="Ein Bild, das Text, Schrift, Logo, Grafiken enthält.&#10;&#10;KI-generierte Inhalte können fehlerhaft sein.">
            <a:extLst>
              <a:ext uri="{FF2B5EF4-FFF2-40B4-BE49-F238E27FC236}">
                <a16:creationId xmlns:a16="http://schemas.microsoft.com/office/drawing/2014/main" id="{2FFE62A2-5433-29ED-3923-BBC876EC8C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098" y="3645151"/>
            <a:ext cx="4332514" cy="2893761"/>
          </a:xfrm>
          <a:prstGeom prst="rect">
            <a:avLst/>
          </a:prstGeom>
        </p:spPr>
      </p:pic>
      <p:pic>
        <p:nvPicPr>
          <p:cNvPr id="9" name="Grafik 8" descr="Ein Bild, das Text, Schrift, Logo, Grafiken enthält.&#10;&#10;KI-generierte Inhalte können fehlerhaft sein.">
            <a:extLst>
              <a:ext uri="{FF2B5EF4-FFF2-40B4-BE49-F238E27FC236}">
                <a16:creationId xmlns:a16="http://schemas.microsoft.com/office/drawing/2014/main" id="{B78A0F06-2D04-C13C-213E-C818E5B824C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9592"/>
          <a:stretch>
            <a:fillRect/>
          </a:stretch>
        </p:blipFill>
        <p:spPr bwMode="auto">
          <a:xfrm>
            <a:off x="6095999" y="3981893"/>
            <a:ext cx="5039569" cy="1770959"/>
          </a:xfrm>
          <a:prstGeom prst="rect">
            <a:avLst/>
          </a:prstGeom>
          <a:ln>
            <a:noFill/>
          </a:ln>
          <a:extLst>
            <a:ext uri="{53640926-AAD7-44D8-BBD7-CCE9431645EC}">
              <a14:shadowObscured xmlns:a14="http://schemas.microsoft.com/office/drawing/2010/main"/>
            </a:ext>
          </a:extLst>
        </p:spPr>
      </p:pic>
      <p:sp>
        <p:nvSpPr>
          <p:cNvPr id="14" name="Fußzeilenplatzhalter 13">
            <a:extLst>
              <a:ext uri="{FF2B5EF4-FFF2-40B4-BE49-F238E27FC236}">
                <a16:creationId xmlns:a16="http://schemas.microsoft.com/office/drawing/2014/main" id="{D89E2949-4765-62B6-9F0F-69FA3063BE75}"/>
              </a:ext>
            </a:extLst>
          </p:cNvPr>
          <p:cNvSpPr>
            <a:spLocks noGrp="1"/>
          </p:cNvSpPr>
          <p:nvPr>
            <p:ph type="ftr" sz="quarter" idx="11"/>
          </p:nvPr>
        </p:nvSpPr>
        <p:spPr/>
        <p:txBody>
          <a:bodyPr/>
          <a:lstStyle/>
          <a:p>
            <a:r>
              <a:rPr lang="de-DE" sz="1000" dirty="0"/>
              <a:t>Info Session // Webinar // </a:t>
            </a:r>
            <a:r>
              <a:rPr lang="de-DE" sz="1000" dirty="0" err="1"/>
              <a:t>Draft</a:t>
            </a:r>
            <a:r>
              <a:rPr lang="de-DE" sz="1000" dirty="0"/>
              <a:t> EU Space Act  // 15 Sept 2025</a:t>
            </a:r>
          </a:p>
        </p:txBody>
      </p:sp>
      <p:sp>
        <p:nvSpPr>
          <p:cNvPr id="15" name="Foliennummernplatzhalter 14">
            <a:extLst>
              <a:ext uri="{FF2B5EF4-FFF2-40B4-BE49-F238E27FC236}">
                <a16:creationId xmlns:a16="http://schemas.microsoft.com/office/drawing/2014/main" id="{E38D64F1-6959-35B9-2F16-640AEFD060EE}"/>
              </a:ext>
            </a:extLst>
          </p:cNvPr>
          <p:cNvSpPr>
            <a:spLocks noGrp="1"/>
          </p:cNvSpPr>
          <p:nvPr>
            <p:ph type="sldNum" sz="quarter" idx="12"/>
          </p:nvPr>
        </p:nvSpPr>
        <p:spPr/>
        <p:txBody>
          <a:bodyPr/>
          <a:lstStyle/>
          <a:p>
            <a:fld id="{DB4C20BA-4C18-4ECC-BDB9-75BBAF44F74B}" type="slidenum">
              <a:rPr lang="de-DE" smtClean="0"/>
              <a:t>22</a:t>
            </a:fld>
            <a:endParaRPr lang="de-DE" dirty="0"/>
          </a:p>
        </p:txBody>
      </p:sp>
      <p:pic>
        <p:nvPicPr>
          <p:cNvPr id="3" name="Grafik 2" descr="Ein Bild, das Text, Schrift, Logo, Grafiken enthält.&#10;&#10;KI-generierte Inhalte können fehlerhaft sein.">
            <a:extLst>
              <a:ext uri="{FF2B5EF4-FFF2-40B4-BE49-F238E27FC236}">
                <a16:creationId xmlns:a16="http://schemas.microsoft.com/office/drawing/2014/main" id="{CB063744-16B9-6F22-5AA3-2F72BF6DCB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19099" y="2393231"/>
            <a:ext cx="4287218" cy="1968753"/>
          </a:xfrm>
          <a:prstGeom prst="rect">
            <a:avLst/>
          </a:prstGeom>
        </p:spPr>
      </p:pic>
    </p:spTree>
    <p:extLst>
      <p:ext uri="{BB962C8B-B14F-4D97-AF65-F5344CB8AC3E}">
        <p14:creationId xmlns:p14="http://schemas.microsoft.com/office/powerpoint/2010/main" val="3393133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34AE7-1383-0F1D-E1AD-3E5A7BC5C339}"/>
            </a:ext>
          </a:extLst>
        </p:cNvPr>
        <p:cNvGrpSpPr/>
        <p:nvPr/>
      </p:nvGrpSpPr>
      <p:grpSpPr>
        <a:xfrm>
          <a:off x="0" y="0"/>
          <a:ext cx="0" cy="0"/>
          <a:chOff x="0" y="0"/>
          <a:chExt cx="0" cy="0"/>
        </a:xfrm>
      </p:grpSpPr>
      <p:sp>
        <p:nvSpPr>
          <p:cNvPr id="5" name="Titel 2">
            <a:extLst>
              <a:ext uri="{FF2B5EF4-FFF2-40B4-BE49-F238E27FC236}">
                <a16:creationId xmlns:a16="http://schemas.microsoft.com/office/drawing/2014/main" id="{D44A9BAE-C96D-E585-A92B-A13C5B913F01}"/>
              </a:ext>
            </a:extLst>
          </p:cNvPr>
          <p:cNvSpPr>
            <a:spLocks noGrp="1"/>
          </p:cNvSpPr>
          <p:nvPr>
            <p:ph type="title"/>
          </p:nvPr>
        </p:nvSpPr>
        <p:spPr>
          <a:xfrm>
            <a:off x="666208" y="754121"/>
            <a:ext cx="11119201" cy="885177"/>
          </a:xfrm>
        </p:spPr>
        <p:txBody>
          <a:bodyPr>
            <a:normAutofit/>
          </a:bodyPr>
          <a:lstStyle/>
          <a:p>
            <a:pPr>
              <a:lnSpc>
                <a:spcPct val="100000"/>
              </a:lnSpc>
              <a:spcBef>
                <a:spcPts val="600"/>
              </a:spcBef>
              <a:spcAft>
                <a:spcPts val="600"/>
              </a:spcAft>
            </a:pPr>
            <a:r>
              <a:rPr lang="de-DE" sz="2000" b="1" dirty="0">
                <a:solidFill>
                  <a:srgbClr val="000000"/>
                </a:solidFill>
                <a:latin typeface="Arial" panose="020B0604020202020204" pitchFamily="34" charset="0"/>
                <a:cs typeface="Times New Roman" panose="02020603050405020304" pitchFamily="18" charset="0"/>
              </a:rPr>
              <a:t>1  </a:t>
            </a:r>
            <a:r>
              <a:rPr lang="de-DE" sz="2000" b="1" dirty="0" err="1">
                <a:solidFill>
                  <a:srgbClr val="000000"/>
                </a:solidFill>
                <a:latin typeface="Arial" panose="020B0604020202020204" pitchFamily="34" charset="0"/>
                <a:cs typeface="Times New Roman" panose="02020603050405020304" pitchFamily="18" charset="0"/>
              </a:rPr>
              <a:t>Motivations</a:t>
            </a:r>
            <a:r>
              <a:rPr lang="de-DE" sz="2000" b="1" dirty="0">
                <a:solidFill>
                  <a:srgbClr val="000000"/>
                </a:solidFill>
                <a:latin typeface="Arial" panose="020B0604020202020204" pitchFamily="34" charset="0"/>
                <a:cs typeface="Times New Roman" panose="02020603050405020304" pitchFamily="18" charset="0"/>
              </a:rPr>
              <a:t> &amp; </a:t>
            </a:r>
            <a:r>
              <a:rPr lang="de-DE" sz="2000" b="1" dirty="0" err="1">
                <a:solidFill>
                  <a:srgbClr val="000000"/>
                </a:solidFill>
                <a:latin typeface="Arial" panose="020B0604020202020204" pitchFamily="34" charset="0"/>
                <a:cs typeface="Times New Roman" panose="02020603050405020304" pitchFamily="18" charset="0"/>
              </a:rPr>
              <a:t>Objectives</a:t>
            </a:r>
            <a:endParaRPr lang="de-DE" sz="2000" dirty="0"/>
          </a:p>
        </p:txBody>
      </p:sp>
      <p:pic>
        <p:nvPicPr>
          <p:cNvPr id="6" name="Grafik 5" descr="Ein Bild, das Text, Schrift, Grafiken, Logo enthält.&#10;&#10;KI-generierte Inhalte können fehlerhaft sein.">
            <a:extLst>
              <a:ext uri="{FF2B5EF4-FFF2-40B4-BE49-F238E27FC236}">
                <a16:creationId xmlns:a16="http://schemas.microsoft.com/office/drawing/2014/main" id="{21384C6D-399A-1F92-DB30-17EF1634D6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583" y="160754"/>
            <a:ext cx="778687" cy="294589"/>
          </a:xfrm>
          <a:prstGeom prst="rect">
            <a:avLst/>
          </a:prstGeom>
        </p:spPr>
      </p:pic>
      <p:pic>
        <p:nvPicPr>
          <p:cNvPr id="7" name="Grafik 6" descr="Ein Bild, das Text, Schrift, Screenshot, weiß enthält.&#10;&#10;KI-generierte Inhalte können fehlerhaft sein.">
            <a:extLst>
              <a:ext uri="{FF2B5EF4-FFF2-40B4-BE49-F238E27FC236}">
                <a16:creationId xmlns:a16="http://schemas.microsoft.com/office/drawing/2014/main" id="{560631AE-04C9-476A-5D72-218128C824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8045" y="160754"/>
            <a:ext cx="1022037" cy="294589"/>
          </a:xfrm>
          <a:prstGeom prst="rect">
            <a:avLst/>
          </a:prstGeom>
        </p:spPr>
      </p:pic>
      <p:pic>
        <p:nvPicPr>
          <p:cNvPr id="8" name="Grafik 7" descr="Ein Bild, das Text, Schrift, Logo, Grafiken enthält.&#10;&#10;KI-generierte Inhalte können fehlerhaft sein.">
            <a:extLst>
              <a:ext uri="{FF2B5EF4-FFF2-40B4-BE49-F238E27FC236}">
                <a16:creationId xmlns:a16="http://schemas.microsoft.com/office/drawing/2014/main" id="{8CDAC680-F41C-D7A0-7F2A-B7704237A3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7032" y="87880"/>
            <a:ext cx="606391" cy="405019"/>
          </a:xfrm>
          <a:prstGeom prst="rect">
            <a:avLst/>
          </a:prstGeom>
        </p:spPr>
      </p:pic>
      <p:pic>
        <p:nvPicPr>
          <p:cNvPr id="9" name="Grafik 8" descr="Ein Bild, das Text, Schrift, Logo, Grafiken enthält.&#10;&#10;KI-generierte Inhalte können fehlerhaft sein.">
            <a:extLst>
              <a:ext uri="{FF2B5EF4-FFF2-40B4-BE49-F238E27FC236}">
                <a16:creationId xmlns:a16="http://schemas.microsoft.com/office/drawing/2014/main" id="{B1045EDD-2030-9001-B80D-BE20A6F1831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9592"/>
          <a:stretch>
            <a:fillRect/>
          </a:stretch>
        </p:blipFill>
        <p:spPr bwMode="auto">
          <a:xfrm>
            <a:off x="7984062" y="87880"/>
            <a:ext cx="912149" cy="320539"/>
          </a:xfrm>
          <a:prstGeom prst="rect">
            <a:avLst/>
          </a:prstGeom>
          <a:ln>
            <a:noFill/>
          </a:ln>
          <a:extLst>
            <a:ext uri="{53640926-AAD7-44D8-BBD7-CCE9431645EC}">
              <a14:shadowObscured xmlns:a14="http://schemas.microsoft.com/office/drawing/2010/main"/>
            </a:ext>
          </a:extLst>
        </p:spPr>
      </p:pic>
      <p:pic>
        <p:nvPicPr>
          <p:cNvPr id="10" name="Grafik 9" descr="Ein Bild, das Text, Logo, Schrift, Grafiken enthält.&#10;&#10;KI-generierte Inhalte können fehlerhaft sein.">
            <a:extLst>
              <a:ext uri="{FF2B5EF4-FFF2-40B4-BE49-F238E27FC236}">
                <a16:creationId xmlns:a16="http://schemas.microsoft.com/office/drawing/2014/main" id="{FC8E83D8-6C7E-3B26-E122-D5094E03DD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5168" y="79226"/>
            <a:ext cx="719746" cy="367993"/>
          </a:xfrm>
          <a:prstGeom prst="rect">
            <a:avLst/>
          </a:prstGeom>
        </p:spPr>
      </p:pic>
      <p:cxnSp>
        <p:nvCxnSpPr>
          <p:cNvPr id="13" name="Gerader Verbinder 12">
            <a:extLst>
              <a:ext uri="{FF2B5EF4-FFF2-40B4-BE49-F238E27FC236}">
                <a16:creationId xmlns:a16="http://schemas.microsoft.com/office/drawing/2014/main" id="{44D7984B-C13B-E289-E711-11DE34E5057A}"/>
              </a:ext>
            </a:extLst>
          </p:cNvPr>
          <p:cNvCxnSpPr/>
          <p:nvPr/>
        </p:nvCxnSpPr>
        <p:spPr>
          <a:xfrm>
            <a:off x="0" y="548641"/>
            <a:ext cx="12192000"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14" name="Fußzeilenplatzhalter 13">
            <a:extLst>
              <a:ext uri="{FF2B5EF4-FFF2-40B4-BE49-F238E27FC236}">
                <a16:creationId xmlns:a16="http://schemas.microsoft.com/office/drawing/2014/main" id="{50F18DAB-B55A-4D86-50E7-DF6FA6BD4F90}"/>
              </a:ext>
            </a:extLst>
          </p:cNvPr>
          <p:cNvSpPr>
            <a:spLocks noGrp="1"/>
          </p:cNvSpPr>
          <p:nvPr>
            <p:ph type="ftr" sz="quarter" idx="11"/>
          </p:nvPr>
        </p:nvSpPr>
        <p:spPr/>
        <p:txBody>
          <a:bodyPr/>
          <a:lstStyle/>
          <a:p>
            <a:r>
              <a:rPr lang="de-DE" sz="1000" dirty="0"/>
              <a:t>Info Session // Webinar // </a:t>
            </a:r>
            <a:r>
              <a:rPr lang="de-DE" sz="1000" dirty="0" err="1"/>
              <a:t>Draft</a:t>
            </a:r>
            <a:r>
              <a:rPr lang="de-DE" sz="1000" dirty="0"/>
              <a:t> EU Space Act  // 15 Sept 2025</a:t>
            </a:r>
          </a:p>
        </p:txBody>
      </p:sp>
      <p:sp>
        <p:nvSpPr>
          <p:cNvPr id="15" name="Foliennummernplatzhalter 14">
            <a:extLst>
              <a:ext uri="{FF2B5EF4-FFF2-40B4-BE49-F238E27FC236}">
                <a16:creationId xmlns:a16="http://schemas.microsoft.com/office/drawing/2014/main" id="{C9F53987-C7F5-26BD-C1F1-9443A6492B79}"/>
              </a:ext>
            </a:extLst>
          </p:cNvPr>
          <p:cNvSpPr>
            <a:spLocks noGrp="1"/>
          </p:cNvSpPr>
          <p:nvPr>
            <p:ph type="sldNum" sz="quarter" idx="12"/>
          </p:nvPr>
        </p:nvSpPr>
        <p:spPr/>
        <p:txBody>
          <a:bodyPr/>
          <a:lstStyle/>
          <a:p>
            <a:fld id="{DB4C20BA-4C18-4ECC-BDB9-75BBAF44F74B}" type="slidenum">
              <a:rPr lang="de-DE" smtClean="0"/>
              <a:t>3</a:t>
            </a:fld>
            <a:endParaRPr lang="de-DE" dirty="0"/>
          </a:p>
        </p:txBody>
      </p:sp>
      <p:sp>
        <p:nvSpPr>
          <p:cNvPr id="18" name="Textplatzhalter 1">
            <a:extLst>
              <a:ext uri="{FF2B5EF4-FFF2-40B4-BE49-F238E27FC236}">
                <a16:creationId xmlns:a16="http://schemas.microsoft.com/office/drawing/2014/main" id="{FCCAAFE6-C578-017A-35B3-7D763686CBE8}"/>
              </a:ext>
            </a:extLst>
          </p:cNvPr>
          <p:cNvSpPr txBox="1">
            <a:spLocks/>
          </p:cNvSpPr>
          <p:nvPr/>
        </p:nvSpPr>
        <p:spPr>
          <a:xfrm>
            <a:off x="772575" y="1732597"/>
            <a:ext cx="11121695" cy="4576762"/>
          </a:xfrm>
          <a:prstGeom prst="rect">
            <a:avLst/>
          </a:prstGeom>
          <a:solidFill>
            <a:schemeClr val="bg1">
              <a:lumMod val="95000"/>
              <a:alpha val="49000"/>
            </a:schemeClr>
          </a:solidFill>
        </p:spPr>
        <p:txBody>
          <a:bodyPr vert="horz" lIns="0" tIns="0" rIns="0" bIns="0" numCol="1" spcCol="216000" rtlCol="0">
            <a:noAutofit/>
          </a:bodyPr>
          <a:lstStyle>
            <a:lvl1pPr marL="0" indent="0" algn="l" defTabSz="914400" rtl="0" eaLnBrk="1" latinLnBrk="0" hangingPunct="1">
              <a:lnSpc>
                <a:spcPct val="103000"/>
              </a:lnSpc>
              <a:spcBef>
                <a:spcPts val="1200"/>
              </a:spcBef>
              <a:buFont typeface="Arial" panose="020B0604020202020204" pitchFamily="34" charset="0"/>
              <a:buNone/>
              <a:defRPr sz="1600" kern="1200">
                <a:solidFill>
                  <a:schemeClr val="tx2"/>
                </a:solidFill>
                <a:latin typeface="+mn-lt"/>
                <a:ea typeface="+mn-ea"/>
                <a:cs typeface="+mn-cs"/>
              </a:defRPr>
            </a:lvl1pPr>
            <a:lvl2pPr marL="285750" indent="-285750" algn="l" defTabSz="914400" rtl="0" eaLnBrk="1" latinLnBrk="0" hangingPunct="1">
              <a:lnSpc>
                <a:spcPct val="103000"/>
              </a:lnSpc>
              <a:spcBef>
                <a:spcPts val="600"/>
              </a:spcBef>
              <a:buClr>
                <a:schemeClr val="accent1"/>
              </a:buClr>
              <a:buFont typeface="Wingdings 2" panose="05020102010507070707" pitchFamily="18" charset="2"/>
              <a:buChar char="¾"/>
              <a:defRPr sz="1600" kern="1200">
                <a:solidFill>
                  <a:schemeClr val="tx2"/>
                </a:solidFill>
                <a:latin typeface="+mn-lt"/>
                <a:ea typeface="+mn-ea"/>
                <a:cs typeface="+mn-cs"/>
              </a:defRPr>
            </a:lvl2pPr>
            <a:lvl3pPr marL="0" indent="0" algn="l" defTabSz="914400" rtl="0" eaLnBrk="1" latinLnBrk="0" hangingPunct="1">
              <a:lnSpc>
                <a:spcPct val="103000"/>
              </a:lnSpc>
              <a:spcBef>
                <a:spcPts val="1200"/>
              </a:spcBef>
              <a:buFont typeface="Arial" panose="020B0604020202020204" pitchFamily="34" charset="0"/>
              <a:buNone/>
              <a:defRPr sz="1600" b="1" kern="1200">
                <a:solidFill>
                  <a:schemeClr val="tx2"/>
                </a:solidFill>
                <a:latin typeface="+mn-lt"/>
                <a:ea typeface="+mn-ea"/>
                <a:cs typeface="+mn-cs"/>
              </a:defRPr>
            </a:lvl3pPr>
            <a:lvl4pPr marL="0" indent="0" algn="l" defTabSz="914400" rtl="0" eaLnBrk="1" latinLnBrk="0" hangingPunct="1">
              <a:lnSpc>
                <a:spcPct val="103000"/>
              </a:lnSpc>
              <a:spcBef>
                <a:spcPts val="1200"/>
              </a:spcBef>
              <a:buFont typeface="+mj-lt"/>
              <a:buNone/>
              <a:defRPr sz="1400" kern="1200">
                <a:solidFill>
                  <a:schemeClr val="tx2"/>
                </a:solidFill>
                <a:latin typeface="+mn-lt"/>
                <a:ea typeface="+mn-ea"/>
                <a:cs typeface="+mn-cs"/>
              </a:defRPr>
            </a:lvl4pPr>
            <a:lvl5pPr marL="252000" indent="-252000" algn="l" defTabSz="914400" rtl="0" eaLnBrk="1" latinLnBrk="0" hangingPunct="1">
              <a:lnSpc>
                <a:spcPct val="103000"/>
              </a:lnSpc>
              <a:spcBef>
                <a:spcPts val="600"/>
              </a:spcBef>
              <a:buClr>
                <a:schemeClr val="accent1"/>
              </a:buClr>
              <a:buFont typeface="Wingdings 2" panose="05020102010507070707" pitchFamily="18" charset="2"/>
              <a:buChar char="¾"/>
              <a:defRPr sz="1400" kern="1200">
                <a:solidFill>
                  <a:schemeClr val="tx2"/>
                </a:solidFill>
                <a:latin typeface="+mn-lt"/>
                <a:ea typeface="+mn-ea"/>
                <a:cs typeface="+mn-cs"/>
              </a:defRPr>
            </a:lvl5pPr>
            <a:lvl6pPr marL="468000" indent="-216000" algn="l" defTabSz="914400" rtl="0" eaLnBrk="1" latinLnBrk="0" hangingPunct="1">
              <a:lnSpc>
                <a:spcPct val="103000"/>
              </a:lnSpc>
              <a:spcBef>
                <a:spcPts val="600"/>
              </a:spcBef>
              <a:buClr>
                <a:schemeClr val="accent1"/>
              </a:buClr>
              <a:buFont typeface="Symbol" panose="05050102010706020507" pitchFamily="18" charset="2"/>
              <a:buChar char="-"/>
              <a:defRPr sz="1400" b="0" kern="1200">
                <a:solidFill>
                  <a:schemeClr val="tx2"/>
                </a:solidFill>
                <a:latin typeface="+mn-lt"/>
                <a:ea typeface="+mn-ea"/>
                <a:cs typeface="+mn-cs"/>
              </a:defRPr>
            </a:lvl6pPr>
            <a:lvl7pPr marL="648000" indent="-162000" algn="l" defTabSz="914400" rtl="0" eaLnBrk="1" latinLnBrk="0" hangingPunct="1">
              <a:lnSpc>
                <a:spcPct val="103000"/>
              </a:lnSpc>
              <a:spcBef>
                <a:spcPts val="600"/>
              </a:spcBef>
              <a:buClr>
                <a:schemeClr val="accent1"/>
              </a:buClr>
              <a:buFont typeface="Arial" panose="020B0604020202020204" pitchFamily="34" charset="0"/>
              <a:buChar char="•"/>
              <a:defRPr sz="1200" kern="1200">
                <a:solidFill>
                  <a:schemeClr val="tx2"/>
                </a:solidFill>
                <a:latin typeface="+mn-lt"/>
                <a:ea typeface="+mn-ea"/>
                <a:cs typeface="+mn-cs"/>
              </a:defRPr>
            </a:lvl7pPr>
            <a:lvl8pPr marL="0" indent="0" algn="l" defTabSz="914400" rtl="0" eaLnBrk="1" latinLnBrk="0" hangingPunct="1">
              <a:lnSpc>
                <a:spcPct val="103000"/>
              </a:lnSpc>
              <a:spcBef>
                <a:spcPts val="1200"/>
              </a:spcBef>
              <a:buClr>
                <a:schemeClr val="accent1"/>
              </a:buClr>
              <a:buFont typeface="Wingdings 2" panose="05020102010507070707" pitchFamily="18" charset="2"/>
              <a:buNone/>
              <a:defRPr sz="1400" b="1" kern="1200">
                <a:solidFill>
                  <a:schemeClr val="tx2"/>
                </a:solidFill>
                <a:latin typeface="+mn-lt"/>
                <a:ea typeface="+mn-ea"/>
                <a:cs typeface="+mn-cs"/>
              </a:defRPr>
            </a:lvl8pPr>
            <a:lvl9pPr marL="252000" indent="-252000" algn="l" defTabSz="914400" rtl="0" eaLnBrk="1" latinLnBrk="0" hangingPunct="1">
              <a:lnSpc>
                <a:spcPct val="103000"/>
              </a:lnSpc>
              <a:spcBef>
                <a:spcPts val="600"/>
              </a:spcBef>
              <a:buFontTx/>
              <a:buBlip>
                <a:blip r:embed="rId7"/>
              </a:buBlip>
              <a:tabLst/>
              <a:defRPr sz="1400" b="0" kern="1200">
                <a:solidFill>
                  <a:schemeClr val="tx2"/>
                </a:solidFill>
                <a:latin typeface="+mn-lt"/>
                <a:ea typeface="+mn-ea"/>
                <a:cs typeface="+mn-cs"/>
              </a:defRPr>
            </a:lvl9pPr>
          </a:lstStyle>
          <a:p>
            <a:pPr marL="342900" marR="0" lvl="0" indent="-342900" algn="l" defTabSz="914400" rtl="0" eaLnBrk="1" fontAlgn="auto" latinLnBrk="0" hangingPunct="1">
              <a:lnSpc>
                <a:spcPct val="103000"/>
              </a:lnSpc>
              <a:spcBef>
                <a:spcPts val="600"/>
              </a:spcBef>
              <a:spcAft>
                <a:spcPts val="600"/>
              </a:spcAft>
              <a:buClrTx/>
              <a:buSzTx/>
              <a:buFont typeface="Symbol" panose="05050102010706020507" pitchFamily="18" charset="2"/>
              <a:buChar char=""/>
              <a:tabLst>
                <a:tab pos="228600" algn="l"/>
              </a:tabLst>
              <a:defRPr/>
            </a:pPr>
            <a:r>
              <a:rPr lang="en-US" b="1" dirty="0">
                <a:solidFill>
                  <a:srgbClr val="000000"/>
                </a:solidFill>
                <a:latin typeface="Arial" panose="020B0604020202020204" pitchFamily="34" charset="0"/>
                <a:ea typeface="MS Mincho" panose="02020609040205080304" pitchFamily="49" charset="-128"/>
                <a:cs typeface="Times New Roman" panose="02020603050405020304" pitchFamily="18" charset="0"/>
              </a:rPr>
              <a:t>Reasoning for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EU Space Act?</a:t>
            </a:r>
            <a:endParaRPr kumimoji="0" lang="de-DE"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628650" marR="0" lvl="1" indent="-342900" algn="l" defTabSz="914400" rtl="0" eaLnBrk="1" fontAlgn="auto" latinLnBrk="0" hangingPunct="1">
              <a:lnSpc>
                <a:spcPct val="103000"/>
              </a:lnSpc>
              <a:spcBef>
                <a:spcPts val="600"/>
              </a:spcBef>
              <a:spcAft>
                <a:spcPts val="600"/>
              </a:spcAft>
              <a:buClr>
                <a:srgbClr val="84B100"/>
              </a:buClr>
              <a:buSzTx/>
              <a:buFont typeface="Symbol" panose="05050102010706020507" pitchFamily="18" charset="2"/>
              <a:buChar char=""/>
              <a:tabLst>
                <a:tab pos="228600" algn="l"/>
              </a:tabLst>
              <a:defRPr/>
            </a:pPr>
            <a:r>
              <a:rPr lang="en-US" dirty="0">
                <a:solidFill>
                  <a:srgbClr val="000000"/>
                </a:solidFill>
                <a:latin typeface="Arial" panose="020B0604020202020204" pitchFamily="34" charset="0"/>
                <a:ea typeface="MS Mincho" panose="02020609040205080304" pitchFamily="49" charset="-128"/>
                <a:cs typeface="Times New Roman" panose="02020603050405020304" pitchFamily="18" charset="0"/>
              </a:rPr>
              <a:t>need to provide for sustainable use of Space</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628650" marR="0" lvl="1" indent="-342900" algn="l" defTabSz="914400" rtl="0" eaLnBrk="1" fontAlgn="auto" latinLnBrk="0" hangingPunct="1">
              <a:lnSpc>
                <a:spcPct val="103000"/>
              </a:lnSpc>
              <a:spcBef>
                <a:spcPts val="600"/>
              </a:spcBef>
              <a:spcAft>
                <a:spcPts val="600"/>
              </a:spcAft>
              <a:buClr>
                <a:srgbClr val="84B100"/>
              </a:buClr>
              <a:buSzTx/>
              <a:buFont typeface="Symbol" panose="05050102010706020507" pitchFamily="18" charset="2"/>
              <a:buChar char=""/>
              <a:tabLst>
                <a:tab pos="228600" algn="l"/>
              </a:tabLst>
              <a:defRPr/>
            </a:pPr>
            <a:r>
              <a:rPr lang="en-US" dirty="0">
                <a:solidFill>
                  <a:srgbClr val="000000"/>
                </a:solidFill>
                <a:latin typeface="Arial" panose="020B0604020202020204" pitchFamily="34" charset="0"/>
                <a:ea typeface="MS Mincho" panose="02020609040205080304" pitchFamily="49" charset="-128"/>
                <a:cs typeface="Times New Roman" panose="02020603050405020304" pitchFamily="18" charset="0"/>
              </a:rPr>
              <a:t>A</a:t>
            </a: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utonomy</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 and independent European capacities </a:t>
            </a:r>
          </a:p>
          <a:p>
            <a:pPr marL="628650" marR="0" lvl="1" indent="-342900" algn="l" defTabSz="914400" rtl="0" eaLnBrk="1" fontAlgn="auto" latinLnBrk="0" hangingPunct="1">
              <a:lnSpc>
                <a:spcPct val="103000"/>
              </a:lnSpc>
              <a:spcBef>
                <a:spcPts val="600"/>
              </a:spcBef>
              <a:spcAft>
                <a:spcPts val="600"/>
              </a:spcAft>
              <a:buClr>
                <a:srgbClr val="84B100"/>
              </a:buClr>
              <a:buSzTx/>
              <a:buFont typeface="Symbol" panose="05050102010706020507" pitchFamily="18" charset="2"/>
              <a:buChar char=""/>
              <a:tabLst>
                <a:tab pos="228600" algn="l"/>
              </a:tabLst>
              <a:defRPr/>
            </a:pPr>
            <a:r>
              <a:rPr lang="en-US" dirty="0">
                <a:solidFill>
                  <a:srgbClr val="000000"/>
                </a:solidFill>
                <a:latin typeface="Arial" panose="020B0604020202020204" pitchFamily="34" charset="0"/>
                <a:ea typeface="MS Mincho" panose="02020609040205080304" pitchFamily="49" charset="-128"/>
                <a:cs typeface="Times New Roman" panose="02020603050405020304" pitchFamily="18" charset="0"/>
              </a:rPr>
              <a:t>De-fragmentation of EU legal framework (one single market – free movement)</a:t>
            </a: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R="0" lvl="0" algn="l" defTabSz="914400" rtl="0" eaLnBrk="1" fontAlgn="auto" latinLnBrk="0" hangingPunct="1">
              <a:lnSpc>
                <a:spcPct val="103000"/>
              </a:lnSpc>
              <a:spcBef>
                <a:spcPts val="600"/>
              </a:spcBef>
              <a:spcAft>
                <a:spcPts val="600"/>
              </a:spcAft>
              <a:buClrTx/>
              <a:buSzTx/>
              <a:tabLst>
                <a:tab pos="228600" algn="l"/>
              </a:tabLst>
              <a:defRPr/>
            </a:pP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342900" marR="0" lvl="0" indent="-342900" algn="l" defTabSz="914400" rtl="0" eaLnBrk="1" fontAlgn="auto" latinLnBrk="0" hangingPunct="1">
              <a:lnSpc>
                <a:spcPct val="103000"/>
              </a:lnSpc>
              <a:spcBef>
                <a:spcPts val="600"/>
              </a:spcBef>
              <a:spcAft>
                <a:spcPts val="600"/>
              </a:spcAft>
              <a:buClrTx/>
              <a:buSzTx/>
              <a:buFont typeface="Symbol" panose="05050102010706020507" pitchFamily="18" charset="2"/>
              <a:buChar char=""/>
              <a:tabLst>
                <a:tab pos="228600" algn="l"/>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Key Objectives</a:t>
            </a:r>
            <a:endParaRPr kumimoji="0" lang="de-DE"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628650" marR="0" lvl="1" indent="-342900" algn="l" defTabSz="914400" rtl="0" eaLnBrk="1" fontAlgn="auto" latinLnBrk="0" hangingPunct="1">
              <a:lnSpc>
                <a:spcPct val="103000"/>
              </a:lnSpc>
              <a:spcBef>
                <a:spcPts val="600"/>
              </a:spcBef>
              <a:spcAft>
                <a:spcPts val="600"/>
              </a:spcAft>
              <a:buClr>
                <a:srgbClr val="84B100"/>
              </a:buClr>
              <a:buSzTx/>
              <a:buFont typeface="Symbol" panose="05050102010706020507" pitchFamily="18" charset="2"/>
              <a:buChar char=""/>
              <a:tabLst>
                <a:tab pos="228600" algn="l"/>
              </a:tabLst>
              <a:defRPr/>
            </a:pPr>
            <a:r>
              <a:rPr lang="en-US" dirty="0">
                <a:solidFill>
                  <a:srgbClr val="000000"/>
                </a:solidFill>
                <a:latin typeface="Arial" panose="020B0604020202020204" pitchFamily="34" charset="0"/>
                <a:ea typeface="MS Mincho" panose="02020609040205080304" pitchFamily="49" charset="-128"/>
                <a:cs typeface="Times New Roman" panose="02020603050405020304" pitchFamily="18" charset="0"/>
              </a:rPr>
              <a:t>e</a:t>
            </a: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nhance</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 safety (debris mitigation, collision avoidance) </a:t>
            </a: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628650" marR="0" lvl="1" indent="-342900" algn="l" defTabSz="914400" rtl="0" eaLnBrk="1" fontAlgn="auto" latinLnBrk="0" hangingPunct="1">
              <a:lnSpc>
                <a:spcPct val="103000"/>
              </a:lnSpc>
              <a:spcBef>
                <a:spcPts val="600"/>
              </a:spcBef>
              <a:spcAft>
                <a:spcPts val="600"/>
              </a:spcAft>
              <a:buClr>
                <a:srgbClr val="84B100"/>
              </a:buClr>
              <a:buSzTx/>
              <a:buFont typeface="Symbol" panose="05050102010706020507" pitchFamily="18" charset="2"/>
              <a:buChar char=""/>
              <a:tabLst>
                <a:tab pos="228600" algn="l"/>
              </a:tabLst>
              <a:defRPr/>
            </a:pPr>
            <a:r>
              <a:rPr lang="en-US" dirty="0">
                <a:solidFill>
                  <a:srgbClr val="000000"/>
                </a:solidFill>
                <a:latin typeface="Arial" panose="020B0604020202020204" pitchFamily="34" charset="0"/>
                <a:ea typeface="MS Mincho" panose="02020609040205080304" pitchFamily="49" charset="-128"/>
                <a:cs typeface="Times New Roman" panose="02020603050405020304" pitchFamily="18" charset="0"/>
              </a:rPr>
              <a:t>s</a:t>
            </a: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trengthen</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 resilience (cybersecurity, risk management) </a:t>
            </a: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628650" marR="0" lvl="1" indent="-342900" algn="l" defTabSz="914400" rtl="0" eaLnBrk="1" fontAlgn="auto" latinLnBrk="0" hangingPunct="1">
              <a:lnSpc>
                <a:spcPct val="103000"/>
              </a:lnSpc>
              <a:spcBef>
                <a:spcPts val="600"/>
              </a:spcBef>
              <a:spcAft>
                <a:spcPts val="600"/>
              </a:spcAft>
              <a:buClr>
                <a:srgbClr val="84B100"/>
              </a:buClr>
              <a:buSzTx/>
              <a:buFont typeface="Symbol" panose="05050102010706020507" pitchFamily="18" charset="2"/>
              <a:buChar char=""/>
              <a:tabLst>
                <a:tab pos="228600" algn="l"/>
              </a:tabLst>
              <a:defRPr/>
            </a:pPr>
            <a:r>
              <a:rPr lang="en-US" dirty="0">
                <a:solidFill>
                  <a:srgbClr val="000000"/>
                </a:solidFill>
                <a:latin typeface="Arial" panose="020B0604020202020204" pitchFamily="34" charset="0"/>
                <a:ea typeface="MS Mincho" panose="02020609040205080304" pitchFamily="49" charset="-128"/>
                <a:cs typeface="Times New Roman" panose="02020603050405020304" pitchFamily="18" charset="0"/>
              </a:rPr>
              <a:t>p</a:t>
            </a: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romote</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 environmental sustainability (lifecycle assessment, green standards) </a:t>
            </a: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628650" marR="0" lvl="1" indent="-342900" algn="l" defTabSz="914400" rtl="0" eaLnBrk="1" fontAlgn="auto" latinLnBrk="0" hangingPunct="1">
              <a:lnSpc>
                <a:spcPct val="103000"/>
              </a:lnSpc>
              <a:spcBef>
                <a:spcPts val="600"/>
              </a:spcBef>
              <a:spcAft>
                <a:spcPts val="600"/>
              </a:spcAft>
              <a:buClr>
                <a:srgbClr val="84B100"/>
              </a:buClr>
              <a:buSzTx/>
              <a:buFont typeface="Symbol" panose="05050102010706020507" pitchFamily="18" charset="2"/>
              <a:buChar char=""/>
              <a:tabLst>
                <a:tab pos="228600" algn="l"/>
              </a:tabLst>
              <a:defRPr/>
            </a:pPr>
            <a:r>
              <a:rPr lang="en-US" dirty="0">
                <a:solidFill>
                  <a:srgbClr val="000000"/>
                </a:solidFill>
                <a:latin typeface="Arial" panose="020B0604020202020204" pitchFamily="34" charset="0"/>
                <a:ea typeface="MS Mincho" panose="02020609040205080304" pitchFamily="49" charset="-128"/>
                <a:cs typeface="Times New Roman" panose="02020603050405020304" pitchFamily="18" charset="0"/>
              </a:rPr>
              <a:t>f</a:t>
            </a: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oster</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 a level playing field and legal certainty </a:t>
            </a:r>
          </a:p>
          <a:p>
            <a:pPr marL="628650" marR="0" lvl="1" indent="-342900" algn="l" defTabSz="914400" rtl="0" eaLnBrk="1" fontAlgn="auto" latinLnBrk="0" hangingPunct="1">
              <a:lnSpc>
                <a:spcPct val="103000"/>
              </a:lnSpc>
              <a:spcBef>
                <a:spcPts val="600"/>
              </a:spcBef>
              <a:spcAft>
                <a:spcPts val="600"/>
              </a:spcAft>
              <a:buClr>
                <a:srgbClr val="84B100"/>
              </a:buClr>
              <a:buSzTx/>
              <a:buFont typeface="Symbol" panose="05050102010706020507" pitchFamily="18" charset="2"/>
              <a:buChar char=""/>
              <a:tabLst>
                <a:tab pos="228600" algn="l"/>
              </a:tabLst>
              <a:defRPr/>
            </a:pPr>
            <a:r>
              <a:rPr lang="en-US" b="1" dirty="0">
                <a:solidFill>
                  <a:srgbClr val="000000"/>
                </a:solidFill>
                <a:latin typeface="Arial" panose="020B0604020202020204" pitchFamily="34" charset="0"/>
                <a:ea typeface="MS Mincho" panose="02020609040205080304" pitchFamily="49" charset="-128"/>
                <a:cs typeface="Times New Roman" panose="02020603050405020304" pitchFamily="18" charset="0"/>
              </a:rPr>
              <a:t>At the same time: Strengthen the EU </a:t>
            </a:r>
            <a:r>
              <a:rPr lang="en-US" b="1" dirty="0" err="1">
                <a:solidFill>
                  <a:srgbClr val="000000"/>
                </a:solidFill>
                <a:latin typeface="Arial" panose="020B0604020202020204" pitchFamily="34" charset="0"/>
                <a:ea typeface="MS Mincho" panose="02020609040205080304" pitchFamily="49" charset="-128"/>
                <a:cs typeface="Times New Roman" panose="02020603050405020304" pitchFamily="18" charset="0"/>
              </a:rPr>
              <a:t>competitivness</a:t>
            </a:r>
            <a:endParaRPr kumimoji="0" lang="de-DE"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p:txBody>
      </p:sp>
      <p:cxnSp>
        <p:nvCxnSpPr>
          <p:cNvPr id="20" name="Gerader Verbinder 19">
            <a:extLst>
              <a:ext uri="{FF2B5EF4-FFF2-40B4-BE49-F238E27FC236}">
                <a16:creationId xmlns:a16="http://schemas.microsoft.com/office/drawing/2014/main" id="{C322E245-1F1D-A952-3376-6F6EE17DFF7D}"/>
              </a:ext>
            </a:extLst>
          </p:cNvPr>
          <p:cNvCxnSpPr/>
          <p:nvPr/>
        </p:nvCxnSpPr>
        <p:spPr>
          <a:xfrm>
            <a:off x="772575" y="1357163"/>
            <a:ext cx="11121695"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2885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41F42-CC39-5FA6-BF77-FE7BFD597091}"/>
            </a:ext>
          </a:extLst>
        </p:cNvPr>
        <p:cNvGrpSpPr/>
        <p:nvPr/>
      </p:nvGrpSpPr>
      <p:grpSpPr>
        <a:xfrm>
          <a:off x="0" y="0"/>
          <a:ext cx="0" cy="0"/>
          <a:chOff x="0" y="0"/>
          <a:chExt cx="0" cy="0"/>
        </a:xfrm>
      </p:grpSpPr>
      <p:sp>
        <p:nvSpPr>
          <p:cNvPr id="5" name="Titel 2">
            <a:extLst>
              <a:ext uri="{FF2B5EF4-FFF2-40B4-BE49-F238E27FC236}">
                <a16:creationId xmlns:a16="http://schemas.microsoft.com/office/drawing/2014/main" id="{3838D519-ECF6-8CEB-12B1-9C059422877C}"/>
              </a:ext>
            </a:extLst>
          </p:cNvPr>
          <p:cNvSpPr>
            <a:spLocks noGrp="1"/>
          </p:cNvSpPr>
          <p:nvPr>
            <p:ph type="title"/>
          </p:nvPr>
        </p:nvSpPr>
        <p:spPr>
          <a:xfrm>
            <a:off x="666208" y="754121"/>
            <a:ext cx="11119201" cy="885177"/>
          </a:xfrm>
        </p:spPr>
        <p:txBody>
          <a:bodyPr>
            <a:normAutofit/>
          </a:bodyPr>
          <a:lstStyle/>
          <a:p>
            <a:pPr>
              <a:lnSpc>
                <a:spcPct val="100000"/>
              </a:lnSpc>
              <a:spcBef>
                <a:spcPts val="600"/>
              </a:spcBef>
              <a:spcAft>
                <a:spcPts val="600"/>
              </a:spcAft>
            </a:pPr>
            <a:r>
              <a:rPr lang="de-DE" sz="2000" b="1" dirty="0">
                <a:solidFill>
                  <a:srgbClr val="000000"/>
                </a:solidFill>
                <a:latin typeface="Arial" panose="020B0604020202020204" pitchFamily="34" charset="0"/>
                <a:cs typeface="Times New Roman" panose="02020603050405020304" pitchFamily="18" charset="0"/>
              </a:rPr>
              <a:t>2  </a:t>
            </a:r>
            <a:r>
              <a:rPr lang="de-DE" sz="2000" b="1" dirty="0" err="1">
                <a:solidFill>
                  <a:srgbClr val="000000"/>
                </a:solidFill>
                <a:latin typeface="Arial" panose="020B0604020202020204" pitchFamily="34" charset="0"/>
                <a:cs typeface="Times New Roman" panose="02020603050405020304" pitchFamily="18" charset="0"/>
              </a:rPr>
              <a:t>Overview</a:t>
            </a:r>
            <a:endParaRPr lang="de-DE" sz="2000" dirty="0"/>
          </a:p>
        </p:txBody>
      </p:sp>
      <p:pic>
        <p:nvPicPr>
          <p:cNvPr id="6" name="Grafik 5" descr="Ein Bild, das Text, Schrift, Grafiken, Logo enthält.&#10;&#10;KI-generierte Inhalte können fehlerhaft sein.">
            <a:extLst>
              <a:ext uri="{FF2B5EF4-FFF2-40B4-BE49-F238E27FC236}">
                <a16:creationId xmlns:a16="http://schemas.microsoft.com/office/drawing/2014/main" id="{DD021A8E-1FD6-07CD-AC56-37F7642588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583" y="160754"/>
            <a:ext cx="778687" cy="294589"/>
          </a:xfrm>
          <a:prstGeom prst="rect">
            <a:avLst/>
          </a:prstGeom>
        </p:spPr>
      </p:pic>
      <p:pic>
        <p:nvPicPr>
          <p:cNvPr id="7" name="Grafik 6" descr="Ein Bild, das Text, Schrift, Screenshot, weiß enthält.&#10;&#10;KI-generierte Inhalte können fehlerhaft sein.">
            <a:extLst>
              <a:ext uri="{FF2B5EF4-FFF2-40B4-BE49-F238E27FC236}">
                <a16:creationId xmlns:a16="http://schemas.microsoft.com/office/drawing/2014/main" id="{9AD2B998-C892-BB44-8E08-BB185A3FB8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8045" y="160754"/>
            <a:ext cx="1022037" cy="294589"/>
          </a:xfrm>
          <a:prstGeom prst="rect">
            <a:avLst/>
          </a:prstGeom>
        </p:spPr>
      </p:pic>
      <p:pic>
        <p:nvPicPr>
          <p:cNvPr id="8" name="Grafik 7" descr="Ein Bild, das Text, Schrift, Logo, Grafiken enthält.&#10;&#10;KI-generierte Inhalte können fehlerhaft sein.">
            <a:extLst>
              <a:ext uri="{FF2B5EF4-FFF2-40B4-BE49-F238E27FC236}">
                <a16:creationId xmlns:a16="http://schemas.microsoft.com/office/drawing/2014/main" id="{C3B43C84-DBC2-B746-D986-C3AFEA6CAF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7032" y="87880"/>
            <a:ext cx="606391" cy="405019"/>
          </a:xfrm>
          <a:prstGeom prst="rect">
            <a:avLst/>
          </a:prstGeom>
        </p:spPr>
      </p:pic>
      <p:pic>
        <p:nvPicPr>
          <p:cNvPr id="9" name="Grafik 8" descr="Ein Bild, das Text, Schrift, Logo, Grafiken enthält.&#10;&#10;KI-generierte Inhalte können fehlerhaft sein.">
            <a:extLst>
              <a:ext uri="{FF2B5EF4-FFF2-40B4-BE49-F238E27FC236}">
                <a16:creationId xmlns:a16="http://schemas.microsoft.com/office/drawing/2014/main" id="{F68E65F5-FE1B-DC45-F805-E8D876DB0EB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9592"/>
          <a:stretch>
            <a:fillRect/>
          </a:stretch>
        </p:blipFill>
        <p:spPr bwMode="auto">
          <a:xfrm>
            <a:off x="7984062" y="87880"/>
            <a:ext cx="912149" cy="320539"/>
          </a:xfrm>
          <a:prstGeom prst="rect">
            <a:avLst/>
          </a:prstGeom>
          <a:ln>
            <a:noFill/>
          </a:ln>
          <a:extLst>
            <a:ext uri="{53640926-AAD7-44D8-BBD7-CCE9431645EC}">
              <a14:shadowObscured xmlns:a14="http://schemas.microsoft.com/office/drawing/2010/main"/>
            </a:ext>
          </a:extLst>
        </p:spPr>
      </p:pic>
      <p:pic>
        <p:nvPicPr>
          <p:cNvPr id="10" name="Grafik 9" descr="Ein Bild, das Text, Logo, Schrift, Grafiken enthält.&#10;&#10;KI-generierte Inhalte können fehlerhaft sein.">
            <a:extLst>
              <a:ext uri="{FF2B5EF4-FFF2-40B4-BE49-F238E27FC236}">
                <a16:creationId xmlns:a16="http://schemas.microsoft.com/office/drawing/2014/main" id="{23B30963-4B39-BAD6-AC45-86EDACBDE21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5168" y="79226"/>
            <a:ext cx="719746" cy="367993"/>
          </a:xfrm>
          <a:prstGeom prst="rect">
            <a:avLst/>
          </a:prstGeom>
        </p:spPr>
      </p:pic>
      <p:cxnSp>
        <p:nvCxnSpPr>
          <p:cNvPr id="13" name="Gerader Verbinder 12">
            <a:extLst>
              <a:ext uri="{FF2B5EF4-FFF2-40B4-BE49-F238E27FC236}">
                <a16:creationId xmlns:a16="http://schemas.microsoft.com/office/drawing/2014/main" id="{A4D89AA4-DFE1-9C84-70AA-F6B5771B7E21}"/>
              </a:ext>
            </a:extLst>
          </p:cNvPr>
          <p:cNvCxnSpPr/>
          <p:nvPr/>
        </p:nvCxnSpPr>
        <p:spPr>
          <a:xfrm>
            <a:off x="0" y="548641"/>
            <a:ext cx="12192000"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14" name="Fußzeilenplatzhalter 13">
            <a:extLst>
              <a:ext uri="{FF2B5EF4-FFF2-40B4-BE49-F238E27FC236}">
                <a16:creationId xmlns:a16="http://schemas.microsoft.com/office/drawing/2014/main" id="{3DADFA3E-FE47-FF4B-B271-81111703F7F1}"/>
              </a:ext>
            </a:extLst>
          </p:cNvPr>
          <p:cNvSpPr>
            <a:spLocks noGrp="1"/>
          </p:cNvSpPr>
          <p:nvPr>
            <p:ph type="ftr" sz="quarter" idx="11"/>
          </p:nvPr>
        </p:nvSpPr>
        <p:spPr/>
        <p:txBody>
          <a:bodyPr/>
          <a:lstStyle/>
          <a:p>
            <a:r>
              <a:rPr lang="de-DE" sz="1000" dirty="0"/>
              <a:t>Info Session // Webinar // </a:t>
            </a:r>
            <a:r>
              <a:rPr lang="de-DE" sz="1000" dirty="0" err="1"/>
              <a:t>Draft</a:t>
            </a:r>
            <a:r>
              <a:rPr lang="de-DE" sz="1000" dirty="0"/>
              <a:t> EU Space Act  // 15 Sept 2025</a:t>
            </a:r>
          </a:p>
        </p:txBody>
      </p:sp>
      <p:sp>
        <p:nvSpPr>
          <p:cNvPr id="15" name="Foliennummernplatzhalter 14">
            <a:extLst>
              <a:ext uri="{FF2B5EF4-FFF2-40B4-BE49-F238E27FC236}">
                <a16:creationId xmlns:a16="http://schemas.microsoft.com/office/drawing/2014/main" id="{CE1D506E-4DEF-D520-C4C0-9089EAF19B0D}"/>
              </a:ext>
            </a:extLst>
          </p:cNvPr>
          <p:cNvSpPr>
            <a:spLocks noGrp="1"/>
          </p:cNvSpPr>
          <p:nvPr>
            <p:ph type="sldNum" sz="quarter" idx="12"/>
          </p:nvPr>
        </p:nvSpPr>
        <p:spPr/>
        <p:txBody>
          <a:bodyPr/>
          <a:lstStyle/>
          <a:p>
            <a:fld id="{DB4C20BA-4C18-4ECC-BDB9-75BBAF44F74B}" type="slidenum">
              <a:rPr lang="de-DE" smtClean="0"/>
              <a:t>4</a:t>
            </a:fld>
            <a:endParaRPr lang="de-DE" dirty="0"/>
          </a:p>
        </p:txBody>
      </p:sp>
      <p:cxnSp>
        <p:nvCxnSpPr>
          <p:cNvPr id="20" name="Gerader Verbinder 19">
            <a:extLst>
              <a:ext uri="{FF2B5EF4-FFF2-40B4-BE49-F238E27FC236}">
                <a16:creationId xmlns:a16="http://schemas.microsoft.com/office/drawing/2014/main" id="{2B549764-9B17-46D0-E186-33189372633A}"/>
              </a:ext>
            </a:extLst>
          </p:cNvPr>
          <p:cNvCxnSpPr/>
          <p:nvPr/>
        </p:nvCxnSpPr>
        <p:spPr>
          <a:xfrm>
            <a:off x="772575" y="1357163"/>
            <a:ext cx="11121695"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 name="Textplatzhalter 1">
            <a:extLst>
              <a:ext uri="{FF2B5EF4-FFF2-40B4-BE49-F238E27FC236}">
                <a16:creationId xmlns:a16="http://schemas.microsoft.com/office/drawing/2014/main" id="{9276F0CE-5D42-57EA-45EB-AB71592B6482}"/>
              </a:ext>
            </a:extLst>
          </p:cNvPr>
          <p:cNvSpPr txBox="1">
            <a:spLocks/>
          </p:cNvSpPr>
          <p:nvPr/>
        </p:nvSpPr>
        <p:spPr>
          <a:xfrm>
            <a:off x="772575" y="1728073"/>
            <a:ext cx="11121695" cy="4628277"/>
          </a:xfrm>
          <a:prstGeom prst="rect">
            <a:avLst/>
          </a:prstGeom>
          <a:solidFill>
            <a:schemeClr val="bg1">
              <a:lumMod val="95000"/>
            </a:schemeClr>
          </a:solidFill>
        </p:spPr>
        <p:txBody>
          <a:bodyPr vert="horz" lIns="0" tIns="0" rIns="0" bIns="0" numCol="1" spcCol="216000" rtlCol="0">
            <a:noAutofit/>
          </a:bodyPr>
          <a:lstStyle>
            <a:lvl1pPr marL="0" indent="0" algn="l" defTabSz="914400" rtl="0" eaLnBrk="1" latinLnBrk="0" hangingPunct="1">
              <a:lnSpc>
                <a:spcPct val="103000"/>
              </a:lnSpc>
              <a:spcBef>
                <a:spcPts val="1200"/>
              </a:spcBef>
              <a:buFont typeface="Arial" panose="020B0604020202020204" pitchFamily="34" charset="0"/>
              <a:buNone/>
              <a:defRPr sz="1600" kern="1200">
                <a:solidFill>
                  <a:schemeClr val="tx2"/>
                </a:solidFill>
                <a:latin typeface="+mn-lt"/>
                <a:ea typeface="+mn-ea"/>
                <a:cs typeface="+mn-cs"/>
              </a:defRPr>
            </a:lvl1pPr>
            <a:lvl2pPr marL="285750" indent="-285750" algn="l" defTabSz="914400" rtl="0" eaLnBrk="1" latinLnBrk="0" hangingPunct="1">
              <a:lnSpc>
                <a:spcPct val="103000"/>
              </a:lnSpc>
              <a:spcBef>
                <a:spcPts val="600"/>
              </a:spcBef>
              <a:buClr>
                <a:schemeClr val="accent1"/>
              </a:buClr>
              <a:buFont typeface="Wingdings 2" panose="05020102010507070707" pitchFamily="18" charset="2"/>
              <a:buChar char="¾"/>
              <a:defRPr sz="1600" kern="1200">
                <a:solidFill>
                  <a:schemeClr val="tx2"/>
                </a:solidFill>
                <a:latin typeface="+mn-lt"/>
                <a:ea typeface="+mn-ea"/>
                <a:cs typeface="+mn-cs"/>
              </a:defRPr>
            </a:lvl2pPr>
            <a:lvl3pPr marL="0" indent="0" algn="l" defTabSz="914400" rtl="0" eaLnBrk="1" latinLnBrk="0" hangingPunct="1">
              <a:lnSpc>
                <a:spcPct val="103000"/>
              </a:lnSpc>
              <a:spcBef>
                <a:spcPts val="1200"/>
              </a:spcBef>
              <a:buFont typeface="Arial" panose="020B0604020202020204" pitchFamily="34" charset="0"/>
              <a:buNone/>
              <a:defRPr sz="1600" b="1" kern="1200">
                <a:solidFill>
                  <a:schemeClr val="tx2"/>
                </a:solidFill>
                <a:latin typeface="+mn-lt"/>
                <a:ea typeface="+mn-ea"/>
                <a:cs typeface="+mn-cs"/>
              </a:defRPr>
            </a:lvl3pPr>
            <a:lvl4pPr marL="0" indent="0" algn="l" defTabSz="914400" rtl="0" eaLnBrk="1" latinLnBrk="0" hangingPunct="1">
              <a:lnSpc>
                <a:spcPct val="103000"/>
              </a:lnSpc>
              <a:spcBef>
                <a:spcPts val="1200"/>
              </a:spcBef>
              <a:buFont typeface="+mj-lt"/>
              <a:buNone/>
              <a:defRPr sz="1400" kern="1200">
                <a:solidFill>
                  <a:schemeClr val="tx2"/>
                </a:solidFill>
                <a:latin typeface="+mn-lt"/>
                <a:ea typeface="+mn-ea"/>
                <a:cs typeface="+mn-cs"/>
              </a:defRPr>
            </a:lvl4pPr>
            <a:lvl5pPr marL="252000" indent="-252000" algn="l" defTabSz="914400" rtl="0" eaLnBrk="1" latinLnBrk="0" hangingPunct="1">
              <a:lnSpc>
                <a:spcPct val="103000"/>
              </a:lnSpc>
              <a:spcBef>
                <a:spcPts val="600"/>
              </a:spcBef>
              <a:buClr>
                <a:schemeClr val="accent1"/>
              </a:buClr>
              <a:buFont typeface="Wingdings 2" panose="05020102010507070707" pitchFamily="18" charset="2"/>
              <a:buChar char="¾"/>
              <a:defRPr sz="1400" kern="1200">
                <a:solidFill>
                  <a:schemeClr val="tx2"/>
                </a:solidFill>
                <a:latin typeface="+mn-lt"/>
                <a:ea typeface="+mn-ea"/>
                <a:cs typeface="+mn-cs"/>
              </a:defRPr>
            </a:lvl5pPr>
            <a:lvl6pPr marL="468000" indent="-216000" algn="l" defTabSz="914400" rtl="0" eaLnBrk="1" latinLnBrk="0" hangingPunct="1">
              <a:lnSpc>
                <a:spcPct val="103000"/>
              </a:lnSpc>
              <a:spcBef>
                <a:spcPts val="600"/>
              </a:spcBef>
              <a:buClr>
                <a:schemeClr val="accent1"/>
              </a:buClr>
              <a:buFont typeface="Symbol" panose="05050102010706020507" pitchFamily="18" charset="2"/>
              <a:buChar char="-"/>
              <a:defRPr sz="1400" b="0" kern="1200">
                <a:solidFill>
                  <a:schemeClr val="tx2"/>
                </a:solidFill>
                <a:latin typeface="+mn-lt"/>
                <a:ea typeface="+mn-ea"/>
                <a:cs typeface="+mn-cs"/>
              </a:defRPr>
            </a:lvl6pPr>
            <a:lvl7pPr marL="648000" indent="-162000" algn="l" defTabSz="914400" rtl="0" eaLnBrk="1" latinLnBrk="0" hangingPunct="1">
              <a:lnSpc>
                <a:spcPct val="103000"/>
              </a:lnSpc>
              <a:spcBef>
                <a:spcPts val="600"/>
              </a:spcBef>
              <a:buClr>
                <a:schemeClr val="accent1"/>
              </a:buClr>
              <a:buFont typeface="Arial" panose="020B0604020202020204" pitchFamily="34" charset="0"/>
              <a:buChar char="•"/>
              <a:defRPr sz="1200" kern="1200">
                <a:solidFill>
                  <a:schemeClr val="tx2"/>
                </a:solidFill>
                <a:latin typeface="+mn-lt"/>
                <a:ea typeface="+mn-ea"/>
                <a:cs typeface="+mn-cs"/>
              </a:defRPr>
            </a:lvl7pPr>
            <a:lvl8pPr marL="0" indent="0" algn="l" defTabSz="914400" rtl="0" eaLnBrk="1" latinLnBrk="0" hangingPunct="1">
              <a:lnSpc>
                <a:spcPct val="103000"/>
              </a:lnSpc>
              <a:spcBef>
                <a:spcPts val="1200"/>
              </a:spcBef>
              <a:buClr>
                <a:schemeClr val="accent1"/>
              </a:buClr>
              <a:buFont typeface="Wingdings 2" panose="05020102010507070707" pitchFamily="18" charset="2"/>
              <a:buNone/>
              <a:defRPr sz="1400" b="1" kern="1200">
                <a:solidFill>
                  <a:schemeClr val="tx2"/>
                </a:solidFill>
                <a:latin typeface="+mn-lt"/>
                <a:ea typeface="+mn-ea"/>
                <a:cs typeface="+mn-cs"/>
              </a:defRPr>
            </a:lvl8pPr>
            <a:lvl9pPr marL="252000" indent="-252000" algn="l" defTabSz="914400" rtl="0" eaLnBrk="1" latinLnBrk="0" hangingPunct="1">
              <a:lnSpc>
                <a:spcPct val="103000"/>
              </a:lnSpc>
              <a:spcBef>
                <a:spcPts val="600"/>
              </a:spcBef>
              <a:buFontTx/>
              <a:buBlip>
                <a:blip r:embed="rId7"/>
              </a:buBlip>
              <a:tabLst/>
              <a:defRPr sz="1400" b="0" kern="1200">
                <a:solidFill>
                  <a:schemeClr val="tx2"/>
                </a:solidFill>
                <a:latin typeface="+mn-lt"/>
                <a:ea typeface="+mn-ea"/>
                <a:cs typeface="+mn-cs"/>
              </a:defRPr>
            </a:lvl9pPr>
          </a:lstStyle>
          <a:p>
            <a:pPr marL="342900" indent="-342900">
              <a:spcBef>
                <a:spcPts val="600"/>
              </a:spcBef>
              <a:spcAft>
                <a:spcPts val="600"/>
              </a:spcAft>
              <a:buFont typeface="Symbol" panose="05050102010706020507" pitchFamily="18" charset="2"/>
              <a:buChar char=""/>
              <a:tabLst>
                <a:tab pos="228600" algn="l"/>
              </a:tabLst>
            </a:pPr>
            <a:r>
              <a:rPr lang="en-US" b="1" dirty="0">
                <a:solidFill>
                  <a:srgbClr val="000000"/>
                </a:solidFill>
                <a:latin typeface="Arial" panose="020B0604020202020204" pitchFamily="34" charset="0"/>
                <a:ea typeface="MS Mincho" panose="02020609040205080304" pitchFamily="49" charset="-128"/>
                <a:cs typeface="Times New Roman" panose="02020603050405020304" pitchFamily="18" charset="0"/>
              </a:rPr>
              <a:t>What is the EU Space Act?</a:t>
            </a:r>
            <a:endParaRPr lang="de-DE" b="1"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pPr marL="628650" lvl="1" indent="-342900">
              <a:spcAft>
                <a:spcPts val="600"/>
              </a:spcAft>
              <a:buFont typeface="Symbol" panose="05050102010706020507" pitchFamily="18" charset="2"/>
              <a:buChar char=""/>
              <a:tabLst>
                <a:tab pos="228600" algn="l"/>
              </a:tabLst>
            </a:pPr>
            <a:r>
              <a:rPr lang="en-US" dirty="0">
                <a:solidFill>
                  <a:srgbClr val="000000"/>
                </a:solidFill>
                <a:latin typeface="Arial" panose="020B0604020202020204" pitchFamily="34" charset="0"/>
                <a:ea typeface="MS Mincho" panose="02020609040205080304" pitchFamily="49" charset="-128"/>
                <a:cs typeface="Times New Roman" panose="02020603050405020304" pitchFamily="18" charset="0"/>
              </a:rPr>
              <a:t>A comprehensive Regulation (not a Directive) directly applicable in all Member States </a:t>
            </a:r>
            <a:endParaRPr lang="de-DE"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pPr marL="628650" lvl="1" indent="-342900">
              <a:spcAft>
                <a:spcPts val="600"/>
              </a:spcAft>
              <a:buFont typeface="Symbol" panose="05050102010706020507" pitchFamily="18" charset="2"/>
              <a:buChar char=""/>
              <a:tabLst>
                <a:tab pos="228600" algn="l"/>
              </a:tabLst>
            </a:pPr>
            <a:r>
              <a:rPr lang="en-US" dirty="0">
                <a:solidFill>
                  <a:srgbClr val="000000"/>
                </a:solidFill>
                <a:latin typeface="Arial" panose="020B0604020202020204" pitchFamily="34" charset="0"/>
                <a:ea typeface="MS Mincho" panose="02020609040205080304" pitchFamily="49" charset="-128"/>
                <a:cs typeface="Times New Roman" panose="02020603050405020304" pitchFamily="18" charset="0"/>
              </a:rPr>
              <a:t>Covers authorization, registration, supervision, and enforcement of requirements of space activities </a:t>
            </a:r>
            <a:endParaRPr lang="de-DE"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pPr marL="628650" lvl="1" indent="-342900">
              <a:spcAft>
                <a:spcPts val="600"/>
              </a:spcAft>
              <a:buFont typeface="Symbol" panose="05050102010706020507" pitchFamily="18" charset="2"/>
              <a:buChar char=""/>
              <a:tabLst>
                <a:tab pos="228600" algn="l"/>
              </a:tabLst>
            </a:pPr>
            <a:r>
              <a:rPr lang="en-US" dirty="0">
                <a:solidFill>
                  <a:srgbClr val="000000"/>
                </a:solidFill>
                <a:latin typeface="Arial" panose="020B0604020202020204" pitchFamily="34" charset="0"/>
                <a:ea typeface="MS Mincho" panose="02020609040205080304" pitchFamily="49" charset="-128"/>
                <a:cs typeface="Times New Roman" panose="02020603050405020304" pitchFamily="18" charset="0"/>
              </a:rPr>
              <a:t>Harmonizes and introduces technical, operational, and environmental requirements </a:t>
            </a:r>
            <a:endParaRPr lang="de-DE"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pPr marL="628650" lvl="1" indent="-342900">
              <a:spcAft>
                <a:spcPts val="600"/>
              </a:spcAft>
              <a:buFont typeface="Symbol" panose="05050102010706020507" pitchFamily="18" charset="2"/>
              <a:buChar char=""/>
              <a:tabLst>
                <a:tab pos="228600" algn="l"/>
              </a:tabLst>
            </a:pPr>
            <a:r>
              <a:rPr lang="en-US" dirty="0">
                <a:solidFill>
                  <a:srgbClr val="000000"/>
                </a:solidFill>
                <a:latin typeface="Arial" panose="020B0604020202020204" pitchFamily="34" charset="0"/>
                <a:ea typeface="MS Mincho" panose="02020609040205080304" pitchFamily="49" charset="-128"/>
                <a:cs typeface="Times New Roman" panose="02020603050405020304" pitchFamily="18" charset="0"/>
              </a:rPr>
              <a:t>Applies to both EU and non-EU operators providing services in the Union </a:t>
            </a:r>
            <a:endParaRPr lang="de-DE"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pPr>
              <a:spcBef>
                <a:spcPts val="600"/>
              </a:spcBef>
              <a:spcAft>
                <a:spcPts val="600"/>
              </a:spcAft>
              <a:tabLst>
                <a:tab pos="228600" algn="l"/>
              </a:tabLst>
            </a:pPr>
            <a:endParaRPr lang="en-US" b="1"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pPr marL="342900" indent="-342900">
              <a:spcBef>
                <a:spcPts val="600"/>
              </a:spcBef>
              <a:spcAft>
                <a:spcPts val="600"/>
              </a:spcAft>
              <a:buFont typeface="Symbol" panose="05050102010706020507" pitchFamily="18" charset="2"/>
              <a:buChar char=""/>
              <a:tabLst>
                <a:tab pos="228600" algn="l"/>
              </a:tabLst>
            </a:pPr>
            <a:r>
              <a:rPr lang="en-US" b="1" dirty="0">
                <a:solidFill>
                  <a:srgbClr val="000000"/>
                </a:solidFill>
                <a:latin typeface="Arial" panose="020B0604020202020204" pitchFamily="34" charset="0"/>
                <a:ea typeface="MS Mincho" panose="02020609040205080304" pitchFamily="49" charset="-128"/>
                <a:cs typeface="Times New Roman" panose="02020603050405020304" pitchFamily="18" charset="0"/>
              </a:rPr>
              <a:t>Strategic Context</a:t>
            </a:r>
            <a:endParaRPr lang="de-DE" b="1"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pPr marL="628650" lvl="1" indent="-342900">
              <a:spcAft>
                <a:spcPts val="600"/>
              </a:spcAft>
              <a:buFont typeface="Symbol" panose="05050102010706020507" pitchFamily="18" charset="2"/>
              <a:buChar char=""/>
              <a:tabLst>
                <a:tab pos="228600" algn="l"/>
              </a:tabLst>
            </a:pPr>
            <a:r>
              <a:rPr lang="en-US" dirty="0">
                <a:solidFill>
                  <a:srgbClr val="000000"/>
                </a:solidFill>
                <a:latin typeface="Arial" panose="020B0604020202020204" pitchFamily="34" charset="0"/>
                <a:ea typeface="MS Mincho" panose="02020609040205080304" pitchFamily="49" charset="-128"/>
                <a:cs typeface="Times New Roman" panose="02020603050405020304" pitchFamily="18" charset="0"/>
              </a:rPr>
              <a:t>Autonomy, own independent </a:t>
            </a:r>
            <a:r>
              <a:rPr lang="en-US" dirty="0" err="1">
                <a:solidFill>
                  <a:srgbClr val="000000"/>
                </a:solidFill>
                <a:latin typeface="Arial" panose="020B0604020202020204" pitchFamily="34" charset="0"/>
                <a:ea typeface="MS Mincho" panose="02020609040205080304" pitchFamily="49" charset="-128"/>
                <a:cs typeface="Times New Roman" panose="02020603050405020304" pitchFamily="18" charset="0"/>
              </a:rPr>
              <a:t>capabillities</a:t>
            </a:r>
            <a:endParaRPr lang="de-DE"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pPr marL="628650" lvl="1" indent="-342900">
              <a:spcAft>
                <a:spcPts val="600"/>
              </a:spcAft>
              <a:buFont typeface="Symbol" panose="05050102010706020507" pitchFamily="18" charset="2"/>
              <a:buChar char=""/>
              <a:tabLst>
                <a:tab pos="228600" algn="l"/>
              </a:tabLst>
            </a:pPr>
            <a:r>
              <a:rPr lang="en-US" dirty="0">
                <a:solidFill>
                  <a:srgbClr val="000000"/>
                </a:solidFill>
                <a:latin typeface="Arial" panose="020B0604020202020204" pitchFamily="34" charset="0"/>
                <a:ea typeface="MS Mincho" panose="02020609040205080304" pitchFamily="49" charset="-128"/>
                <a:cs typeface="Times New Roman" panose="02020603050405020304" pitchFamily="18" charset="0"/>
              </a:rPr>
              <a:t>Aims to position the EU as a global standard-setter in space governance </a:t>
            </a:r>
            <a:endParaRPr lang="de-DE"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010883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CB929-15AE-F8DE-0ADF-F053A83A9C1C}"/>
            </a:ext>
          </a:extLst>
        </p:cNvPr>
        <p:cNvGrpSpPr/>
        <p:nvPr/>
      </p:nvGrpSpPr>
      <p:grpSpPr>
        <a:xfrm>
          <a:off x="0" y="0"/>
          <a:ext cx="0" cy="0"/>
          <a:chOff x="0" y="0"/>
          <a:chExt cx="0" cy="0"/>
        </a:xfrm>
      </p:grpSpPr>
      <p:sp>
        <p:nvSpPr>
          <p:cNvPr id="5" name="Titel 2">
            <a:extLst>
              <a:ext uri="{FF2B5EF4-FFF2-40B4-BE49-F238E27FC236}">
                <a16:creationId xmlns:a16="http://schemas.microsoft.com/office/drawing/2014/main" id="{1A67ED17-CB23-A89A-BA54-9F2D0A54AB2C}"/>
              </a:ext>
            </a:extLst>
          </p:cNvPr>
          <p:cNvSpPr>
            <a:spLocks noGrp="1"/>
          </p:cNvSpPr>
          <p:nvPr>
            <p:ph type="title"/>
          </p:nvPr>
        </p:nvSpPr>
        <p:spPr>
          <a:xfrm>
            <a:off x="666208" y="754121"/>
            <a:ext cx="11119201" cy="885177"/>
          </a:xfrm>
        </p:spPr>
        <p:txBody>
          <a:bodyPr>
            <a:normAutofit/>
          </a:bodyPr>
          <a:lstStyle/>
          <a:p>
            <a:pPr>
              <a:lnSpc>
                <a:spcPct val="100000"/>
              </a:lnSpc>
              <a:spcBef>
                <a:spcPts val="600"/>
              </a:spcBef>
              <a:spcAft>
                <a:spcPts val="600"/>
              </a:spcAft>
            </a:pPr>
            <a:r>
              <a:rPr lang="de-DE" sz="2000" b="1" dirty="0">
                <a:solidFill>
                  <a:srgbClr val="000000"/>
                </a:solidFill>
                <a:latin typeface="Arial" panose="020B0604020202020204" pitchFamily="34" charset="0"/>
                <a:cs typeface="Times New Roman" panose="02020603050405020304" pitchFamily="18" charset="0"/>
              </a:rPr>
              <a:t>3  Who </a:t>
            </a:r>
            <a:r>
              <a:rPr lang="de-DE" sz="2000" b="1" dirty="0" err="1">
                <a:solidFill>
                  <a:srgbClr val="000000"/>
                </a:solidFill>
                <a:latin typeface="Arial" panose="020B0604020202020204" pitchFamily="34" charset="0"/>
                <a:cs typeface="Times New Roman" panose="02020603050405020304" pitchFamily="18" charset="0"/>
              </a:rPr>
              <a:t>is</a:t>
            </a:r>
            <a:r>
              <a:rPr lang="de-DE" sz="2000" b="1" dirty="0">
                <a:solidFill>
                  <a:srgbClr val="000000"/>
                </a:solidFill>
                <a:latin typeface="Arial" panose="020B0604020202020204" pitchFamily="34" charset="0"/>
                <a:cs typeface="Times New Roman" panose="02020603050405020304" pitchFamily="18" charset="0"/>
              </a:rPr>
              <a:t> </a:t>
            </a:r>
            <a:r>
              <a:rPr lang="de-DE" sz="2000" b="1" dirty="0" err="1">
                <a:solidFill>
                  <a:srgbClr val="000000"/>
                </a:solidFill>
                <a:latin typeface="Arial" panose="020B0604020202020204" pitchFamily="34" charset="0"/>
                <a:cs typeface="Times New Roman" panose="02020603050405020304" pitchFamily="18" charset="0"/>
              </a:rPr>
              <a:t>Affected</a:t>
            </a:r>
            <a:r>
              <a:rPr lang="de-DE" sz="2000" b="1" dirty="0">
                <a:solidFill>
                  <a:srgbClr val="000000"/>
                </a:solidFill>
                <a:latin typeface="Arial" panose="020B0604020202020204" pitchFamily="34" charset="0"/>
                <a:cs typeface="Times New Roman" panose="02020603050405020304" pitchFamily="18" charset="0"/>
              </a:rPr>
              <a:t> (1/2)</a:t>
            </a:r>
            <a:endParaRPr lang="de-DE" sz="2000" dirty="0"/>
          </a:p>
        </p:txBody>
      </p:sp>
      <p:pic>
        <p:nvPicPr>
          <p:cNvPr id="6" name="Grafik 5" descr="Ein Bild, das Text, Schrift, Grafiken, Logo enthält.&#10;&#10;KI-generierte Inhalte können fehlerhaft sein.">
            <a:extLst>
              <a:ext uri="{FF2B5EF4-FFF2-40B4-BE49-F238E27FC236}">
                <a16:creationId xmlns:a16="http://schemas.microsoft.com/office/drawing/2014/main" id="{79C3A3D7-0DA8-486C-2AA8-3C40BA129D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583" y="160754"/>
            <a:ext cx="778687" cy="294589"/>
          </a:xfrm>
          <a:prstGeom prst="rect">
            <a:avLst/>
          </a:prstGeom>
        </p:spPr>
      </p:pic>
      <p:pic>
        <p:nvPicPr>
          <p:cNvPr id="7" name="Grafik 6" descr="Ein Bild, das Text, Schrift, Screenshot, weiß enthält.&#10;&#10;KI-generierte Inhalte können fehlerhaft sein.">
            <a:extLst>
              <a:ext uri="{FF2B5EF4-FFF2-40B4-BE49-F238E27FC236}">
                <a16:creationId xmlns:a16="http://schemas.microsoft.com/office/drawing/2014/main" id="{B3887333-3494-0F9D-F604-6F5F620A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8045" y="160754"/>
            <a:ext cx="1022037" cy="294589"/>
          </a:xfrm>
          <a:prstGeom prst="rect">
            <a:avLst/>
          </a:prstGeom>
        </p:spPr>
      </p:pic>
      <p:pic>
        <p:nvPicPr>
          <p:cNvPr id="8" name="Grafik 7" descr="Ein Bild, das Text, Schrift, Logo, Grafiken enthält.&#10;&#10;KI-generierte Inhalte können fehlerhaft sein.">
            <a:extLst>
              <a:ext uri="{FF2B5EF4-FFF2-40B4-BE49-F238E27FC236}">
                <a16:creationId xmlns:a16="http://schemas.microsoft.com/office/drawing/2014/main" id="{3D3C55A0-8EC4-96B9-94F8-DA4C5DCA0C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7032" y="87880"/>
            <a:ext cx="606391" cy="405019"/>
          </a:xfrm>
          <a:prstGeom prst="rect">
            <a:avLst/>
          </a:prstGeom>
        </p:spPr>
      </p:pic>
      <p:pic>
        <p:nvPicPr>
          <p:cNvPr id="9" name="Grafik 8" descr="Ein Bild, das Text, Schrift, Logo, Grafiken enthält.&#10;&#10;KI-generierte Inhalte können fehlerhaft sein.">
            <a:extLst>
              <a:ext uri="{FF2B5EF4-FFF2-40B4-BE49-F238E27FC236}">
                <a16:creationId xmlns:a16="http://schemas.microsoft.com/office/drawing/2014/main" id="{0DC15B84-2D2D-020C-8C07-FAE7FE6A24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9592"/>
          <a:stretch>
            <a:fillRect/>
          </a:stretch>
        </p:blipFill>
        <p:spPr bwMode="auto">
          <a:xfrm>
            <a:off x="7984062" y="87880"/>
            <a:ext cx="912149" cy="320539"/>
          </a:xfrm>
          <a:prstGeom prst="rect">
            <a:avLst/>
          </a:prstGeom>
          <a:ln>
            <a:noFill/>
          </a:ln>
          <a:extLst>
            <a:ext uri="{53640926-AAD7-44D8-BBD7-CCE9431645EC}">
              <a14:shadowObscured xmlns:a14="http://schemas.microsoft.com/office/drawing/2010/main"/>
            </a:ext>
          </a:extLst>
        </p:spPr>
      </p:pic>
      <p:pic>
        <p:nvPicPr>
          <p:cNvPr id="10" name="Grafik 9" descr="Ein Bild, das Text, Logo, Schrift, Grafiken enthält.&#10;&#10;KI-generierte Inhalte können fehlerhaft sein.">
            <a:extLst>
              <a:ext uri="{FF2B5EF4-FFF2-40B4-BE49-F238E27FC236}">
                <a16:creationId xmlns:a16="http://schemas.microsoft.com/office/drawing/2014/main" id="{B979F584-B3E6-6338-B725-FEE3B5A36D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5168" y="79226"/>
            <a:ext cx="719746" cy="367993"/>
          </a:xfrm>
          <a:prstGeom prst="rect">
            <a:avLst/>
          </a:prstGeom>
        </p:spPr>
      </p:pic>
      <p:cxnSp>
        <p:nvCxnSpPr>
          <p:cNvPr id="13" name="Gerader Verbinder 12">
            <a:extLst>
              <a:ext uri="{FF2B5EF4-FFF2-40B4-BE49-F238E27FC236}">
                <a16:creationId xmlns:a16="http://schemas.microsoft.com/office/drawing/2014/main" id="{0B33A811-112E-A314-D9C1-15E01AF09092}"/>
              </a:ext>
            </a:extLst>
          </p:cNvPr>
          <p:cNvCxnSpPr/>
          <p:nvPr/>
        </p:nvCxnSpPr>
        <p:spPr>
          <a:xfrm>
            <a:off x="0" y="548641"/>
            <a:ext cx="12192000"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14" name="Fußzeilenplatzhalter 13">
            <a:extLst>
              <a:ext uri="{FF2B5EF4-FFF2-40B4-BE49-F238E27FC236}">
                <a16:creationId xmlns:a16="http://schemas.microsoft.com/office/drawing/2014/main" id="{E76D1D96-53C6-C7AA-54DE-0597CAD4937D}"/>
              </a:ext>
            </a:extLst>
          </p:cNvPr>
          <p:cNvSpPr>
            <a:spLocks noGrp="1"/>
          </p:cNvSpPr>
          <p:nvPr>
            <p:ph type="ftr" sz="quarter" idx="11"/>
          </p:nvPr>
        </p:nvSpPr>
        <p:spPr/>
        <p:txBody>
          <a:bodyPr/>
          <a:lstStyle/>
          <a:p>
            <a:r>
              <a:rPr lang="de-DE" sz="1000" dirty="0"/>
              <a:t>Info Session // Webinar // </a:t>
            </a:r>
            <a:r>
              <a:rPr lang="de-DE" sz="1000" dirty="0" err="1"/>
              <a:t>Draft</a:t>
            </a:r>
            <a:r>
              <a:rPr lang="de-DE" sz="1000" dirty="0"/>
              <a:t> EU Space Act  // 15 Sept 2025</a:t>
            </a:r>
          </a:p>
        </p:txBody>
      </p:sp>
      <p:sp>
        <p:nvSpPr>
          <p:cNvPr id="15" name="Foliennummernplatzhalter 14">
            <a:extLst>
              <a:ext uri="{FF2B5EF4-FFF2-40B4-BE49-F238E27FC236}">
                <a16:creationId xmlns:a16="http://schemas.microsoft.com/office/drawing/2014/main" id="{BC033C7A-AC2F-9227-2004-0C06A97AA8FE}"/>
              </a:ext>
            </a:extLst>
          </p:cNvPr>
          <p:cNvSpPr>
            <a:spLocks noGrp="1"/>
          </p:cNvSpPr>
          <p:nvPr>
            <p:ph type="sldNum" sz="quarter" idx="12"/>
          </p:nvPr>
        </p:nvSpPr>
        <p:spPr/>
        <p:txBody>
          <a:bodyPr/>
          <a:lstStyle/>
          <a:p>
            <a:fld id="{DB4C20BA-4C18-4ECC-BDB9-75BBAF44F74B}" type="slidenum">
              <a:rPr lang="de-DE" smtClean="0"/>
              <a:t>5</a:t>
            </a:fld>
            <a:endParaRPr lang="de-DE" dirty="0"/>
          </a:p>
        </p:txBody>
      </p:sp>
      <p:cxnSp>
        <p:nvCxnSpPr>
          <p:cNvPr id="20" name="Gerader Verbinder 19">
            <a:extLst>
              <a:ext uri="{FF2B5EF4-FFF2-40B4-BE49-F238E27FC236}">
                <a16:creationId xmlns:a16="http://schemas.microsoft.com/office/drawing/2014/main" id="{AC99C5EC-302D-DEE2-4466-36FF96F4C85B}"/>
              </a:ext>
            </a:extLst>
          </p:cNvPr>
          <p:cNvCxnSpPr/>
          <p:nvPr/>
        </p:nvCxnSpPr>
        <p:spPr>
          <a:xfrm>
            <a:off x="772575" y="1357163"/>
            <a:ext cx="11121695"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 name="Textplatzhalter 1">
            <a:extLst>
              <a:ext uri="{FF2B5EF4-FFF2-40B4-BE49-F238E27FC236}">
                <a16:creationId xmlns:a16="http://schemas.microsoft.com/office/drawing/2014/main" id="{5F9E1A12-D89C-4789-74E1-75826386EBFE}"/>
              </a:ext>
            </a:extLst>
          </p:cNvPr>
          <p:cNvSpPr txBox="1">
            <a:spLocks/>
          </p:cNvSpPr>
          <p:nvPr/>
        </p:nvSpPr>
        <p:spPr>
          <a:xfrm>
            <a:off x="796299" y="1639298"/>
            <a:ext cx="11121695" cy="4283076"/>
          </a:xfrm>
          <a:prstGeom prst="rect">
            <a:avLst/>
          </a:prstGeom>
          <a:solidFill>
            <a:schemeClr val="bg1">
              <a:lumMod val="95000"/>
              <a:alpha val="48000"/>
            </a:schemeClr>
          </a:solidFill>
        </p:spPr>
        <p:txBody>
          <a:bodyPr vert="horz" lIns="0" tIns="0" rIns="0" bIns="0" numCol="1" spcCol="216000" rtlCol="0">
            <a:noAutofit/>
          </a:bodyPr>
          <a:lstStyle>
            <a:lvl1pPr marL="0" indent="0" algn="l" defTabSz="914400" rtl="0" eaLnBrk="1" latinLnBrk="0" hangingPunct="1">
              <a:lnSpc>
                <a:spcPct val="103000"/>
              </a:lnSpc>
              <a:spcBef>
                <a:spcPts val="1200"/>
              </a:spcBef>
              <a:buFont typeface="Arial" panose="020B0604020202020204" pitchFamily="34" charset="0"/>
              <a:buNone/>
              <a:defRPr sz="1600" kern="1200">
                <a:solidFill>
                  <a:schemeClr val="tx2"/>
                </a:solidFill>
                <a:latin typeface="+mn-lt"/>
                <a:ea typeface="+mn-ea"/>
                <a:cs typeface="+mn-cs"/>
              </a:defRPr>
            </a:lvl1pPr>
            <a:lvl2pPr marL="285750" indent="-285750" algn="l" defTabSz="914400" rtl="0" eaLnBrk="1" latinLnBrk="0" hangingPunct="1">
              <a:lnSpc>
                <a:spcPct val="103000"/>
              </a:lnSpc>
              <a:spcBef>
                <a:spcPts val="600"/>
              </a:spcBef>
              <a:buClr>
                <a:schemeClr val="accent1"/>
              </a:buClr>
              <a:buFont typeface="Wingdings 2" panose="05020102010507070707" pitchFamily="18" charset="2"/>
              <a:buChar char="¾"/>
              <a:defRPr sz="1600" kern="1200">
                <a:solidFill>
                  <a:schemeClr val="tx2"/>
                </a:solidFill>
                <a:latin typeface="+mn-lt"/>
                <a:ea typeface="+mn-ea"/>
                <a:cs typeface="+mn-cs"/>
              </a:defRPr>
            </a:lvl2pPr>
            <a:lvl3pPr marL="0" indent="0" algn="l" defTabSz="914400" rtl="0" eaLnBrk="1" latinLnBrk="0" hangingPunct="1">
              <a:lnSpc>
                <a:spcPct val="103000"/>
              </a:lnSpc>
              <a:spcBef>
                <a:spcPts val="1200"/>
              </a:spcBef>
              <a:buFont typeface="Arial" panose="020B0604020202020204" pitchFamily="34" charset="0"/>
              <a:buNone/>
              <a:defRPr sz="1600" b="1" kern="1200">
                <a:solidFill>
                  <a:schemeClr val="tx2"/>
                </a:solidFill>
                <a:latin typeface="+mn-lt"/>
                <a:ea typeface="+mn-ea"/>
                <a:cs typeface="+mn-cs"/>
              </a:defRPr>
            </a:lvl3pPr>
            <a:lvl4pPr marL="0" indent="0" algn="l" defTabSz="914400" rtl="0" eaLnBrk="1" latinLnBrk="0" hangingPunct="1">
              <a:lnSpc>
                <a:spcPct val="103000"/>
              </a:lnSpc>
              <a:spcBef>
                <a:spcPts val="1200"/>
              </a:spcBef>
              <a:buFont typeface="+mj-lt"/>
              <a:buNone/>
              <a:defRPr sz="1400" kern="1200">
                <a:solidFill>
                  <a:schemeClr val="tx2"/>
                </a:solidFill>
                <a:latin typeface="+mn-lt"/>
                <a:ea typeface="+mn-ea"/>
                <a:cs typeface="+mn-cs"/>
              </a:defRPr>
            </a:lvl4pPr>
            <a:lvl5pPr marL="252000" indent="-252000" algn="l" defTabSz="914400" rtl="0" eaLnBrk="1" latinLnBrk="0" hangingPunct="1">
              <a:lnSpc>
                <a:spcPct val="103000"/>
              </a:lnSpc>
              <a:spcBef>
                <a:spcPts val="600"/>
              </a:spcBef>
              <a:buClr>
                <a:schemeClr val="accent1"/>
              </a:buClr>
              <a:buFont typeface="Wingdings 2" panose="05020102010507070707" pitchFamily="18" charset="2"/>
              <a:buChar char="¾"/>
              <a:defRPr sz="1400" kern="1200">
                <a:solidFill>
                  <a:schemeClr val="tx2"/>
                </a:solidFill>
                <a:latin typeface="+mn-lt"/>
                <a:ea typeface="+mn-ea"/>
                <a:cs typeface="+mn-cs"/>
              </a:defRPr>
            </a:lvl5pPr>
            <a:lvl6pPr marL="468000" indent="-216000" algn="l" defTabSz="914400" rtl="0" eaLnBrk="1" latinLnBrk="0" hangingPunct="1">
              <a:lnSpc>
                <a:spcPct val="103000"/>
              </a:lnSpc>
              <a:spcBef>
                <a:spcPts val="600"/>
              </a:spcBef>
              <a:buClr>
                <a:schemeClr val="accent1"/>
              </a:buClr>
              <a:buFont typeface="Symbol" panose="05050102010706020507" pitchFamily="18" charset="2"/>
              <a:buChar char="-"/>
              <a:defRPr sz="1400" b="0" kern="1200">
                <a:solidFill>
                  <a:schemeClr val="tx2"/>
                </a:solidFill>
                <a:latin typeface="+mn-lt"/>
                <a:ea typeface="+mn-ea"/>
                <a:cs typeface="+mn-cs"/>
              </a:defRPr>
            </a:lvl6pPr>
            <a:lvl7pPr marL="648000" indent="-162000" algn="l" defTabSz="914400" rtl="0" eaLnBrk="1" latinLnBrk="0" hangingPunct="1">
              <a:lnSpc>
                <a:spcPct val="103000"/>
              </a:lnSpc>
              <a:spcBef>
                <a:spcPts val="600"/>
              </a:spcBef>
              <a:buClr>
                <a:schemeClr val="accent1"/>
              </a:buClr>
              <a:buFont typeface="Arial" panose="020B0604020202020204" pitchFamily="34" charset="0"/>
              <a:buChar char="•"/>
              <a:defRPr sz="1200" kern="1200">
                <a:solidFill>
                  <a:schemeClr val="tx2"/>
                </a:solidFill>
                <a:latin typeface="+mn-lt"/>
                <a:ea typeface="+mn-ea"/>
                <a:cs typeface="+mn-cs"/>
              </a:defRPr>
            </a:lvl7pPr>
            <a:lvl8pPr marL="0" indent="0" algn="l" defTabSz="914400" rtl="0" eaLnBrk="1" latinLnBrk="0" hangingPunct="1">
              <a:lnSpc>
                <a:spcPct val="103000"/>
              </a:lnSpc>
              <a:spcBef>
                <a:spcPts val="1200"/>
              </a:spcBef>
              <a:buClr>
                <a:schemeClr val="accent1"/>
              </a:buClr>
              <a:buFont typeface="Wingdings 2" panose="05020102010507070707" pitchFamily="18" charset="2"/>
              <a:buNone/>
              <a:defRPr sz="1400" b="1" kern="1200">
                <a:solidFill>
                  <a:schemeClr val="tx2"/>
                </a:solidFill>
                <a:latin typeface="+mn-lt"/>
                <a:ea typeface="+mn-ea"/>
                <a:cs typeface="+mn-cs"/>
              </a:defRPr>
            </a:lvl8pPr>
            <a:lvl9pPr marL="252000" indent="-252000" algn="l" defTabSz="914400" rtl="0" eaLnBrk="1" latinLnBrk="0" hangingPunct="1">
              <a:lnSpc>
                <a:spcPct val="103000"/>
              </a:lnSpc>
              <a:spcBef>
                <a:spcPts val="600"/>
              </a:spcBef>
              <a:buFontTx/>
              <a:buBlip>
                <a:blip r:embed="rId7"/>
              </a:buBlip>
              <a:tabLst/>
              <a:defRPr sz="1400" b="0" kern="1200">
                <a:solidFill>
                  <a:schemeClr val="tx2"/>
                </a:solidFill>
                <a:latin typeface="+mn-lt"/>
                <a:ea typeface="+mn-ea"/>
                <a:cs typeface="+mn-cs"/>
              </a:defRPr>
            </a:lvl9pPr>
          </a:lstStyle>
          <a:p>
            <a:pPr marL="342900" marR="0" lvl="0" indent="-342900" algn="l" defTabSz="914400" rtl="0" eaLnBrk="1" fontAlgn="auto" latinLnBrk="0" hangingPunct="1">
              <a:lnSpc>
                <a:spcPct val="103000"/>
              </a:lnSpc>
              <a:spcBef>
                <a:spcPts val="600"/>
              </a:spcBef>
              <a:spcAft>
                <a:spcPts val="600"/>
              </a:spcAft>
              <a:buClrTx/>
              <a:buSzTx/>
              <a:buFont typeface="Symbol" panose="05050102010706020507" pitchFamily="18" charset="2"/>
              <a:buChar char=""/>
              <a:tabLst>
                <a:tab pos="228600" algn="l"/>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Entities Covered</a:t>
            </a:r>
            <a:endParaRPr kumimoji="0" lang="de-DE"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628650" marR="0" lvl="1" indent="-342900" algn="l" defTabSz="914400" rtl="0" eaLnBrk="1" fontAlgn="auto" latinLnBrk="0" hangingPunct="1">
              <a:lnSpc>
                <a:spcPct val="103000"/>
              </a:lnSpc>
              <a:spcBef>
                <a:spcPts val="600"/>
              </a:spcBef>
              <a:spcAft>
                <a:spcPts val="600"/>
              </a:spcAft>
              <a:buClr>
                <a:srgbClr val="84B100"/>
              </a:buClr>
              <a:buSzTx/>
              <a:buFont typeface="Symbol" panose="05050102010706020507" pitchFamily="18" charset="2"/>
              <a:buChar char=""/>
              <a:tabLst>
                <a:tab pos="228600" algn="l"/>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Space operators (satellite owners, launch providers, ground segment operators) </a:t>
            </a: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628650" marR="0" lvl="1" indent="-342900" algn="l" defTabSz="914400" rtl="0" eaLnBrk="1" fontAlgn="auto" latinLnBrk="0" hangingPunct="1">
              <a:lnSpc>
                <a:spcPct val="103000"/>
              </a:lnSpc>
              <a:spcBef>
                <a:spcPts val="600"/>
              </a:spcBef>
              <a:spcAft>
                <a:spcPts val="600"/>
              </a:spcAft>
              <a:buClr>
                <a:srgbClr val="84B100"/>
              </a:buClr>
              <a:buSzTx/>
              <a:buFont typeface="Symbol" panose="05050102010706020507" pitchFamily="18" charset="2"/>
              <a:buChar char=""/>
              <a:tabLst>
                <a:tab pos="228600" algn="l"/>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Collision avoidance service providers </a:t>
            </a: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628650" marR="0" lvl="1" indent="-342900" algn="l" defTabSz="914400" rtl="0" eaLnBrk="1" fontAlgn="auto" latinLnBrk="0" hangingPunct="1">
              <a:lnSpc>
                <a:spcPct val="103000"/>
              </a:lnSpc>
              <a:spcBef>
                <a:spcPts val="600"/>
              </a:spcBef>
              <a:spcAft>
                <a:spcPts val="600"/>
              </a:spcAft>
              <a:buClr>
                <a:srgbClr val="84B100"/>
              </a:buClr>
              <a:buSzTx/>
              <a:buFont typeface="Symbol" panose="05050102010706020507" pitchFamily="18" charset="2"/>
              <a:buChar char=""/>
              <a:tabLst>
                <a:tab pos="228600" algn="l"/>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Primary providers of space-based data </a:t>
            </a: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628650" marR="0" lvl="1" indent="-342900" algn="l" defTabSz="914400" rtl="0" eaLnBrk="1" fontAlgn="auto" latinLnBrk="0" hangingPunct="1">
              <a:lnSpc>
                <a:spcPct val="103000"/>
              </a:lnSpc>
              <a:spcBef>
                <a:spcPts val="600"/>
              </a:spcBef>
              <a:spcAft>
                <a:spcPts val="600"/>
              </a:spcAft>
              <a:buClr>
                <a:srgbClr val="84B100"/>
              </a:buClr>
              <a:buSzTx/>
              <a:buFont typeface="Symbol" panose="05050102010706020507" pitchFamily="18" charset="2"/>
              <a:buChar char=""/>
              <a:tabLst>
                <a:tab pos="228600" algn="l"/>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International organizations (e.g., ESA, EUMETSAT) </a:t>
            </a: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628650" marR="0" lvl="1" indent="-342900" algn="l" defTabSz="914400" rtl="0" eaLnBrk="1" fontAlgn="auto" latinLnBrk="0" hangingPunct="1">
              <a:lnSpc>
                <a:spcPct val="103000"/>
              </a:lnSpc>
              <a:spcBef>
                <a:spcPts val="600"/>
              </a:spcBef>
              <a:spcAft>
                <a:spcPts val="600"/>
              </a:spcAft>
              <a:buClr>
                <a:srgbClr val="84B100"/>
              </a:buClr>
              <a:buSzTx/>
              <a:buFont typeface="Symbol" panose="05050102010706020507" pitchFamily="18" charset="2"/>
              <a:buChar char=""/>
              <a:tabLst>
                <a:tab pos="228600" algn="l"/>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Third-country operators providing services/data in the EU</a:t>
            </a:r>
          </a:p>
          <a:p>
            <a:pPr marR="0" lvl="1" indent="0" algn="l" defTabSz="914400" rtl="0" eaLnBrk="1" fontAlgn="auto" latinLnBrk="0" hangingPunct="1">
              <a:lnSpc>
                <a:spcPct val="103000"/>
              </a:lnSpc>
              <a:spcBef>
                <a:spcPts val="600"/>
              </a:spcBef>
              <a:spcAft>
                <a:spcPts val="600"/>
              </a:spcAft>
              <a:buClr>
                <a:srgbClr val="84B100"/>
              </a:buClr>
              <a:buSzTx/>
              <a:buNone/>
              <a:tabLst>
                <a:tab pos="228600" algn="l"/>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 </a:t>
            </a: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342900" marR="0" lvl="0" indent="-342900" algn="l" defTabSz="914400" rtl="0" eaLnBrk="1" fontAlgn="auto" latinLnBrk="0" hangingPunct="1">
              <a:lnSpc>
                <a:spcPct val="103000"/>
              </a:lnSpc>
              <a:spcBef>
                <a:spcPts val="600"/>
              </a:spcBef>
              <a:spcAft>
                <a:spcPts val="600"/>
              </a:spcAft>
              <a:buClrTx/>
              <a:buSzTx/>
              <a:buFont typeface="Symbol" panose="05050102010706020507" pitchFamily="18" charset="2"/>
              <a:buChar char=""/>
              <a:tabLst>
                <a:tab pos="228600" algn="l"/>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Exclusions</a:t>
            </a:r>
            <a:endParaRPr kumimoji="0" lang="de-DE"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628650" marR="0" lvl="1" indent="-342900" algn="l" defTabSz="914400" rtl="0" eaLnBrk="1" fontAlgn="auto" latinLnBrk="0" hangingPunct="1">
              <a:lnSpc>
                <a:spcPct val="103000"/>
              </a:lnSpc>
              <a:spcBef>
                <a:spcPts val="600"/>
              </a:spcBef>
              <a:spcAft>
                <a:spcPts val="600"/>
              </a:spcAft>
              <a:buClr>
                <a:srgbClr val="84B100"/>
              </a:buClr>
              <a:buSzTx/>
              <a:buFont typeface="Symbol" panose="05050102010706020507" pitchFamily="18" charset="2"/>
              <a:buChar char=""/>
              <a:tabLst>
                <a:tab pos="228600" algn="l"/>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Space objects used exclusively for defense/national security</a:t>
            </a: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628650" marR="0" lvl="1" indent="-342900" algn="l" defTabSz="914400" rtl="0" eaLnBrk="1" fontAlgn="auto" latinLnBrk="0" hangingPunct="1">
              <a:lnSpc>
                <a:spcPct val="103000"/>
              </a:lnSpc>
              <a:spcBef>
                <a:spcPts val="600"/>
              </a:spcBef>
              <a:spcAft>
                <a:spcPts val="600"/>
              </a:spcAft>
              <a:buClr>
                <a:srgbClr val="84B100"/>
              </a:buClr>
              <a:buSzTx/>
              <a:buFont typeface="Symbol" panose="05050102010706020507" pitchFamily="18" charset="2"/>
              <a:buChar char=""/>
              <a:tabLst>
                <a:tab pos="228600" algn="l"/>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Assets launched before January 1, 2030</a:t>
            </a: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285750" marR="0" lvl="1" indent="0" algn="l" defTabSz="914400" rtl="0" eaLnBrk="1" fontAlgn="auto" latinLnBrk="0" hangingPunct="1">
              <a:lnSpc>
                <a:spcPct val="103000"/>
              </a:lnSpc>
              <a:spcBef>
                <a:spcPts val="600"/>
              </a:spcBef>
              <a:spcAft>
                <a:spcPts val="600"/>
              </a:spcAft>
              <a:buClr>
                <a:srgbClr val="84B100"/>
              </a:buClr>
              <a:buSzTx/>
              <a:buFont typeface="Wingdings 2" panose="05020102010507070707" pitchFamily="18" charset="2"/>
              <a:buNone/>
              <a:tabLst>
                <a:tab pos="228600" algn="l"/>
              </a:tabLst>
              <a:defRPr/>
            </a:pP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628650" marR="0" lvl="1" indent="-342900" algn="l" defTabSz="914400" rtl="0" eaLnBrk="1" fontAlgn="auto" latinLnBrk="0" hangingPunct="1">
              <a:lnSpc>
                <a:spcPct val="103000"/>
              </a:lnSpc>
              <a:spcBef>
                <a:spcPts val="600"/>
              </a:spcBef>
              <a:spcAft>
                <a:spcPts val="600"/>
              </a:spcAft>
              <a:buClr>
                <a:srgbClr val="84B100"/>
              </a:buClr>
              <a:buSzTx/>
              <a:buFont typeface="Symbol" panose="05050102010706020507" pitchFamily="18" charset="2"/>
              <a:buChar char=""/>
              <a:tabLst>
                <a:tab pos="228600" algn="l"/>
              </a:tabLst>
              <a:defRPr/>
            </a:pPr>
            <a:endParaRPr kumimoji="0" lang="de-DE" sz="16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3000"/>
              </a:lnSpc>
              <a:spcBef>
                <a:spcPts val="1200"/>
              </a:spcBef>
              <a:spcAft>
                <a:spcPts val="0"/>
              </a:spcAft>
              <a:buClrTx/>
              <a:buSzTx/>
              <a:buFont typeface="Arial" panose="020B0604020202020204" pitchFamily="34" charset="0"/>
              <a:buNone/>
              <a:tabLst/>
              <a:defRPr/>
            </a:pPr>
            <a:endParaRPr kumimoji="0" lang="de-DE" sz="1600" b="0" i="0" u="none" strike="noStrike" kern="1200" cap="none" spc="0" normalizeH="0" baseline="0" noProof="0" dirty="0">
              <a:ln>
                <a:noFill/>
              </a:ln>
              <a:solidFill>
                <a:srgbClr val="323232"/>
              </a:solidFill>
              <a:effectLst/>
              <a:uLnTx/>
              <a:uFillTx/>
              <a:latin typeface="Arial"/>
              <a:ea typeface="+mn-ea"/>
              <a:cs typeface="+mn-cs"/>
            </a:endParaRPr>
          </a:p>
        </p:txBody>
      </p:sp>
    </p:spTree>
    <p:extLst>
      <p:ext uri="{BB962C8B-B14F-4D97-AF65-F5344CB8AC3E}">
        <p14:creationId xmlns:p14="http://schemas.microsoft.com/office/powerpoint/2010/main" val="284016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89C3D-DBE1-B17F-35A0-B6D7A2B041DF}"/>
            </a:ext>
          </a:extLst>
        </p:cNvPr>
        <p:cNvGrpSpPr/>
        <p:nvPr/>
      </p:nvGrpSpPr>
      <p:grpSpPr>
        <a:xfrm>
          <a:off x="0" y="0"/>
          <a:ext cx="0" cy="0"/>
          <a:chOff x="0" y="0"/>
          <a:chExt cx="0" cy="0"/>
        </a:xfrm>
      </p:grpSpPr>
      <p:sp>
        <p:nvSpPr>
          <p:cNvPr id="5" name="Titel 2">
            <a:extLst>
              <a:ext uri="{FF2B5EF4-FFF2-40B4-BE49-F238E27FC236}">
                <a16:creationId xmlns:a16="http://schemas.microsoft.com/office/drawing/2014/main" id="{85FEEB40-DD29-C456-877B-D272B88225AA}"/>
              </a:ext>
            </a:extLst>
          </p:cNvPr>
          <p:cNvSpPr>
            <a:spLocks noGrp="1"/>
          </p:cNvSpPr>
          <p:nvPr>
            <p:ph type="title"/>
          </p:nvPr>
        </p:nvSpPr>
        <p:spPr>
          <a:xfrm>
            <a:off x="666208" y="754121"/>
            <a:ext cx="11119201" cy="885177"/>
          </a:xfrm>
        </p:spPr>
        <p:txBody>
          <a:bodyPr>
            <a:normAutofit/>
          </a:bodyPr>
          <a:lstStyle/>
          <a:p>
            <a:pPr>
              <a:lnSpc>
                <a:spcPct val="100000"/>
              </a:lnSpc>
              <a:spcBef>
                <a:spcPts val="600"/>
              </a:spcBef>
              <a:spcAft>
                <a:spcPts val="600"/>
              </a:spcAft>
            </a:pPr>
            <a:r>
              <a:rPr lang="de-DE" sz="2000" b="1" dirty="0">
                <a:solidFill>
                  <a:srgbClr val="000000"/>
                </a:solidFill>
                <a:latin typeface="Arial" panose="020B0604020202020204" pitchFamily="34" charset="0"/>
                <a:cs typeface="Times New Roman" panose="02020603050405020304" pitchFamily="18" charset="0"/>
              </a:rPr>
              <a:t>3  </a:t>
            </a:r>
            <a:r>
              <a:rPr lang="de-DE" sz="2000" b="1" dirty="0" err="1">
                <a:solidFill>
                  <a:srgbClr val="000000"/>
                </a:solidFill>
                <a:latin typeface="Arial" panose="020B0604020202020204" pitchFamily="34" charset="0"/>
                <a:cs typeface="Times New Roman" panose="02020603050405020304" pitchFamily="18" charset="0"/>
              </a:rPr>
              <a:t>Scope</a:t>
            </a:r>
            <a:r>
              <a:rPr lang="de-DE" sz="2000" b="1" dirty="0">
                <a:solidFill>
                  <a:srgbClr val="000000"/>
                </a:solidFill>
                <a:latin typeface="Arial" panose="020B0604020202020204" pitchFamily="34" charset="0"/>
                <a:cs typeface="Times New Roman" panose="02020603050405020304" pitchFamily="18" charset="0"/>
              </a:rPr>
              <a:t>: Who </a:t>
            </a:r>
            <a:r>
              <a:rPr lang="de-DE" sz="2000" b="1" dirty="0" err="1">
                <a:solidFill>
                  <a:srgbClr val="000000"/>
                </a:solidFill>
                <a:latin typeface="Arial" panose="020B0604020202020204" pitchFamily="34" charset="0"/>
                <a:cs typeface="Times New Roman" panose="02020603050405020304" pitchFamily="18" charset="0"/>
              </a:rPr>
              <a:t>is</a:t>
            </a:r>
            <a:r>
              <a:rPr lang="de-DE" sz="2000" b="1" dirty="0">
                <a:solidFill>
                  <a:srgbClr val="000000"/>
                </a:solidFill>
                <a:latin typeface="Arial" panose="020B0604020202020204" pitchFamily="34" charset="0"/>
                <a:cs typeface="Times New Roman" panose="02020603050405020304" pitchFamily="18" charset="0"/>
              </a:rPr>
              <a:t> </a:t>
            </a:r>
            <a:r>
              <a:rPr lang="de-DE" sz="2000" b="1" dirty="0" err="1">
                <a:solidFill>
                  <a:srgbClr val="000000"/>
                </a:solidFill>
                <a:latin typeface="Arial" panose="020B0604020202020204" pitchFamily="34" charset="0"/>
                <a:cs typeface="Times New Roman" panose="02020603050405020304" pitchFamily="18" charset="0"/>
              </a:rPr>
              <a:t>Affected</a:t>
            </a:r>
            <a:r>
              <a:rPr lang="de-DE" sz="2000" b="1" dirty="0">
                <a:solidFill>
                  <a:srgbClr val="000000"/>
                </a:solidFill>
                <a:latin typeface="Arial" panose="020B0604020202020204" pitchFamily="34" charset="0"/>
                <a:cs typeface="Times New Roman" panose="02020603050405020304" pitchFamily="18" charset="0"/>
              </a:rPr>
              <a:t> (2/2)</a:t>
            </a:r>
            <a:endParaRPr lang="de-DE" sz="2000" dirty="0"/>
          </a:p>
        </p:txBody>
      </p:sp>
      <p:pic>
        <p:nvPicPr>
          <p:cNvPr id="6" name="Grafik 5" descr="Ein Bild, das Text, Schrift, Grafiken, Logo enthält.&#10;&#10;KI-generierte Inhalte können fehlerhaft sein.">
            <a:extLst>
              <a:ext uri="{FF2B5EF4-FFF2-40B4-BE49-F238E27FC236}">
                <a16:creationId xmlns:a16="http://schemas.microsoft.com/office/drawing/2014/main" id="{3435501C-D0A7-AB65-35BF-E276D40BB8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583" y="160754"/>
            <a:ext cx="778687" cy="294589"/>
          </a:xfrm>
          <a:prstGeom prst="rect">
            <a:avLst/>
          </a:prstGeom>
        </p:spPr>
      </p:pic>
      <p:pic>
        <p:nvPicPr>
          <p:cNvPr id="7" name="Grafik 6" descr="Ein Bild, das Text, Schrift, Screenshot, weiß enthält.&#10;&#10;KI-generierte Inhalte können fehlerhaft sein.">
            <a:extLst>
              <a:ext uri="{FF2B5EF4-FFF2-40B4-BE49-F238E27FC236}">
                <a16:creationId xmlns:a16="http://schemas.microsoft.com/office/drawing/2014/main" id="{4C99D1E6-D53D-7EC0-F4E0-B0ED6619F7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8045" y="160754"/>
            <a:ext cx="1022037" cy="294589"/>
          </a:xfrm>
          <a:prstGeom prst="rect">
            <a:avLst/>
          </a:prstGeom>
        </p:spPr>
      </p:pic>
      <p:pic>
        <p:nvPicPr>
          <p:cNvPr id="8" name="Grafik 7" descr="Ein Bild, das Text, Schrift, Logo, Grafiken enthält.&#10;&#10;KI-generierte Inhalte können fehlerhaft sein.">
            <a:extLst>
              <a:ext uri="{FF2B5EF4-FFF2-40B4-BE49-F238E27FC236}">
                <a16:creationId xmlns:a16="http://schemas.microsoft.com/office/drawing/2014/main" id="{DD811A95-FA06-605B-8B82-05CCC45452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7032" y="87880"/>
            <a:ext cx="606391" cy="405019"/>
          </a:xfrm>
          <a:prstGeom prst="rect">
            <a:avLst/>
          </a:prstGeom>
        </p:spPr>
      </p:pic>
      <p:pic>
        <p:nvPicPr>
          <p:cNvPr id="9" name="Grafik 8" descr="Ein Bild, das Text, Schrift, Logo, Grafiken enthält.&#10;&#10;KI-generierte Inhalte können fehlerhaft sein.">
            <a:extLst>
              <a:ext uri="{FF2B5EF4-FFF2-40B4-BE49-F238E27FC236}">
                <a16:creationId xmlns:a16="http://schemas.microsoft.com/office/drawing/2014/main" id="{399F0B20-E1DF-C4A3-9BFD-FA5E831AD4E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9592"/>
          <a:stretch>
            <a:fillRect/>
          </a:stretch>
        </p:blipFill>
        <p:spPr bwMode="auto">
          <a:xfrm>
            <a:off x="7984062" y="87880"/>
            <a:ext cx="912149" cy="320539"/>
          </a:xfrm>
          <a:prstGeom prst="rect">
            <a:avLst/>
          </a:prstGeom>
          <a:ln>
            <a:noFill/>
          </a:ln>
          <a:extLst>
            <a:ext uri="{53640926-AAD7-44D8-BBD7-CCE9431645EC}">
              <a14:shadowObscured xmlns:a14="http://schemas.microsoft.com/office/drawing/2010/main"/>
            </a:ext>
          </a:extLst>
        </p:spPr>
      </p:pic>
      <p:pic>
        <p:nvPicPr>
          <p:cNvPr id="10" name="Grafik 9" descr="Ein Bild, das Text, Logo, Schrift, Grafiken enthält.&#10;&#10;KI-generierte Inhalte können fehlerhaft sein.">
            <a:extLst>
              <a:ext uri="{FF2B5EF4-FFF2-40B4-BE49-F238E27FC236}">
                <a16:creationId xmlns:a16="http://schemas.microsoft.com/office/drawing/2014/main" id="{0FED5056-4E48-30C6-31C7-16DC3E4952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5168" y="79226"/>
            <a:ext cx="719746" cy="367993"/>
          </a:xfrm>
          <a:prstGeom prst="rect">
            <a:avLst/>
          </a:prstGeom>
        </p:spPr>
      </p:pic>
      <p:cxnSp>
        <p:nvCxnSpPr>
          <p:cNvPr id="13" name="Gerader Verbinder 12">
            <a:extLst>
              <a:ext uri="{FF2B5EF4-FFF2-40B4-BE49-F238E27FC236}">
                <a16:creationId xmlns:a16="http://schemas.microsoft.com/office/drawing/2014/main" id="{3FF6B320-1DA0-4182-4D35-FD8D7B066478}"/>
              </a:ext>
            </a:extLst>
          </p:cNvPr>
          <p:cNvCxnSpPr/>
          <p:nvPr/>
        </p:nvCxnSpPr>
        <p:spPr>
          <a:xfrm>
            <a:off x="0" y="548641"/>
            <a:ext cx="12192000"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14" name="Fußzeilenplatzhalter 13">
            <a:extLst>
              <a:ext uri="{FF2B5EF4-FFF2-40B4-BE49-F238E27FC236}">
                <a16:creationId xmlns:a16="http://schemas.microsoft.com/office/drawing/2014/main" id="{DF79A8D8-C48F-43E1-1517-1955AD0FF289}"/>
              </a:ext>
            </a:extLst>
          </p:cNvPr>
          <p:cNvSpPr>
            <a:spLocks noGrp="1"/>
          </p:cNvSpPr>
          <p:nvPr>
            <p:ph type="ftr" sz="quarter" idx="11"/>
          </p:nvPr>
        </p:nvSpPr>
        <p:spPr/>
        <p:txBody>
          <a:bodyPr/>
          <a:lstStyle/>
          <a:p>
            <a:r>
              <a:rPr lang="de-DE" sz="1000" dirty="0"/>
              <a:t>Info Session // Webinar // </a:t>
            </a:r>
            <a:r>
              <a:rPr lang="de-DE" sz="1000" dirty="0" err="1"/>
              <a:t>Draft</a:t>
            </a:r>
            <a:r>
              <a:rPr lang="de-DE" sz="1000" dirty="0"/>
              <a:t> EU Space Act  // 15 Sept 2025</a:t>
            </a:r>
          </a:p>
        </p:txBody>
      </p:sp>
      <p:sp>
        <p:nvSpPr>
          <p:cNvPr id="15" name="Foliennummernplatzhalter 14">
            <a:extLst>
              <a:ext uri="{FF2B5EF4-FFF2-40B4-BE49-F238E27FC236}">
                <a16:creationId xmlns:a16="http://schemas.microsoft.com/office/drawing/2014/main" id="{214BC8FD-1464-33EC-F8E1-AE573B2CCD62}"/>
              </a:ext>
            </a:extLst>
          </p:cNvPr>
          <p:cNvSpPr>
            <a:spLocks noGrp="1"/>
          </p:cNvSpPr>
          <p:nvPr>
            <p:ph type="sldNum" sz="quarter" idx="12"/>
          </p:nvPr>
        </p:nvSpPr>
        <p:spPr/>
        <p:txBody>
          <a:bodyPr/>
          <a:lstStyle/>
          <a:p>
            <a:fld id="{DB4C20BA-4C18-4ECC-BDB9-75BBAF44F74B}" type="slidenum">
              <a:rPr lang="de-DE" smtClean="0"/>
              <a:t>6</a:t>
            </a:fld>
            <a:endParaRPr lang="de-DE" dirty="0"/>
          </a:p>
        </p:txBody>
      </p:sp>
      <p:cxnSp>
        <p:nvCxnSpPr>
          <p:cNvPr id="20" name="Gerader Verbinder 19">
            <a:extLst>
              <a:ext uri="{FF2B5EF4-FFF2-40B4-BE49-F238E27FC236}">
                <a16:creationId xmlns:a16="http://schemas.microsoft.com/office/drawing/2014/main" id="{9598D9BE-8750-4A9D-6E83-3345E4226A89}"/>
              </a:ext>
            </a:extLst>
          </p:cNvPr>
          <p:cNvCxnSpPr/>
          <p:nvPr/>
        </p:nvCxnSpPr>
        <p:spPr>
          <a:xfrm>
            <a:off x="772575" y="1357163"/>
            <a:ext cx="11121695"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 name="Textplatzhalter 1">
            <a:extLst>
              <a:ext uri="{FF2B5EF4-FFF2-40B4-BE49-F238E27FC236}">
                <a16:creationId xmlns:a16="http://schemas.microsoft.com/office/drawing/2014/main" id="{F6937A87-E56C-4446-5FEA-5E891F212A70}"/>
              </a:ext>
            </a:extLst>
          </p:cNvPr>
          <p:cNvSpPr txBox="1">
            <a:spLocks/>
          </p:cNvSpPr>
          <p:nvPr/>
        </p:nvSpPr>
        <p:spPr>
          <a:xfrm>
            <a:off x="772575" y="1557336"/>
            <a:ext cx="11121695" cy="4799014"/>
          </a:xfrm>
          <a:prstGeom prst="rect">
            <a:avLst/>
          </a:prstGeom>
          <a:solidFill>
            <a:schemeClr val="bg1">
              <a:lumMod val="95000"/>
              <a:alpha val="50000"/>
            </a:schemeClr>
          </a:solidFill>
        </p:spPr>
        <p:txBody>
          <a:bodyPr vert="horz" lIns="0" tIns="0" rIns="0" bIns="0" numCol="1" spcCol="216000" rtlCol="0">
            <a:noAutofit/>
          </a:bodyPr>
          <a:lstStyle>
            <a:lvl1pPr marL="0" indent="0" algn="l" defTabSz="914400" rtl="0" eaLnBrk="1" latinLnBrk="0" hangingPunct="1">
              <a:lnSpc>
                <a:spcPct val="103000"/>
              </a:lnSpc>
              <a:spcBef>
                <a:spcPts val="1200"/>
              </a:spcBef>
              <a:buFont typeface="Arial" panose="020B0604020202020204" pitchFamily="34" charset="0"/>
              <a:buNone/>
              <a:defRPr sz="1600" kern="1200">
                <a:solidFill>
                  <a:schemeClr val="tx2"/>
                </a:solidFill>
                <a:latin typeface="+mn-lt"/>
                <a:ea typeface="+mn-ea"/>
                <a:cs typeface="+mn-cs"/>
              </a:defRPr>
            </a:lvl1pPr>
            <a:lvl2pPr marL="285750" indent="-285750" algn="l" defTabSz="914400" rtl="0" eaLnBrk="1" latinLnBrk="0" hangingPunct="1">
              <a:lnSpc>
                <a:spcPct val="103000"/>
              </a:lnSpc>
              <a:spcBef>
                <a:spcPts val="600"/>
              </a:spcBef>
              <a:buClr>
                <a:schemeClr val="accent1"/>
              </a:buClr>
              <a:buFont typeface="Wingdings 2" panose="05020102010507070707" pitchFamily="18" charset="2"/>
              <a:buChar char="¾"/>
              <a:defRPr sz="1600" kern="1200">
                <a:solidFill>
                  <a:schemeClr val="tx2"/>
                </a:solidFill>
                <a:latin typeface="+mn-lt"/>
                <a:ea typeface="+mn-ea"/>
                <a:cs typeface="+mn-cs"/>
              </a:defRPr>
            </a:lvl2pPr>
            <a:lvl3pPr marL="0" indent="0" algn="l" defTabSz="914400" rtl="0" eaLnBrk="1" latinLnBrk="0" hangingPunct="1">
              <a:lnSpc>
                <a:spcPct val="103000"/>
              </a:lnSpc>
              <a:spcBef>
                <a:spcPts val="1200"/>
              </a:spcBef>
              <a:buFont typeface="Arial" panose="020B0604020202020204" pitchFamily="34" charset="0"/>
              <a:buNone/>
              <a:defRPr sz="1600" b="1" kern="1200">
                <a:solidFill>
                  <a:schemeClr val="tx2"/>
                </a:solidFill>
                <a:latin typeface="+mn-lt"/>
                <a:ea typeface="+mn-ea"/>
                <a:cs typeface="+mn-cs"/>
              </a:defRPr>
            </a:lvl3pPr>
            <a:lvl4pPr marL="0" indent="0" algn="l" defTabSz="914400" rtl="0" eaLnBrk="1" latinLnBrk="0" hangingPunct="1">
              <a:lnSpc>
                <a:spcPct val="103000"/>
              </a:lnSpc>
              <a:spcBef>
                <a:spcPts val="1200"/>
              </a:spcBef>
              <a:buFont typeface="+mj-lt"/>
              <a:buNone/>
              <a:defRPr sz="1400" kern="1200">
                <a:solidFill>
                  <a:schemeClr val="tx2"/>
                </a:solidFill>
                <a:latin typeface="+mn-lt"/>
                <a:ea typeface="+mn-ea"/>
                <a:cs typeface="+mn-cs"/>
              </a:defRPr>
            </a:lvl4pPr>
            <a:lvl5pPr marL="252000" indent="-252000" algn="l" defTabSz="914400" rtl="0" eaLnBrk="1" latinLnBrk="0" hangingPunct="1">
              <a:lnSpc>
                <a:spcPct val="103000"/>
              </a:lnSpc>
              <a:spcBef>
                <a:spcPts val="600"/>
              </a:spcBef>
              <a:buClr>
                <a:schemeClr val="accent1"/>
              </a:buClr>
              <a:buFont typeface="Wingdings 2" panose="05020102010507070707" pitchFamily="18" charset="2"/>
              <a:buChar char="¾"/>
              <a:defRPr sz="1400" kern="1200">
                <a:solidFill>
                  <a:schemeClr val="tx2"/>
                </a:solidFill>
                <a:latin typeface="+mn-lt"/>
                <a:ea typeface="+mn-ea"/>
                <a:cs typeface="+mn-cs"/>
              </a:defRPr>
            </a:lvl5pPr>
            <a:lvl6pPr marL="468000" indent="-216000" algn="l" defTabSz="914400" rtl="0" eaLnBrk="1" latinLnBrk="0" hangingPunct="1">
              <a:lnSpc>
                <a:spcPct val="103000"/>
              </a:lnSpc>
              <a:spcBef>
                <a:spcPts val="600"/>
              </a:spcBef>
              <a:buClr>
                <a:schemeClr val="accent1"/>
              </a:buClr>
              <a:buFont typeface="Symbol" panose="05050102010706020507" pitchFamily="18" charset="2"/>
              <a:buChar char="-"/>
              <a:defRPr sz="1400" b="0" kern="1200">
                <a:solidFill>
                  <a:schemeClr val="tx2"/>
                </a:solidFill>
                <a:latin typeface="+mn-lt"/>
                <a:ea typeface="+mn-ea"/>
                <a:cs typeface="+mn-cs"/>
              </a:defRPr>
            </a:lvl6pPr>
            <a:lvl7pPr marL="648000" indent="-162000" algn="l" defTabSz="914400" rtl="0" eaLnBrk="1" latinLnBrk="0" hangingPunct="1">
              <a:lnSpc>
                <a:spcPct val="103000"/>
              </a:lnSpc>
              <a:spcBef>
                <a:spcPts val="600"/>
              </a:spcBef>
              <a:buClr>
                <a:schemeClr val="accent1"/>
              </a:buClr>
              <a:buFont typeface="Arial" panose="020B0604020202020204" pitchFamily="34" charset="0"/>
              <a:buChar char="•"/>
              <a:defRPr sz="1200" kern="1200">
                <a:solidFill>
                  <a:schemeClr val="tx2"/>
                </a:solidFill>
                <a:latin typeface="+mn-lt"/>
                <a:ea typeface="+mn-ea"/>
                <a:cs typeface="+mn-cs"/>
              </a:defRPr>
            </a:lvl7pPr>
            <a:lvl8pPr marL="0" indent="0" algn="l" defTabSz="914400" rtl="0" eaLnBrk="1" latinLnBrk="0" hangingPunct="1">
              <a:lnSpc>
                <a:spcPct val="103000"/>
              </a:lnSpc>
              <a:spcBef>
                <a:spcPts val="1200"/>
              </a:spcBef>
              <a:buClr>
                <a:schemeClr val="accent1"/>
              </a:buClr>
              <a:buFont typeface="Wingdings 2" panose="05020102010507070707" pitchFamily="18" charset="2"/>
              <a:buNone/>
              <a:defRPr sz="1400" b="1" kern="1200">
                <a:solidFill>
                  <a:schemeClr val="tx2"/>
                </a:solidFill>
                <a:latin typeface="+mn-lt"/>
                <a:ea typeface="+mn-ea"/>
                <a:cs typeface="+mn-cs"/>
              </a:defRPr>
            </a:lvl8pPr>
            <a:lvl9pPr marL="252000" indent="-252000" algn="l" defTabSz="914400" rtl="0" eaLnBrk="1" latinLnBrk="0" hangingPunct="1">
              <a:lnSpc>
                <a:spcPct val="103000"/>
              </a:lnSpc>
              <a:spcBef>
                <a:spcPts val="600"/>
              </a:spcBef>
              <a:buFontTx/>
              <a:buBlip>
                <a:blip r:embed="rId7"/>
              </a:buBlip>
              <a:tabLst/>
              <a:defRPr sz="1400" b="0" kern="1200">
                <a:solidFill>
                  <a:schemeClr val="tx2"/>
                </a:solidFill>
                <a:latin typeface="+mn-lt"/>
                <a:ea typeface="+mn-ea"/>
                <a:cs typeface="+mn-cs"/>
              </a:defRPr>
            </a:lvl9pPr>
          </a:lstStyle>
          <a:p>
            <a:pPr marL="342900" marR="0" lvl="0" indent="-342900" algn="l" defTabSz="914400" rtl="0" eaLnBrk="1" fontAlgn="auto" latinLnBrk="0" hangingPunct="1">
              <a:lnSpc>
                <a:spcPct val="103000"/>
              </a:lnSpc>
              <a:spcBef>
                <a:spcPts val="600"/>
              </a:spcBef>
              <a:spcAft>
                <a:spcPts val="600"/>
              </a:spcAft>
              <a:buClrTx/>
              <a:buSzTx/>
              <a:buFont typeface="Symbol" panose="05050102010706020507" pitchFamily="18" charset="2"/>
              <a:buChar char=""/>
              <a:tabLst>
                <a:tab pos="228600" algn="l"/>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Indirectly Affected?</a:t>
            </a:r>
            <a:endParaRPr kumimoji="0" lang="de-DE"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628650" marR="0" lvl="1" indent="-342900" algn="l" defTabSz="914400" rtl="0" eaLnBrk="1" fontAlgn="auto" latinLnBrk="0" hangingPunct="1">
              <a:lnSpc>
                <a:spcPct val="103000"/>
              </a:lnSpc>
              <a:spcBef>
                <a:spcPts val="600"/>
              </a:spcBef>
              <a:spcAft>
                <a:spcPts val="600"/>
              </a:spcAft>
              <a:buClr>
                <a:srgbClr val="84B100"/>
              </a:buClr>
              <a:buSzTx/>
              <a:buFont typeface="Symbol" panose="05050102010706020507" pitchFamily="18" charset="2"/>
              <a:buChar char=""/>
              <a:tabLst>
                <a:tab pos="228600" algn="l"/>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Companies not directly regulated by the EU Space Act but supplying products, components, or services to space operators, are indirectly affected in 2 ways</a:t>
            </a: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628650" marR="0" lvl="1" indent="-342900" algn="l" defTabSz="914400" rtl="0" eaLnBrk="1" fontAlgn="auto" latinLnBrk="0" hangingPunct="1">
              <a:lnSpc>
                <a:spcPct val="103000"/>
              </a:lnSpc>
              <a:spcBef>
                <a:spcPts val="600"/>
              </a:spcBef>
              <a:spcAft>
                <a:spcPts val="600"/>
              </a:spcAft>
              <a:buClr>
                <a:srgbClr val="84B100"/>
              </a:buClr>
              <a:buSzTx/>
              <a:buFont typeface="Symbol" panose="05050102010706020507" pitchFamily="18" charset="2"/>
              <a:buChar char=""/>
              <a:tabLst>
                <a:tab pos="228600" algn="l"/>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The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Act itself requires directly regulated companies to demand their suppliers to comply</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 with specific safety, resilience, and environmental standards (e.g., design, cybersecurity, environmental data) </a:t>
            </a: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628650" marR="0" lvl="1" indent="-342900" algn="l" defTabSz="914400" rtl="0" eaLnBrk="1" fontAlgn="auto" latinLnBrk="0" hangingPunct="1">
              <a:lnSpc>
                <a:spcPct val="103000"/>
              </a:lnSpc>
              <a:spcBef>
                <a:spcPts val="600"/>
              </a:spcBef>
              <a:spcAft>
                <a:spcPts val="600"/>
              </a:spcAft>
              <a:buClr>
                <a:srgbClr val="84B100"/>
              </a:buClr>
              <a:buSzTx/>
              <a:buFont typeface="Symbol" panose="05050102010706020507" pitchFamily="18" charset="2"/>
              <a:buChar char=""/>
              <a:tabLst>
                <a:tab pos="228600" algn="l"/>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Directly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regulated companies will factually be required to impose back-to-back requirements</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 on suppliers to streamline compliance and reduce risk </a:t>
            </a: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342900" marR="0" lvl="0" indent="-342900" algn="l" defTabSz="914400" rtl="0" eaLnBrk="1" fontAlgn="auto" latinLnBrk="0" hangingPunct="1">
              <a:lnSpc>
                <a:spcPct val="103000"/>
              </a:lnSpc>
              <a:spcBef>
                <a:spcPts val="600"/>
              </a:spcBef>
              <a:spcAft>
                <a:spcPts val="600"/>
              </a:spcAft>
              <a:buClrTx/>
              <a:buSzTx/>
              <a:buFont typeface="Symbol" panose="05050102010706020507" pitchFamily="18" charset="2"/>
              <a:buChar char=""/>
              <a:tabLst>
                <a:tab pos="228600" algn="l"/>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Key Areas of Impact</a:t>
            </a:r>
            <a:endParaRPr kumimoji="0" lang="de-DE"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628650" marR="0" lvl="1" indent="-342900" algn="l" defTabSz="914400" rtl="0" eaLnBrk="1" fontAlgn="auto" latinLnBrk="0" hangingPunct="1">
              <a:lnSpc>
                <a:spcPct val="103000"/>
              </a:lnSpc>
              <a:spcBef>
                <a:spcPts val="600"/>
              </a:spcBef>
              <a:spcAft>
                <a:spcPts val="600"/>
              </a:spcAft>
              <a:buClr>
                <a:srgbClr val="84B100"/>
              </a:buClr>
              <a:buSzTx/>
              <a:buFont typeface="Symbol" panose="05050102010706020507" pitchFamily="18" charset="2"/>
              <a:buChar char=""/>
              <a:tabLst>
                <a:tab pos="228600" algn="l"/>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Product Standards: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Suppliers must meet technical and operational requirements for safety and debris mitigation. </a:t>
            </a: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628650" marR="0" lvl="1" indent="-342900" algn="l" defTabSz="914400" rtl="0" eaLnBrk="1" fontAlgn="auto" latinLnBrk="0" hangingPunct="1">
              <a:lnSpc>
                <a:spcPct val="103000"/>
              </a:lnSpc>
              <a:spcBef>
                <a:spcPts val="600"/>
              </a:spcBef>
              <a:spcAft>
                <a:spcPts val="600"/>
              </a:spcAft>
              <a:buClr>
                <a:srgbClr val="84B100"/>
              </a:buClr>
              <a:buSzTx/>
              <a:buFont typeface="Symbol" panose="05050102010706020507" pitchFamily="18" charset="2"/>
              <a:buChar char=""/>
              <a:tabLst>
                <a:tab pos="228600" algn="l"/>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Cybersecurity: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Suppliers may need to implement information security and risk management measures. </a:t>
            </a: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628650" marR="0" lvl="1" indent="-342900" algn="l" defTabSz="914400" rtl="0" eaLnBrk="1" fontAlgn="auto" latinLnBrk="0" hangingPunct="1">
              <a:lnSpc>
                <a:spcPct val="103000"/>
              </a:lnSpc>
              <a:spcBef>
                <a:spcPts val="600"/>
              </a:spcBef>
              <a:spcAft>
                <a:spcPts val="600"/>
              </a:spcAft>
              <a:buClr>
                <a:srgbClr val="84B100"/>
              </a:buClr>
              <a:buSzTx/>
              <a:buFont typeface="Symbol" panose="05050102010706020507" pitchFamily="18" charset="2"/>
              <a:buChar char=""/>
              <a:tabLst>
                <a:tab pos="228600" algn="l"/>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Environmental Data: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Suppliers must provide data for environmental footprint calculations and life cycle assessments. </a:t>
            </a: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285750" marR="0" lvl="1" indent="0" algn="l" defTabSz="914400" rtl="0" eaLnBrk="1" fontAlgn="auto" latinLnBrk="0" hangingPunct="1">
              <a:lnSpc>
                <a:spcPct val="103000"/>
              </a:lnSpc>
              <a:spcBef>
                <a:spcPts val="600"/>
              </a:spcBef>
              <a:spcAft>
                <a:spcPts val="600"/>
              </a:spcAft>
              <a:buClr>
                <a:srgbClr val="84B100"/>
              </a:buClr>
              <a:buSzTx/>
              <a:buFont typeface="Wingdings 2" panose="05020102010507070707" pitchFamily="18" charset="2"/>
              <a:buNone/>
              <a:tabLst>
                <a:tab pos="228600" algn="l"/>
              </a:tabLst>
              <a:defRPr/>
            </a:pPr>
            <a:endParaRPr kumimoji="0" lang="de-DE" sz="1600" b="1" i="0" u="none" strike="noStrike" kern="1200" cap="none" spc="0" normalizeH="0" baseline="0" noProof="0" dirty="0">
              <a:ln>
                <a:noFill/>
              </a:ln>
              <a:solidFill>
                <a:srgbClr val="000000"/>
              </a:solidFill>
              <a:effectLst/>
              <a:highlight>
                <a:srgbClr val="00FFFF"/>
              </a:highlight>
              <a:uLnTx/>
              <a:uFillTx/>
              <a:latin typeface="Arial" panose="020B0604020202020204" pitchFamily="34" charset="0"/>
              <a:ea typeface="MS Mincho" panose="02020609040205080304" pitchFamily="49" charset="-128"/>
              <a:cs typeface="Times New Roman" panose="02020603050405020304" pitchFamily="18" charset="0"/>
            </a:endParaRPr>
          </a:p>
          <a:p>
            <a:pPr marL="628650" marR="0" lvl="1" indent="-342900" algn="l" defTabSz="914400" rtl="0" eaLnBrk="1" fontAlgn="auto" latinLnBrk="0" hangingPunct="1">
              <a:lnSpc>
                <a:spcPct val="103000"/>
              </a:lnSpc>
              <a:spcBef>
                <a:spcPts val="600"/>
              </a:spcBef>
              <a:spcAft>
                <a:spcPts val="600"/>
              </a:spcAft>
              <a:buClr>
                <a:srgbClr val="84B100"/>
              </a:buClr>
              <a:buSzTx/>
              <a:buFont typeface="Symbol" panose="05050102010706020507" pitchFamily="18" charset="2"/>
              <a:buChar char=""/>
              <a:tabLst>
                <a:tab pos="228600" algn="l"/>
              </a:tabLst>
              <a:defRPr/>
            </a:pPr>
            <a:endParaRPr kumimoji="0" lang="de-DE" sz="1600" b="0" i="0" u="none" strike="noStrike" kern="1200" cap="none" spc="0" normalizeH="0" baseline="0" noProof="0" dirty="0">
              <a:ln>
                <a:noFill/>
              </a:ln>
              <a:solidFill>
                <a:srgbClr val="000000"/>
              </a:solidFill>
              <a:effectLst/>
              <a:highlight>
                <a:srgbClr val="00FFFF"/>
              </a:highlight>
              <a:uLnTx/>
              <a:uFillTx/>
              <a:latin typeface="Times New Roman" panose="02020603050405020304" pitchFamily="18" charset="0"/>
              <a:ea typeface="MS Mincho" panose="02020609040205080304" pitchFamily="49" charset="-128"/>
              <a:cs typeface="Times New Roman" panose="02020603050405020304" pitchFamily="18" charset="0"/>
            </a:endParaRPr>
          </a:p>
          <a:p>
            <a:pPr marL="285750" marR="0" lvl="1" indent="0" algn="l" defTabSz="914400" rtl="0" eaLnBrk="1" fontAlgn="auto" latinLnBrk="0" hangingPunct="1">
              <a:lnSpc>
                <a:spcPct val="103000"/>
              </a:lnSpc>
              <a:spcBef>
                <a:spcPts val="600"/>
              </a:spcBef>
              <a:spcAft>
                <a:spcPts val="600"/>
              </a:spcAft>
              <a:buClr>
                <a:srgbClr val="84B100"/>
              </a:buClr>
              <a:buSzTx/>
              <a:buFont typeface="Wingdings 2" panose="05020102010507070707" pitchFamily="18" charset="2"/>
              <a:buNone/>
              <a:tabLst>
                <a:tab pos="228600" algn="l"/>
              </a:tabLst>
              <a:defRPr/>
            </a:pP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628650" marR="0" lvl="1" indent="-342900" algn="l" defTabSz="914400" rtl="0" eaLnBrk="1" fontAlgn="auto" latinLnBrk="0" hangingPunct="1">
              <a:lnSpc>
                <a:spcPct val="103000"/>
              </a:lnSpc>
              <a:spcBef>
                <a:spcPts val="600"/>
              </a:spcBef>
              <a:spcAft>
                <a:spcPts val="600"/>
              </a:spcAft>
              <a:buClr>
                <a:srgbClr val="84B100"/>
              </a:buClr>
              <a:buSzTx/>
              <a:buFont typeface="Symbol" panose="05050102010706020507" pitchFamily="18" charset="2"/>
              <a:buChar char=""/>
              <a:tabLst>
                <a:tab pos="228600" algn="l"/>
              </a:tabLst>
              <a:defRPr/>
            </a:pPr>
            <a:endParaRPr kumimoji="0" lang="de-DE" sz="16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3000"/>
              </a:lnSpc>
              <a:spcBef>
                <a:spcPts val="1200"/>
              </a:spcBef>
              <a:spcAft>
                <a:spcPts val="0"/>
              </a:spcAft>
              <a:buClrTx/>
              <a:buSzTx/>
              <a:buFont typeface="Arial" panose="020B0604020202020204" pitchFamily="34" charset="0"/>
              <a:buNone/>
              <a:tabLst/>
              <a:defRPr/>
            </a:pPr>
            <a:endParaRPr kumimoji="0" lang="de-DE" sz="1600" b="0" i="0" u="none" strike="noStrike" kern="1200" cap="none" spc="0" normalizeH="0" baseline="0" noProof="0" dirty="0">
              <a:ln>
                <a:noFill/>
              </a:ln>
              <a:solidFill>
                <a:srgbClr val="323232"/>
              </a:solidFill>
              <a:effectLst/>
              <a:uLnTx/>
              <a:uFillTx/>
              <a:latin typeface="Arial"/>
              <a:ea typeface="+mn-ea"/>
              <a:cs typeface="+mn-cs"/>
            </a:endParaRPr>
          </a:p>
        </p:txBody>
      </p:sp>
    </p:spTree>
    <p:extLst>
      <p:ext uri="{BB962C8B-B14F-4D97-AF65-F5344CB8AC3E}">
        <p14:creationId xmlns:p14="http://schemas.microsoft.com/office/powerpoint/2010/main" val="3433554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57B13-06CF-9A5C-4A87-9841A9F64F95}"/>
            </a:ext>
          </a:extLst>
        </p:cNvPr>
        <p:cNvGrpSpPr/>
        <p:nvPr/>
      </p:nvGrpSpPr>
      <p:grpSpPr>
        <a:xfrm>
          <a:off x="0" y="0"/>
          <a:ext cx="0" cy="0"/>
          <a:chOff x="0" y="0"/>
          <a:chExt cx="0" cy="0"/>
        </a:xfrm>
      </p:grpSpPr>
      <p:sp>
        <p:nvSpPr>
          <p:cNvPr id="5" name="Titel 2">
            <a:extLst>
              <a:ext uri="{FF2B5EF4-FFF2-40B4-BE49-F238E27FC236}">
                <a16:creationId xmlns:a16="http://schemas.microsoft.com/office/drawing/2014/main" id="{8DC1C679-8305-D925-0380-366410CE0EDF}"/>
              </a:ext>
            </a:extLst>
          </p:cNvPr>
          <p:cNvSpPr>
            <a:spLocks noGrp="1"/>
          </p:cNvSpPr>
          <p:nvPr>
            <p:ph type="title"/>
          </p:nvPr>
        </p:nvSpPr>
        <p:spPr>
          <a:xfrm>
            <a:off x="666208" y="754121"/>
            <a:ext cx="11119201" cy="885177"/>
          </a:xfrm>
        </p:spPr>
        <p:txBody>
          <a:bodyPr>
            <a:normAutofit/>
          </a:bodyPr>
          <a:lstStyle/>
          <a:p>
            <a:pPr>
              <a:lnSpc>
                <a:spcPct val="100000"/>
              </a:lnSpc>
              <a:spcBef>
                <a:spcPts val="600"/>
              </a:spcBef>
              <a:spcAft>
                <a:spcPts val="600"/>
              </a:spcAft>
            </a:pPr>
            <a:r>
              <a:rPr lang="de-DE" sz="2000" b="1" dirty="0">
                <a:solidFill>
                  <a:srgbClr val="000000"/>
                </a:solidFill>
                <a:latin typeface="Arial" panose="020B0604020202020204" pitchFamily="34" charset="0"/>
                <a:cs typeface="Times New Roman" panose="02020603050405020304" pitchFamily="18" charset="0"/>
              </a:rPr>
              <a:t>4  </a:t>
            </a:r>
            <a:r>
              <a:rPr lang="de-DE" sz="2000" b="1" dirty="0" err="1">
                <a:solidFill>
                  <a:srgbClr val="000000"/>
                </a:solidFill>
                <a:latin typeface="Arial" panose="020B0604020202020204" pitchFamily="34" charset="0"/>
                <a:cs typeface="Times New Roman" panose="02020603050405020304" pitchFamily="18" charset="0"/>
              </a:rPr>
              <a:t>Scope</a:t>
            </a:r>
            <a:r>
              <a:rPr lang="de-DE" sz="2000" b="1" dirty="0">
                <a:solidFill>
                  <a:srgbClr val="000000"/>
                </a:solidFill>
                <a:latin typeface="Arial" panose="020B0604020202020204" pitchFamily="34" charset="0"/>
                <a:cs typeface="Times New Roman" panose="02020603050405020304" pitchFamily="18" charset="0"/>
              </a:rPr>
              <a:t>: </a:t>
            </a:r>
            <a:r>
              <a:rPr lang="de-DE" sz="2000" b="1" dirty="0" err="1">
                <a:solidFill>
                  <a:srgbClr val="000000"/>
                </a:solidFill>
                <a:latin typeface="Arial" panose="020B0604020202020204" pitchFamily="34" charset="0"/>
                <a:cs typeface="Times New Roman" panose="02020603050405020304" pitchFamily="18" charset="0"/>
              </a:rPr>
              <a:t>Affected</a:t>
            </a:r>
            <a:r>
              <a:rPr lang="de-DE" sz="2000" b="1" dirty="0">
                <a:solidFill>
                  <a:srgbClr val="000000"/>
                </a:solidFill>
                <a:latin typeface="Arial" panose="020B0604020202020204" pitchFamily="34" charset="0"/>
                <a:cs typeface="Times New Roman" panose="02020603050405020304" pitchFamily="18" charset="0"/>
              </a:rPr>
              <a:t> Services and </a:t>
            </a:r>
            <a:r>
              <a:rPr lang="de-DE" sz="2000" b="1" dirty="0" err="1">
                <a:solidFill>
                  <a:srgbClr val="000000"/>
                </a:solidFill>
                <a:latin typeface="Arial" panose="020B0604020202020204" pitchFamily="34" charset="0"/>
                <a:cs typeface="Times New Roman" panose="02020603050405020304" pitchFamily="18" charset="0"/>
              </a:rPr>
              <a:t>Activities</a:t>
            </a:r>
            <a:endParaRPr lang="de-DE" sz="2000" dirty="0"/>
          </a:p>
        </p:txBody>
      </p:sp>
      <p:pic>
        <p:nvPicPr>
          <p:cNvPr id="6" name="Grafik 5" descr="Ein Bild, das Text, Schrift, Grafiken, Logo enthält.&#10;&#10;KI-generierte Inhalte können fehlerhaft sein.">
            <a:extLst>
              <a:ext uri="{FF2B5EF4-FFF2-40B4-BE49-F238E27FC236}">
                <a16:creationId xmlns:a16="http://schemas.microsoft.com/office/drawing/2014/main" id="{011362F8-34A0-5EFA-49EE-5579DAB449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583" y="160754"/>
            <a:ext cx="778687" cy="294589"/>
          </a:xfrm>
          <a:prstGeom prst="rect">
            <a:avLst/>
          </a:prstGeom>
        </p:spPr>
      </p:pic>
      <p:pic>
        <p:nvPicPr>
          <p:cNvPr id="7" name="Grafik 6" descr="Ein Bild, das Text, Schrift, Screenshot, weiß enthält.&#10;&#10;KI-generierte Inhalte können fehlerhaft sein.">
            <a:extLst>
              <a:ext uri="{FF2B5EF4-FFF2-40B4-BE49-F238E27FC236}">
                <a16:creationId xmlns:a16="http://schemas.microsoft.com/office/drawing/2014/main" id="{AC11BD5C-D7B9-AB1A-2685-764E26C6AC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8045" y="160754"/>
            <a:ext cx="1022037" cy="294589"/>
          </a:xfrm>
          <a:prstGeom prst="rect">
            <a:avLst/>
          </a:prstGeom>
        </p:spPr>
      </p:pic>
      <p:pic>
        <p:nvPicPr>
          <p:cNvPr id="8" name="Grafik 7" descr="Ein Bild, das Text, Schrift, Logo, Grafiken enthält.&#10;&#10;KI-generierte Inhalte können fehlerhaft sein.">
            <a:extLst>
              <a:ext uri="{FF2B5EF4-FFF2-40B4-BE49-F238E27FC236}">
                <a16:creationId xmlns:a16="http://schemas.microsoft.com/office/drawing/2014/main" id="{CCC5723B-5AB1-F483-4C50-A1C24B800F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7032" y="87880"/>
            <a:ext cx="606391" cy="405019"/>
          </a:xfrm>
          <a:prstGeom prst="rect">
            <a:avLst/>
          </a:prstGeom>
        </p:spPr>
      </p:pic>
      <p:pic>
        <p:nvPicPr>
          <p:cNvPr id="9" name="Grafik 8" descr="Ein Bild, das Text, Schrift, Logo, Grafiken enthält.&#10;&#10;KI-generierte Inhalte können fehlerhaft sein.">
            <a:extLst>
              <a:ext uri="{FF2B5EF4-FFF2-40B4-BE49-F238E27FC236}">
                <a16:creationId xmlns:a16="http://schemas.microsoft.com/office/drawing/2014/main" id="{0542AD57-1B58-AFDB-A6A0-DA9717DE409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9592"/>
          <a:stretch>
            <a:fillRect/>
          </a:stretch>
        </p:blipFill>
        <p:spPr bwMode="auto">
          <a:xfrm>
            <a:off x="7984062" y="87880"/>
            <a:ext cx="912149" cy="320539"/>
          </a:xfrm>
          <a:prstGeom prst="rect">
            <a:avLst/>
          </a:prstGeom>
          <a:ln>
            <a:noFill/>
          </a:ln>
          <a:extLst>
            <a:ext uri="{53640926-AAD7-44D8-BBD7-CCE9431645EC}">
              <a14:shadowObscured xmlns:a14="http://schemas.microsoft.com/office/drawing/2010/main"/>
            </a:ext>
          </a:extLst>
        </p:spPr>
      </p:pic>
      <p:pic>
        <p:nvPicPr>
          <p:cNvPr id="10" name="Grafik 9" descr="Ein Bild, das Text, Logo, Schrift, Grafiken enthält.&#10;&#10;KI-generierte Inhalte können fehlerhaft sein.">
            <a:extLst>
              <a:ext uri="{FF2B5EF4-FFF2-40B4-BE49-F238E27FC236}">
                <a16:creationId xmlns:a16="http://schemas.microsoft.com/office/drawing/2014/main" id="{7AD351A5-AC69-AE16-79E2-799D9C6B14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5168" y="79226"/>
            <a:ext cx="719746" cy="367993"/>
          </a:xfrm>
          <a:prstGeom prst="rect">
            <a:avLst/>
          </a:prstGeom>
        </p:spPr>
      </p:pic>
      <p:cxnSp>
        <p:nvCxnSpPr>
          <p:cNvPr id="13" name="Gerader Verbinder 12">
            <a:extLst>
              <a:ext uri="{FF2B5EF4-FFF2-40B4-BE49-F238E27FC236}">
                <a16:creationId xmlns:a16="http://schemas.microsoft.com/office/drawing/2014/main" id="{2CED3DEF-EC02-F27B-DB38-A7DE675CCABE}"/>
              </a:ext>
            </a:extLst>
          </p:cNvPr>
          <p:cNvCxnSpPr/>
          <p:nvPr/>
        </p:nvCxnSpPr>
        <p:spPr>
          <a:xfrm>
            <a:off x="0" y="548641"/>
            <a:ext cx="12192000"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14" name="Fußzeilenplatzhalter 13">
            <a:extLst>
              <a:ext uri="{FF2B5EF4-FFF2-40B4-BE49-F238E27FC236}">
                <a16:creationId xmlns:a16="http://schemas.microsoft.com/office/drawing/2014/main" id="{1596918F-5EEB-467E-0E66-64FF29831225}"/>
              </a:ext>
            </a:extLst>
          </p:cNvPr>
          <p:cNvSpPr>
            <a:spLocks noGrp="1"/>
          </p:cNvSpPr>
          <p:nvPr>
            <p:ph type="ftr" sz="quarter" idx="11"/>
          </p:nvPr>
        </p:nvSpPr>
        <p:spPr/>
        <p:txBody>
          <a:bodyPr/>
          <a:lstStyle/>
          <a:p>
            <a:r>
              <a:rPr lang="de-DE" sz="1000" dirty="0"/>
              <a:t>Info Session // Webinar // </a:t>
            </a:r>
            <a:r>
              <a:rPr lang="de-DE" sz="1000" dirty="0" err="1"/>
              <a:t>Draft</a:t>
            </a:r>
            <a:r>
              <a:rPr lang="de-DE" sz="1000" dirty="0"/>
              <a:t> EU Space Act  // 15 Sept 2025</a:t>
            </a:r>
          </a:p>
        </p:txBody>
      </p:sp>
      <p:sp>
        <p:nvSpPr>
          <p:cNvPr id="15" name="Foliennummernplatzhalter 14">
            <a:extLst>
              <a:ext uri="{FF2B5EF4-FFF2-40B4-BE49-F238E27FC236}">
                <a16:creationId xmlns:a16="http://schemas.microsoft.com/office/drawing/2014/main" id="{B5AFEC1C-CABC-C5FD-4F01-D86C3525B701}"/>
              </a:ext>
            </a:extLst>
          </p:cNvPr>
          <p:cNvSpPr>
            <a:spLocks noGrp="1"/>
          </p:cNvSpPr>
          <p:nvPr>
            <p:ph type="sldNum" sz="quarter" idx="12"/>
          </p:nvPr>
        </p:nvSpPr>
        <p:spPr/>
        <p:txBody>
          <a:bodyPr/>
          <a:lstStyle/>
          <a:p>
            <a:fld id="{DB4C20BA-4C18-4ECC-BDB9-75BBAF44F74B}" type="slidenum">
              <a:rPr lang="de-DE" smtClean="0"/>
              <a:t>7</a:t>
            </a:fld>
            <a:endParaRPr lang="de-DE" dirty="0"/>
          </a:p>
        </p:txBody>
      </p:sp>
      <p:cxnSp>
        <p:nvCxnSpPr>
          <p:cNvPr id="20" name="Gerader Verbinder 19">
            <a:extLst>
              <a:ext uri="{FF2B5EF4-FFF2-40B4-BE49-F238E27FC236}">
                <a16:creationId xmlns:a16="http://schemas.microsoft.com/office/drawing/2014/main" id="{9F6D6FD5-3B34-F58C-F509-2782DD0D8871}"/>
              </a:ext>
            </a:extLst>
          </p:cNvPr>
          <p:cNvCxnSpPr/>
          <p:nvPr/>
        </p:nvCxnSpPr>
        <p:spPr>
          <a:xfrm>
            <a:off x="772575" y="1357163"/>
            <a:ext cx="11121695"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 name="Textplatzhalter 1">
            <a:extLst>
              <a:ext uri="{FF2B5EF4-FFF2-40B4-BE49-F238E27FC236}">
                <a16:creationId xmlns:a16="http://schemas.microsoft.com/office/drawing/2014/main" id="{F4F329F8-DBB4-D73C-A2B0-ACE157BC6D5F}"/>
              </a:ext>
            </a:extLst>
          </p:cNvPr>
          <p:cNvSpPr txBox="1">
            <a:spLocks/>
          </p:cNvSpPr>
          <p:nvPr/>
        </p:nvSpPr>
        <p:spPr>
          <a:xfrm>
            <a:off x="772575" y="1791140"/>
            <a:ext cx="11121695" cy="4283076"/>
          </a:xfrm>
          <a:prstGeom prst="rect">
            <a:avLst/>
          </a:prstGeom>
          <a:solidFill>
            <a:schemeClr val="bg1">
              <a:lumMod val="95000"/>
              <a:alpha val="50000"/>
            </a:schemeClr>
          </a:solidFill>
        </p:spPr>
        <p:txBody>
          <a:bodyPr vert="horz" lIns="0" tIns="0" rIns="0" bIns="0" numCol="1" spcCol="216000" rtlCol="0">
            <a:noAutofit/>
          </a:bodyPr>
          <a:lstStyle>
            <a:lvl1pPr marL="0" indent="0" algn="l" defTabSz="914400" rtl="0" eaLnBrk="1" latinLnBrk="0" hangingPunct="1">
              <a:lnSpc>
                <a:spcPct val="103000"/>
              </a:lnSpc>
              <a:spcBef>
                <a:spcPts val="1200"/>
              </a:spcBef>
              <a:buFont typeface="Arial" panose="020B0604020202020204" pitchFamily="34" charset="0"/>
              <a:buNone/>
              <a:defRPr sz="1600" kern="1200">
                <a:solidFill>
                  <a:schemeClr val="tx2"/>
                </a:solidFill>
                <a:latin typeface="+mn-lt"/>
                <a:ea typeface="+mn-ea"/>
                <a:cs typeface="+mn-cs"/>
              </a:defRPr>
            </a:lvl1pPr>
            <a:lvl2pPr marL="285750" indent="-285750" algn="l" defTabSz="914400" rtl="0" eaLnBrk="1" latinLnBrk="0" hangingPunct="1">
              <a:lnSpc>
                <a:spcPct val="103000"/>
              </a:lnSpc>
              <a:spcBef>
                <a:spcPts val="600"/>
              </a:spcBef>
              <a:buClr>
                <a:schemeClr val="accent1"/>
              </a:buClr>
              <a:buFont typeface="Wingdings 2" panose="05020102010507070707" pitchFamily="18" charset="2"/>
              <a:buChar char="¾"/>
              <a:defRPr sz="1600" kern="1200">
                <a:solidFill>
                  <a:schemeClr val="tx2"/>
                </a:solidFill>
                <a:latin typeface="+mn-lt"/>
                <a:ea typeface="+mn-ea"/>
                <a:cs typeface="+mn-cs"/>
              </a:defRPr>
            </a:lvl2pPr>
            <a:lvl3pPr marL="0" indent="0" algn="l" defTabSz="914400" rtl="0" eaLnBrk="1" latinLnBrk="0" hangingPunct="1">
              <a:lnSpc>
                <a:spcPct val="103000"/>
              </a:lnSpc>
              <a:spcBef>
                <a:spcPts val="1200"/>
              </a:spcBef>
              <a:buFont typeface="Arial" panose="020B0604020202020204" pitchFamily="34" charset="0"/>
              <a:buNone/>
              <a:defRPr sz="1600" b="1" kern="1200">
                <a:solidFill>
                  <a:schemeClr val="tx2"/>
                </a:solidFill>
                <a:latin typeface="+mn-lt"/>
                <a:ea typeface="+mn-ea"/>
                <a:cs typeface="+mn-cs"/>
              </a:defRPr>
            </a:lvl3pPr>
            <a:lvl4pPr marL="0" indent="0" algn="l" defTabSz="914400" rtl="0" eaLnBrk="1" latinLnBrk="0" hangingPunct="1">
              <a:lnSpc>
                <a:spcPct val="103000"/>
              </a:lnSpc>
              <a:spcBef>
                <a:spcPts val="1200"/>
              </a:spcBef>
              <a:buFont typeface="+mj-lt"/>
              <a:buNone/>
              <a:defRPr sz="1400" kern="1200">
                <a:solidFill>
                  <a:schemeClr val="tx2"/>
                </a:solidFill>
                <a:latin typeface="+mn-lt"/>
                <a:ea typeface="+mn-ea"/>
                <a:cs typeface="+mn-cs"/>
              </a:defRPr>
            </a:lvl4pPr>
            <a:lvl5pPr marL="252000" indent="-252000" algn="l" defTabSz="914400" rtl="0" eaLnBrk="1" latinLnBrk="0" hangingPunct="1">
              <a:lnSpc>
                <a:spcPct val="103000"/>
              </a:lnSpc>
              <a:spcBef>
                <a:spcPts val="600"/>
              </a:spcBef>
              <a:buClr>
                <a:schemeClr val="accent1"/>
              </a:buClr>
              <a:buFont typeface="Wingdings 2" panose="05020102010507070707" pitchFamily="18" charset="2"/>
              <a:buChar char="¾"/>
              <a:defRPr sz="1400" kern="1200">
                <a:solidFill>
                  <a:schemeClr val="tx2"/>
                </a:solidFill>
                <a:latin typeface="+mn-lt"/>
                <a:ea typeface="+mn-ea"/>
                <a:cs typeface="+mn-cs"/>
              </a:defRPr>
            </a:lvl5pPr>
            <a:lvl6pPr marL="468000" indent="-216000" algn="l" defTabSz="914400" rtl="0" eaLnBrk="1" latinLnBrk="0" hangingPunct="1">
              <a:lnSpc>
                <a:spcPct val="103000"/>
              </a:lnSpc>
              <a:spcBef>
                <a:spcPts val="600"/>
              </a:spcBef>
              <a:buClr>
                <a:schemeClr val="accent1"/>
              </a:buClr>
              <a:buFont typeface="Symbol" panose="05050102010706020507" pitchFamily="18" charset="2"/>
              <a:buChar char="-"/>
              <a:defRPr sz="1400" b="0" kern="1200">
                <a:solidFill>
                  <a:schemeClr val="tx2"/>
                </a:solidFill>
                <a:latin typeface="+mn-lt"/>
                <a:ea typeface="+mn-ea"/>
                <a:cs typeface="+mn-cs"/>
              </a:defRPr>
            </a:lvl6pPr>
            <a:lvl7pPr marL="648000" indent="-162000" algn="l" defTabSz="914400" rtl="0" eaLnBrk="1" latinLnBrk="0" hangingPunct="1">
              <a:lnSpc>
                <a:spcPct val="103000"/>
              </a:lnSpc>
              <a:spcBef>
                <a:spcPts val="600"/>
              </a:spcBef>
              <a:buClr>
                <a:schemeClr val="accent1"/>
              </a:buClr>
              <a:buFont typeface="Arial" panose="020B0604020202020204" pitchFamily="34" charset="0"/>
              <a:buChar char="•"/>
              <a:defRPr sz="1200" kern="1200">
                <a:solidFill>
                  <a:schemeClr val="tx2"/>
                </a:solidFill>
                <a:latin typeface="+mn-lt"/>
                <a:ea typeface="+mn-ea"/>
                <a:cs typeface="+mn-cs"/>
              </a:defRPr>
            </a:lvl7pPr>
            <a:lvl8pPr marL="0" indent="0" algn="l" defTabSz="914400" rtl="0" eaLnBrk="1" latinLnBrk="0" hangingPunct="1">
              <a:lnSpc>
                <a:spcPct val="103000"/>
              </a:lnSpc>
              <a:spcBef>
                <a:spcPts val="1200"/>
              </a:spcBef>
              <a:buClr>
                <a:schemeClr val="accent1"/>
              </a:buClr>
              <a:buFont typeface="Wingdings 2" panose="05020102010507070707" pitchFamily="18" charset="2"/>
              <a:buNone/>
              <a:defRPr sz="1400" b="1" kern="1200">
                <a:solidFill>
                  <a:schemeClr val="tx2"/>
                </a:solidFill>
                <a:latin typeface="+mn-lt"/>
                <a:ea typeface="+mn-ea"/>
                <a:cs typeface="+mn-cs"/>
              </a:defRPr>
            </a:lvl8pPr>
            <a:lvl9pPr marL="252000" indent="-252000" algn="l" defTabSz="914400" rtl="0" eaLnBrk="1" latinLnBrk="0" hangingPunct="1">
              <a:lnSpc>
                <a:spcPct val="103000"/>
              </a:lnSpc>
              <a:spcBef>
                <a:spcPts val="600"/>
              </a:spcBef>
              <a:buFontTx/>
              <a:buBlip>
                <a:blip r:embed="rId7"/>
              </a:buBlip>
              <a:tabLst/>
              <a:defRPr sz="1400" b="0" kern="1200">
                <a:solidFill>
                  <a:schemeClr val="tx2"/>
                </a:solidFill>
                <a:latin typeface="+mn-lt"/>
                <a:ea typeface="+mn-ea"/>
                <a:cs typeface="+mn-cs"/>
              </a:defRPr>
            </a:lvl9pPr>
          </a:lstStyle>
          <a:p>
            <a:pPr marL="342900" marR="0" lvl="0" indent="-342900" algn="l" defTabSz="914400" rtl="0" eaLnBrk="1" fontAlgn="auto" latinLnBrk="0" hangingPunct="1">
              <a:lnSpc>
                <a:spcPct val="103000"/>
              </a:lnSpc>
              <a:spcBef>
                <a:spcPts val="600"/>
              </a:spcBef>
              <a:spcAft>
                <a:spcPts val="600"/>
              </a:spcAft>
              <a:buClrTx/>
              <a:buSzTx/>
              <a:buFont typeface="Symbol" panose="05050102010706020507" pitchFamily="18" charset="2"/>
              <a:buChar char=""/>
              <a:tabLst>
                <a:tab pos="228600" algn="l"/>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Space-Based Data &amp; Services</a:t>
            </a:r>
            <a:endParaRPr kumimoji="0" lang="de-DE"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628650" marR="0" lvl="1" indent="-342900" algn="l" defTabSz="914400" rtl="0" eaLnBrk="1" fontAlgn="auto" latinLnBrk="0" hangingPunct="1">
              <a:lnSpc>
                <a:spcPct val="103000"/>
              </a:lnSpc>
              <a:spcBef>
                <a:spcPts val="600"/>
              </a:spcBef>
              <a:spcAft>
                <a:spcPts val="600"/>
              </a:spcAft>
              <a:buClr>
                <a:srgbClr val="84B100"/>
              </a:buClr>
              <a:buSzTx/>
              <a:buFont typeface="Symbol" panose="05050102010706020507" pitchFamily="18" charset="2"/>
              <a:buChar char=""/>
              <a:tabLst>
                <a:tab pos="228600" algn="l"/>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Satellite communications, navigation, Earth observation, remote sensing</a:t>
            </a: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628650" marR="0" lvl="1" indent="-342900" algn="l" defTabSz="914400" rtl="0" eaLnBrk="1" fontAlgn="auto" latinLnBrk="0" hangingPunct="1">
              <a:lnSpc>
                <a:spcPct val="103000"/>
              </a:lnSpc>
              <a:spcBef>
                <a:spcPts val="600"/>
              </a:spcBef>
              <a:spcAft>
                <a:spcPts val="600"/>
              </a:spcAft>
              <a:buClr>
                <a:srgbClr val="84B100"/>
              </a:buClr>
              <a:buSzTx/>
              <a:buFont typeface="Symbol" panose="05050102010706020507" pitchFamily="18" charset="2"/>
              <a:buChar char=""/>
              <a:tabLst>
                <a:tab pos="228600" algn="l"/>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Launch services and operations </a:t>
            </a: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628650" marR="0" lvl="1" indent="-342900" algn="l" defTabSz="914400" rtl="0" eaLnBrk="1" fontAlgn="auto" latinLnBrk="0" hangingPunct="1">
              <a:lnSpc>
                <a:spcPct val="103000"/>
              </a:lnSpc>
              <a:spcBef>
                <a:spcPts val="600"/>
              </a:spcBef>
              <a:spcAft>
                <a:spcPts val="600"/>
              </a:spcAft>
              <a:buClr>
                <a:srgbClr val="84B100"/>
              </a:buClr>
              <a:buSzTx/>
              <a:buFont typeface="Symbol" panose="05050102010706020507" pitchFamily="18" charset="2"/>
              <a:buChar char=""/>
              <a:tabLst>
                <a:tab pos="228600" algn="l"/>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Collision avoidance and in-space servicing (ISOS) </a:t>
            </a: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628650" marR="0" lvl="1" indent="-342900" algn="l" defTabSz="914400" rtl="0" eaLnBrk="1" fontAlgn="auto" latinLnBrk="0" hangingPunct="1">
              <a:lnSpc>
                <a:spcPct val="103000"/>
              </a:lnSpc>
              <a:spcBef>
                <a:spcPts val="600"/>
              </a:spcBef>
              <a:spcAft>
                <a:spcPts val="600"/>
              </a:spcAft>
              <a:buClr>
                <a:srgbClr val="84B100"/>
              </a:buClr>
              <a:buSzTx/>
              <a:buFont typeface="Symbol" panose="05050102010706020507" pitchFamily="18" charset="2"/>
              <a:buChar char=""/>
              <a:tabLst>
                <a:tab pos="228600" algn="l"/>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Data provision and downstream applications</a:t>
            </a: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342900" marR="0" lvl="0" indent="-342900" algn="l" defTabSz="914400" rtl="0" eaLnBrk="1" fontAlgn="auto" latinLnBrk="0" hangingPunct="1">
              <a:lnSpc>
                <a:spcPct val="103000"/>
              </a:lnSpc>
              <a:spcBef>
                <a:spcPts val="600"/>
              </a:spcBef>
              <a:spcAft>
                <a:spcPts val="600"/>
              </a:spcAft>
              <a:buClrTx/>
              <a:buSzTx/>
              <a:buFont typeface="Symbol" panose="05050102010706020507" pitchFamily="18" charset="2"/>
              <a:buChar char=""/>
              <a:tabLst>
                <a:tab pos="228600" algn="l"/>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Cross-Border Activities</a:t>
            </a:r>
            <a:endParaRPr kumimoji="0" lang="de-DE"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628650" marR="0" lvl="1" indent="-342900" algn="l" defTabSz="914400" rtl="0" eaLnBrk="1" fontAlgn="auto" latinLnBrk="0" hangingPunct="1">
              <a:lnSpc>
                <a:spcPct val="103000"/>
              </a:lnSpc>
              <a:spcBef>
                <a:spcPts val="600"/>
              </a:spcBef>
              <a:spcAft>
                <a:spcPts val="600"/>
              </a:spcAft>
              <a:buClr>
                <a:srgbClr val="84B100"/>
              </a:buClr>
              <a:buSzTx/>
              <a:buFont typeface="Symbol" panose="05050102010706020507" pitchFamily="18" charset="2"/>
              <a:buChar char=""/>
              <a:tabLst>
                <a:tab pos="228600" algn="l"/>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Operations involving multiple Member States (manufacturing, launch, operation) </a:t>
            </a: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628650" marR="0" lvl="1" indent="-342900" algn="l" defTabSz="914400" rtl="0" eaLnBrk="1" fontAlgn="auto" latinLnBrk="0" hangingPunct="1">
              <a:lnSpc>
                <a:spcPct val="103000"/>
              </a:lnSpc>
              <a:spcBef>
                <a:spcPts val="600"/>
              </a:spcBef>
              <a:spcAft>
                <a:spcPts val="600"/>
              </a:spcAft>
              <a:buClr>
                <a:srgbClr val="84B100"/>
              </a:buClr>
              <a:buSzTx/>
              <a:buFont typeface="Symbol" panose="05050102010706020507" pitchFamily="18" charset="2"/>
              <a:buChar char=""/>
              <a:tabLst>
                <a:tab pos="228600" algn="l"/>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Services provided by non-EU entities within the EU market </a:t>
            </a: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3000"/>
              </a:lnSpc>
              <a:spcBef>
                <a:spcPts val="1200"/>
              </a:spcBef>
              <a:spcAft>
                <a:spcPts val="0"/>
              </a:spcAft>
              <a:buClrTx/>
              <a:buSzTx/>
              <a:buFont typeface="Arial" panose="020B0604020202020204" pitchFamily="34" charset="0"/>
              <a:buNone/>
              <a:tabLst/>
              <a:defRPr/>
            </a:pPr>
            <a:endParaRPr kumimoji="0" lang="de-DE" sz="1600" b="0" i="0" u="none" strike="noStrike" kern="1200" cap="none" spc="0" normalizeH="0" baseline="0" noProof="0" dirty="0">
              <a:ln>
                <a:noFill/>
              </a:ln>
              <a:solidFill>
                <a:srgbClr val="323232"/>
              </a:solidFill>
              <a:effectLst/>
              <a:uLnTx/>
              <a:uFillTx/>
              <a:latin typeface="Arial"/>
              <a:ea typeface="+mn-ea"/>
              <a:cs typeface="+mn-cs"/>
            </a:endParaRPr>
          </a:p>
        </p:txBody>
      </p:sp>
    </p:spTree>
    <p:extLst>
      <p:ext uri="{BB962C8B-B14F-4D97-AF65-F5344CB8AC3E}">
        <p14:creationId xmlns:p14="http://schemas.microsoft.com/office/powerpoint/2010/main" val="72317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FD26D-6FAC-C7BC-D8DE-AB9C70C38F30}"/>
            </a:ext>
          </a:extLst>
        </p:cNvPr>
        <p:cNvGrpSpPr/>
        <p:nvPr/>
      </p:nvGrpSpPr>
      <p:grpSpPr>
        <a:xfrm>
          <a:off x="0" y="0"/>
          <a:ext cx="0" cy="0"/>
          <a:chOff x="0" y="0"/>
          <a:chExt cx="0" cy="0"/>
        </a:xfrm>
      </p:grpSpPr>
      <p:sp>
        <p:nvSpPr>
          <p:cNvPr id="5" name="Titel 2">
            <a:extLst>
              <a:ext uri="{FF2B5EF4-FFF2-40B4-BE49-F238E27FC236}">
                <a16:creationId xmlns:a16="http://schemas.microsoft.com/office/drawing/2014/main" id="{BA42595E-EB66-A98C-895F-91B6AE6BC954}"/>
              </a:ext>
            </a:extLst>
          </p:cNvPr>
          <p:cNvSpPr>
            <a:spLocks noGrp="1"/>
          </p:cNvSpPr>
          <p:nvPr>
            <p:ph type="title"/>
          </p:nvPr>
        </p:nvSpPr>
        <p:spPr>
          <a:xfrm>
            <a:off x="666208" y="754121"/>
            <a:ext cx="11119201" cy="885177"/>
          </a:xfrm>
        </p:spPr>
        <p:txBody>
          <a:bodyPr>
            <a:normAutofit/>
          </a:bodyPr>
          <a:lstStyle/>
          <a:p>
            <a:pPr>
              <a:lnSpc>
                <a:spcPct val="100000"/>
              </a:lnSpc>
              <a:spcBef>
                <a:spcPts val="600"/>
              </a:spcBef>
              <a:spcAft>
                <a:spcPts val="600"/>
              </a:spcAft>
            </a:pPr>
            <a:r>
              <a:rPr lang="de-DE" sz="2000" b="1" dirty="0">
                <a:solidFill>
                  <a:srgbClr val="000000"/>
                </a:solidFill>
                <a:latin typeface="Arial" panose="020B0604020202020204" pitchFamily="34" charset="0"/>
                <a:cs typeface="Times New Roman" panose="02020603050405020304" pitchFamily="18" charset="0"/>
              </a:rPr>
              <a:t>5  </a:t>
            </a:r>
            <a:r>
              <a:rPr lang="de-DE" sz="2000" b="1" dirty="0" err="1">
                <a:solidFill>
                  <a:srgbClr val="000000"/>
                </a:solidFill>
                <a:latin typeface="Arial" panose="020B0604020202020204" pitchFamily="34" charset="0"/>
                <a:cs typeface="Times New Roman" panose="02020603050405020304" pitchFamily="18" charset="0"/>
              </a:rPr>
              <a:t>Authorisation</a:t>
            </a:r>
            <a:r>
              <a:rPr lang="de-DE" sz="2000" b="1" dirty="0">
                <a:solidFill>
                  <a:srgbClr val="000000"/>
                </a:solidFill>
                <a:latin typeface="Arial" panose="020B0604020202020204" pitchFamily="34" charset="0"/>
                <a:cs typeface="Times New Roman" panose="02020603050405020304" pitchFamily="18" charset="0"/>
              </a:rPr>
              <a:t> and Registration </a:t>
            </a:r>
            <a:r>
              <a:rPr lang="de-DE" sz="2000" b="1" dirty="0" err="1">
                <a:solidFill>
                  <a:srgbClr val="000000"/>
                </a:solidFill>
                <a:latin typeface="Arial" panose="020B0604020202020204" pitchFamily="34" charset="0"/>
                <a:cs typeface="Times New Roman" panose="02020603050405020304" pitchFamily="18" charset="0"/>
              </a:rPr>
              <a:t>Procedure</a:t>
            </a:r>
            <a:endParaRPr lang="de-DE" sz="2000" dirty="0"/>
          </a:p>
        </p:txBody>
      </p:sp>
      <p:pic>
        <p:nvPicPr>
          <p:cNvPr id="6" name="Grafik 5" descr="Ein Bild, das Text, Schrift, Grafiken, Logo enthält.&#10;&#10;KI-generierte Inhalte können fehlerhaft sein.">
            <a:extLst>
              <a:ext uri="{FF2B5EF4-FFF2-40B4-BE49-F238E27FC236}">
                <a16:creationId xmlns:a16="http://schemas.microsoft.com/office/drawing/2014/main" id="{22B6BF9E-8901-F125-DB8E-9E8C12810C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583" y="160754"/>
            <a:ext cx="778687" cy="294589"/>
          </a:xfrm>
          <a:prstGeom prst="rect">
            <a:avLst/>
          </a:prstGeom>
        </p:spPr>
      </p:pic>
      <p:pic>
        <p:nvPicPr>
          <p:cNvPr id="7" name="Grafik 6" descr="Ein Bild, das Text, Schrift, Screenshot, weiß enthält.&#10;&#10;KI-generierte Inhalte können fehlerhaft sein.">
            <a:extLst>
              <a:ext uri="{FF2B5EF4-FFF2-40B4-BE49-F238E27FC236}">
                <a16:creationId xmlns:a16="http://schemas.microsoft.com/office/drawing/2014/main" id="{FAB6D500-DB03-798D-1CB8-A088C21589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8045" y="160754"/>
            <a:ext cx="1022037" cy="294589"/>
          </a:xfrm>
          <a:prstGeom prst="rect">
            <a:avLst/>
          </a:prstGeom>
        </p:spPr>
      </p:pic>
      <p:pic>
        <p:nvPicPr>
          <p:cNvPr id="8" name="Grafik 7" descr="Ein Bild, das Text, Schrift, Logo, Grafiken enthält.&#10;&#10;KI-generierte Inhalte können fehlerhaft sein.">
            <a:extLst>
              <a:ext uri="{FF2B5EF4-FFF2-40B4-BE49-F238E27FC236}">
                <a16:creationId xmlns:a16="http://schemas.microsoft.com/office/drawing/2014/main" id="{429FB49B-CC67-57A5-E95A-76EDE501A9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7032" y="87880"/>
            <a:ext cx="875899" cy="585028"/>
          </a:xfrm>
          <a:prstGeom prst="rect">
            <a:avLst/>
          </a:prstGeom>
        </p:spPr>
      </p:pic>
      <p:pic>
        <p:nvPicPr>
          <p:cNvPr id="9" name="Grafik 8" descr="Ein Bild, das Text, Schrift, Logo, Grafiken enthält.&#10;&#10;KI-generierte Inhalte können fehlerhaft sein.">
            <a:extLst>
              <a:ext uri="{FF2B5EF4-FFF2-40B4-BE49-F238E27FC236}">
                <a16:creationId xmlns:a16="http://schemas.microsoft.com/office/drawing/2014/main" id="{3F5C9AC7-81F1-01AE-C203-A08AEBB227D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9592"/>
          <a:stretch>
            <a:fillRect/>
          </a:stretch>
        </p:blipFill>
        <p:spPr bwMode="auto">
          <a:xfrm>
            <a:off x="7883092" y="87880"/>
            <a:ext cx="1013120" cy="356021"/>
          </a:xfrm>
          <a:prstGeom prst="rect">
            <a:avLst/>
          </a:prstGeom>
          <a:ln>
            <a:noFill/>
          </a:ln>
          <a:extLst>
            <a:ext uri="{53640926-AAD7-44D8-BBD7-CCE9431645EC}">
              <a14:shadowObscured xmlns:a14="http://schemas.microsoft.com/office/drawing/2010/main"/>
            </a:ext>
          </a:extLst>
        </p:spPr>
      </p:pic>
      <p:pic>
        <p:nvPicPr>
          <p:cNvPr id="10" name="Grafik 9" descr="Ein Bild, das Text, Logo, Schrift, Grafiken enthält.&#10;&#10;KI-generierte Inhalte können fehlerhaft sein.">
            <a:extLst>
              <a:ext uri="{FF2B5EF4-FFF2-40B4-BE49-F238E27FC236}">
                <a16:creationId xmlns:a16="http://schemas.microsoft.com/office/drawing/2014/main" id="{AEFE0BD8-2C32-82FC-62BA-A26D563B52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79015" y="79226"/>
            <a:ext cx="875899" cy="447831"/>
          </a:xfrm>
          <a:prstGeom prst="rect">
            <a:avLst/>
          </a:prstGeom>
        </p:spPr>
      </p:pic>
      <p:cxnSp>
        <p:nvCxnSpPr>
          <p:cNvPr id="13" name="Gerader Verbinder 12">
            <a:extLst>
              <a:ext uri="{FF2B5EF4-FFF2-40B4-BE49-F238E27FC236}">
                <a16:creationId xmlns:a16="http://schemas.microsoft.com/office/drawing/2014/main" id="{5EE7C052-4BF9-BB3C-BB5E-D4A665629322}"/>
              </a:ext>
            </a:extLst>
          </p:cNvPr>
          <p:cNvCxnSpPr/>
          <p:nvPr/>
        </p:nvCxnSpPr>
        <p:spPr>
          <a:xfrm>
            <a:off x="0" y="548641"/>
            <a:ext cx="12192000"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14" name="Fußzeilenplatzhalter 13">
            <a:extLst>
              <a:ext uri="{FF2B5EF4-FFF2-40B4-BE49-F238E27FC236}">
                <a16:creationId xmlns:a16="http://schemas.microsoft.com/office/drawing/2014/main" id="{A5C9DCEA-0C63-9B83-6D7E-E4ADDA7F95B0}"/>
              </a:ext>
            </a:extLst>
          </p:cNvPr>
          <p:cNvSpPr>
            <a:spLocks noGrp="1"/>
          </p:cNvSpPr>
          <p:nvPr>
            <p:ph type="ftr" sz="quarter" idx="11"/>
          </p:nvPr>
        </p:nvSpPr>
        <p:spPr/>
        <p:txBody>
          <a:bodyPr/>
          <a:lstStyle/>
          <a:p>
            <a:r>
              <a:rPr lang="de-DE" sz="1000" dirty="0"/>
              <a:t>Info Session // Webinar // </a:t>
            </a:r>
            <a:r>
              <a:rPr lang="de-DE" sz="1000" dirty="0" err="1"/>
              <a:t>Draft</a:t>
            </a:r>
            <a:r>
              <a:rPr lang="de-DE" sz="1000" dirty="0"/>
              <a:t> EU Space Act  // 15 Sept 2025</a:t>
            </a:r>
          </a:p>
        </p:txBody>
      </p:sp>
      <p:sp>
        <p:nvSpPr>
          <p:cNvPr id="15" name="Foliennummernplatzhalter 14">
            <a:extLst>
              <a:ext uri="{FF2B5EF4-FFF2-40B4-BE49-F238E27FC236}">
                <a16:creationId xmlns:a16="http://schemas.microsoft.com/office/drawing/2014/main" id="{0DBE4DEC-50F0-D5BA-5FE4-5C4D8116945B}"/>
              </a:ext>
            </a:extLst>
          </p:cNvPr>
          <p:cNvSpPr>
            <a:spLocks noGrp="1"/>
          </p:cNvSpPr>
          <p:nvPr>
            <p:ph type="sldNum" sz="quarter" idx="12"/>
          </p:nvPr>
        </p:nvSpPr>
        <p:spPr/>
        <p:txBody>
          <a:bodyPr/>
          <a:lstStyle/>
          <a:p>
            <a:fld id="{DB4C20BA-4C18-4ECC-BDB9-75BBAF44F74B}" type="slidenum">
              <a:rPr lang="de-DE" smtClean="0"/>
              <a:t>8</a:t>
            </a:fld>
            <a:endParaRPr lang="de-DE" dirty="0"/>
          </a:p>
        </p:txBody>
      </p:sp>
      <p:cxnSp>
        <p:nvCxnSpPr>
          <p:cNvPr id="20" name="Gerader Verbinder 19">
            <a:extLst>
              <a:ext uri="{FF2B5EF4-FFF2-40B4-BE49-F238E27FC236}">
                <a16:creationId xmlns:a16="http://schemas.microsoft.com/office/drawing/2014/main" id="{77C2228D-95F2-9AAA-999C-69EFA7A38688}"/>
              </a:ext>
            </a:extLst>
          </p:cNvPr>
          <p:cNvCxnSpPr/>
          <p:nvPr/>
        </p:nvCxnSpPr>
        <p:spPr>
          <a:xfrm>
            <a:off x="772575" y="1357163"/>
            <a:ext cx="11121695"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 name="Textplatzhalter 1">
            <a:extLst>
              <a:ext uri="{FF2B5EF4-FFF2-40B4-BE49-F238E27FC236}">
                <a16:creationId xmlns:a16="http://schemas.microsoft.com/office/drawing/2014/main" id="{EAC8DC4B-D08B-51B7-9B47-AD82EA95C49C}"/>
              </a:ext>
            </a:extLst>
          </p:cNvPr>
          <p:cNvSpPr txBox="1">
            <a:spLocks/>
          </p:cNvSpPr>
          <p:nvPr/>
        </p:nvSpPr>
        <p:spPr>
          <a:xfrm>
            <a:off x="772575" y="1791140"/>
            <a:ext cx="11121695" cy="4283076"/>
          </a:xfrm>
          <a:prstGeom prst="rect">
            <a:avLst/>
          </a:prstGeom>
          <a:solidFill>
            <a:schemeClr val="bg1">
              <a:lumMod val="95000"/>
            </a:schemeClr>
          </a:solidFill>
        </p:spPr>
        <p:txBody>
          <a:bodyPr vert="horz" lIns="0" tIns="0" rIns="0" bIns="0" numCol="1" spcCol="216000" rtlCol="0">
            <a:noAutofit/>
          </a:bodyPr>
          <a:lstStyle>
            <a:lvl1pPr marL="0" indent="0" algn="l" defTabSz="914400" rtl="0" eaLnBrk="1" latinLnBrk="0" hangingPunct="1">
              <a:lnSpc>
                <a:spcPct val="103000"/>
              </a:lnSpc>
              <a:spcBef>
                <a:spcPts val="1200"/>
              </a:spcBef>
              <a:buFont typeface="Arial" panose="020B0604020202020204" pitchFamily="34" charset="0"/>
              <a:buNone/>
              <a:defRPr sz="1600" kern="1200">
                <a:solidFill>
                  <a:schemeClr val="tx2"/>
                </a:solidFill>
                <a:latin typeface="+mn-lt"/>
                <a:ea typeface="+mn-ea"/>
                <a:cs typeface="+mn-cs"/>
              </a:defRPr>
            </a:lvl1pPr>
            <a:lvl2pPr marL="285750" indent="-285750" algn="l" defTabSz="914400" rtl="0" eaLnBrk="1" latinLnBrk="0" hangingPunct="1">
              <a:lnSpc>
                <a:spcPct val="103000"/>
              </a:lnSpc>
              <a:spcBef>
                <a:spcPts val="600"/>
              </a:spcBef>
              <a:buClr>
                <a:schemeClr val="accent1"/>
              </a:buClr>
              <a:buFont typeface="Wingdings 2" panose="05020102010507070707" pitchFamily="18" charset="2"/>
              <a:buChar char="¾"/>
              <a:defRPr sz="1600" kern="1200">
                <a:solidFill>
                  <a:schemeClr val="tx2"/>
                </a:solidFill>
                <a:latin typeface="+mn-lt"/>
                <a:ea typeface="+mn-ea"/>
                <a:cs typeface="+mn-cs"/>
              </a:defRPr>
            </a:lvl2pPr>
            <a:lvl3pPr marL="0" indent="0" algn="l" defTabSz="914400" rtl="0" eaLnBrk="1" latinLnBrk="0" hangingPunct="1">
              <a:lnSpc>
                <a:spcPct val="103000"/>
              </a:lnSpc>
              <a:spcBef>
                <a:spcPts val="1200"/>
              </a:spcBef>
              <a:buFont typeface="Arial" panose="020B0604020202020204" pitchFamily="34" charset="0"/>
              <a:buNone/>
              <a:defRPr sz="1600" b="1" kern="1200">
                <a:solidFill>
                  <a:schemeClr val="tx2"/>
                </a:solidFill>
                <a:latin typeface="+mn-lt"/>
                <a:ea typeface="+mn-ea"/>
                <a:cs typeface="+mn-cs"/>
              </a:defRPr>
            </a:lvl3pPr>
            <a:lvl4pPr marL="0" indent="0" algn="l" defTabSz="914400" rtl="0" eaLnBrk="1" latinLnBrk="0" hangingPunct="1">
              <a:lnSpc>
                <a:spcPct val="103000"/>
              </a:lnSpc>
              <a:spcBef>
                <a:spcPts val="1200"/>
              </a:spcBef>
              <a:buFont typeface="+mj-lt"/>
              <a:buNone/>
              <a:defRPr sz="1400" kern="1200">
                <a:solidFill>
                  <a:schemeClr val="tx2"/>
                </a:solidFill>
                <a:latin typeface="+mn-lt"/>
                <a:ea typeface="+mn-ea"/>
                <a:cs typeface="+mn-cs"/>
              </a:defRPr>
            </a:lvl4pPr>
            <a:lvl5pPr marL="252000" indent="-252000" algn="l" defTabSz="914400" rtl="0" eaLnBrk="1" latinLnBrk="0" hangingPunct="1">
              <a:lnSpc>
                <a:spcPct val="103000"/>
              </a:lnSpc>
              <a:spcBef>
                <a:spcPts val="600"/>
              </a:spcBef>
              <a:buClr>
                <a:schemeClr val="accent1"/>
              </a:buClr>
              <a:buFont typeface="Wingdings 2" panose="05020102010507070707" pitchFamily="18" charset="2"/>
              <a:buChar char="¾"/>
              <a:defRPr sz="1400" kern="1200">
                <a:solidFill>
                  <a:schemeClr val="tx2"/>
                </a:solidFill>
                <a:latin typeface="+mn-lt"/>
                <a:ea typeface="+mn-ea"/>
                <a:cs typeface="+mn-cs"/>
              </a:defRPr>
            </a:lvl5pPr>
            <a:lvl6pPr marL="468000" indent="-216000" algn="l" defTabSz="914400" rtl="0" eaLnBrk="1" latinLnBrk="0" hangingPunct="1">
              <a:lnSpc>
                <a:spcPct val="103000"/>
              </a:lnSpc>
              <a:spcBef>
                <a:spcPts val="600"/>
              </a:spcBef>
              <a:buClr>
                <a:schemeClr val="accent1"/>
              </a:buClr>
              <a:buFont typeface="Symbol" panose="05050102010706020507" pitchFamily="18" charset="2"/>
              <a:buChar char="-"/>
              <a:defRPr sz="1400" b="0" kern="1200">
                <a:solidFill>
                  <a:schemeClr val="tx2"/>
                </a:solidFill>
                <a:latin typeface="+mn-lt"/>
                <a:ea typeface="+mn-ea"/>
                <a:cs typeface="+mn-cs"/>
              </a:defRPr>
            </a:lvl6pPr>
            <a:lvl7pPr marL="648000" indent="-162000" algn="l" defTabSz="914400" rtl="0" eaLnBrk="1" latinLnBrk="0" hangingPunct="1">
              <a:lnSpc>
                <a:spcPct val="103000"/>
              </a:lnSpc>
              <a:spcBef>
                <a:spcPts val="600"/>
              </a:spcBef>
              <a:buClr>
                <a:schemeClr val="accent1"/>
              </a:buClr>
              <a:buFont typeface="Arial" panose="020B0604020202020204" pitchFamily="34" charset="0"/>
              <a:buChar char="•"/>
              <a:defRPr sz="1200" kern="1200">
                <a:solidFill>
                  <a:schemeClr val="tx2"/>
                </a:solidFill>
                <a:latin typeface="+mn-lt"/>
                <a:ea typeface="+mn-ea"/>
                <a:cs typeface="+mn-cs"/>
              </a:defRPr>
            </a:lvl7pPr>
            <a:lvl8pPr marL="0" indent="0" algn="l" defTabSz="914400" rtl="0" eaLnBrk="1" latinLnBrk="0" hangingPunct="1">
              <a:lnSpc>
                <a:spcPct val="103000"/>
              </a:lnSpc>
              <a:spcBef>
                <a:spcPts val="1200"/>
              </a:spcBef>
              <a:buClr>
                <a:schemeClr val="accent1"/>
              </a:buClr>
              <a:buFont typeface="Wingdings 2" panose="05020102010507070707" pitchFamily="18" charset="2"/>
              <a:buNone/>
              <a:defRPr sz="1400" b="1" kern="1200">
                <a:solidFill>
                  <a:schemeClr val="tx2"/>
                </a:solidFill>
                <a:latin typeface="+mn-lt"/>
                <a:ea typeface="+mn-ea"/>
                <a:cs typeface="+mn-cs"/>
              </a:defRPr>
            </a:lvl8pPr>
            <a:lvl9pPr marL="252000" indent="-252000" algn="l" defTabSz="914400" rtl="0" eaLnBrk="1" latinLnBrk="0" hangingPunct="1">
              <a:lnSpc>
                <a:spcPct val="103000"/>
              </a:lnSpc>
              <a:spcBef>
                <a:spcPts val="600"/>
              </a:spcBef>
              <a:buFontTx/>
              <a:buBlip>
                <a:blip r:embed="rId7"/>
              </a:buBlip>
              <a:tabLst/>
              <a:defRPr sz="1400" b="0" kern="1200">
                <a:solidFill>
                  <a:schemeClr val="tx2"/>
                </a:solidFill>
                <a:latin typeface="+mn-lt"/>
                <a:ea typeface="+mn-ea"/>
                <a:cs typeface="+mn-cs"/>
              </a:defRPr>
            </a:lvl9pPr>
          </a:lstStyle>
          <a:p>
            <a:pPr marL="342900" marR="0" lvl="0" indent="-342900" algn="l" defTabSz="914400" rtl="0" eaLnBrk="1" fontAlgn="auto" latinLnBrk="0" hangingPunct="1">
              <a:lnSpc>
                <a:spcPct val="103000"/>
              </a:lnSpc>
              <a:spcBef>
                <a:spcPts val="600"/>
              </a:spcBef>
              <a:spcAft>
                <a:spcPts val="600"/>
              </a:spcAft>
              <a:buClrTx/>
              <a:buSzTx/>
              <a:buFont typeface="Symbol" panose="05050102010706020507" pitchFamily="18" charset="2"/>
              <a:buChar char=""/>
              <a:tabLst>
                <a:tab pos="228600" algn="l"/>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Application Process</a:t>
            </a:r>
            <a:endParaRPr kumimoji="0" lang="de-DE"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628650" marR="0" lvl="1" indent="-342900" algn="l" defTabSz="914400" rtl="0" eaLnBrk="1" fontAlgn="auto" latinLnBrk="0" hangingPunct="1">
              <a:lnSpc>
                <a:spcPct val="103000"/>
              </a:lnSpc>
              <a:spcBef>
                <a:spcPts val="600"/>
              </a:spcBef>
              <a:spcAft>
                <a:spcPts val="600"/>
              </a:spcAft>
              <a:buClr>
                <a:srgbClr val="84B100"/>
              </a:buClr>
              <a:buSzTx/>
              <a:buFont typeface="Symbol" panose="05050102010706020507" pitchFamily="18" charset="2"/>
              <a:buChar char=""/>
              <a:tabLst>
                <a:tab pos="228600" algn="l"/>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Application to Member state authority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(except: </a:t>
            </a:r>
            <a:r>
              <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operation of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Union owned Space Asset: EU </a:t>
            </a:r>
            <a:r>
              <a:rPr kumimoji="0" lang="en-US" sz="1600" b="1" i="0" u="none" strike="noStrike" kern="1200" cap="none" spc="0" normalizeH="0" baseline="0" noProof="0" dirty="0" err="1">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Comission</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 / EUSPA)</a:t>
            </a:r>
          </a:p>
          <a:p>
            <a:pPr marL="628650" marR="0" lvl="1" indent="-342900" algn="l" defTabSz="914400" rtl="0" eaLnBrk="1" fontAlgn="auto" latinLnBrk="0" hangingPunct="1">
              <a:lnSpc>
                <a:spcPct val="103000"/>
              </a:lnSpc>
              <a:spcBef>
                <a:spcPts val="600"/>
              </a:spcBef>
              <a:spcAft>
                <a:spcPts val="600"/>
              </a:spcAft>
              <a:buClr>
                <a:srgbClr val="84B100"/>
              </a:buClr>
              <a:buSzTx/>
              <a:buFont typeface="Symbol" panose="05050102010706020507" pitchFamily="18" charset="2"/>
              <a:buChar char=""/>
              <a:tabLst>
                <a:tab pos="228600" algn="l"/>
              </a:tabLst>
              <a:defRPr/>
            </a:pPr>
            <a:r>
              <a:rPr lang="en-US" dirty="0">
                <a:solidFill>
                  <a:srgbClr val="000000"/>
                </a:solidFill>
                <a:latin typeface="Arial" panose="020B0604020202020204" pitchFamily="34" charset="0"/>
                <a:ea typeface="MS Mincho" panose="02020609040205080304" pitchFamily="49" charset="-128"/>
                <a:cs typeface="Times New Roman" panose="02020603050405020304" pitchFamily="18" charset="0"/>
              </a:rPr>
              <a:t>s</a:t>
            </a: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ubmission</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 of a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technical file demonstrating compliance</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 with safety, resilience, and sustainability requirements </a:t>
            </a: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628650" marR="0" lvl="1" indent="-342900" algn="l" defTabSz="914400" rtl="0" eaLnBrk="1" fontAlgn="auto" latinLnBrk="0" hangingPunct="1">
              <a:lnSpc>
                <a:spcPct val="103000"/>
              </a:lnSpc>
              <a:spcBef>
                <a:spcPts val="600"/>
              </a:spcBef>
              <a:spcAft>
                <a:spcPts val="600"/>
              </a:spcAft>
              <a:buClr>
                <a:srgbClr val="84B100"/>
              </a:buClr>
              <a:buSzTx/>
              <a:buFont typeface="Symbol" panose="05050102010706020507" pitchFamily="18" charset="2"/>
              <a:buChar char=""/>
              <a:tabLst>
                <a:tab pos="228600" algn="l"/>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Assessment by qualified technical bodies (QTBs), national authorities </a:t>
            </a: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628650" marR="0" lvl="1" indent="-342900" algn="l" defTabSz="914400" rtl="0" eaLnBrk="1" fontAlgn="auto" latinLnBrk="0" hangingPunct="1">
              <a:lnSpc>
                <a:spcPct val="103000"/>
              </a:lnSpc>
              <a:spcBef>
                <a:spcPts val="600"/>
              </a:spcBef>
              <a:spcAft>
                <a:spcPts val="600"/>
              </a:spcAft>
              <a:buClr>
                <a:srgbClr val="84B100"/>
              </a:buClr>
              <a:buSzTx/>
              <a:buFont typeface="Symbol" panose="05050102010706020507" pitchFamily="18" charset="2"/>
              <a:buChar char=""/>
              <a:tabLst>
                <a:tab pos="228600" algn="l"/>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12-month decision period (suspension possible for additional information) </a:t>
            </a: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R="0" lvl="0" algn="l" defTabSz="914400" rtl="0" eaLnBrk="1" fontAlgn="auto" latinLnBrk="0" hangingPunct="1">
              <a:lnSpc>
                <a:spcPct val="103000"/>
              </a:lnSpc>
              <a:spcBef>
                <a:spcPts val="600"/>
              </a:spcBef>
              <a:spcAft>
                <a:spcPts val="600"/>
              </a:spcAft>
              <a:buClrTx/>
              <a:buSzTx/>
              <a:tabLst>
                <a:tab pos="228600" algn="l"/>
              </a:tabLst>
              <a:defRPr/>
            </a:pPr>
            <a:endParaRPr lang="en-US" b="1"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pPr marL="342900" marR="0" lvl="0" indent="-342900" algn="l" defTabSz="914400" rtl="0" eaLnBrk="1" fontAlgn="auto" latinLnBrk="0" hangingPunct="1">
              <a:lnSpc>
                <a:spcPct val="103000"/>
              </a:lnSpc>
              <a:spcBef>
                <a:spcPts val="600"/>
              </a:spcBef>
              <a:spcAft>
                <a:spcPts val="600"/>
              </a:spcAft>
              <a:buClrTx/>
              <a:buSzTx/>
              <a:buFont typeface="Symbol" panose="05050102010706020507" pitchFamily="18" charset="2"/>
              <a:buChar char=""/>
              <a:tabLst>
                <a:tab pos="228600" algn="l"/>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Third-Country (Non-EU established) Operators</a:t>
            </a:r>
            <a:endParaRPr kumimoji="0" lang="de-DE"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628650" marR="0" lvl="1" indent="-342900" algn="l" defTabSz="914400" rtl="0" eaLnBrk="1" fontAlgn="auto" latinLnBrk="0" hangingPunct="1">
              <a:lnSpc>
                <a:spcPct val="103000"/>
              </a:lnSpc>
              <a:spcBef>
                <a:spcPts val="600"/>
              </a:spcBef>
              <a:spcAft>
                <a:spcPts val="600"/>
              </a:spcAft>
              <a:buClr>
                <a:srgbClr val="84B100"/>
              </a:buClr>
              <a:buSzTx/>
              <a:buFont typeface="Symbol" panose="05050102010706020507" pitchFamily="18" charset="2"/>
              <a:buChar char=""/>
              <a:tabLst>
                <a:tab pos="228600" algn="l"/>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Application to EUSPA authority, two alternatives:</a:t>
            </a:r>
          </a:p>
          <a:p>
            <a:pPr lvl="1" indent="0">
              <a:spcAft>
                <a:spcPts val="600"/>
              </a:spcAft>
              <a:buClr>
                <a:srgbClr val="84B100"/>
              </a:buClr>
              <a:buNone/>
              <a:tabLst>
                <a:tab pos="228600" algn="l"/>
              </a:tabLst>
              <a:defRPr/>
            </a:pPr>
            <a:r>
              <a:rPr lang="en-US" dirty="0">
                <a:solidFill>
                  <a:srgbClr val="000000"/>
                </a:solidFill>
                <a:latin typeface="Arial" panose="020B0604020202020204" pitchFamily="34" charset="0"/>
                <a:ea typeface="MS Mincho" panose="02020609040205080304" pitchFamily="49" charset="-128"/>
                <a:cs typeface="Times New Roman" panose="02020603050405020304" pitchFamily="18" charset="0"/>
              </a:rPr>
              <a:t>	- either: Equivalence Decision; or</a:t>
            </a:r>
          </a:p>
          <a:p>
            <a:pPr marL="895350" lvl="1" indent="0">
              <a:spcAft>
                <a:spcPts val="600"/>
              </a:spcAft>
              <a:buClr>
                <a:srgbClr val="84B100"/>
              </a:buClr>
              <a:buNone/>
              <a:tabLst>
                <a:tab pos="895350" algn="l"/>
              </a:tabLst>
              <a:defRPr/>
            </a:pPr>
            <a:r>
              <a:rPr lang="en-US" dirty="0">
                <a:solidFill>
                  <a:srgbClr val="000000"/>
                </a:solidFill>
                <a:latin typeface="Arial" panose="020B0604020202020204" pitchFamily="34" charset="0"/>
                <a:ea typeface="MS Mincho" panose="02020609040205080304" pitchFamily="49" charset="-128"/>
                <a:cs typeface="Times New Roman" panose="02020603050405020304" pitchFamily="18" charset="0"/>
              </a:rPr>
              <a:t>- Detailed EUSPA assessment of requirements</a:t>
            </a:r>
          </a:p>
          <a:p>
            <a:pPr marL="628650" lvl="1" indent="-342900">
              <a:spcAft>
                <a:spcPts val="600"/>
              </a:spcAft>
              <a:buClr>
                <a:srgbClr val="84B100"/>
              </a:buClr>
              <a:buFont typeface="Symbol" panose="05050102010706020507" pitchFamily="18" charset="2"/>
              <a:buChar char=""/>
              <a:tabLst>
                <a:tab pos="228600" algn="l"/>
              </a:tabLst>
              <a:defRPr/>
            </a:pPr>
            <a:r>
              <a:rPr lang="en-US" dirty="0">
                <a:solidFill>
                  <a:srgbClr val="000000"/>
                </a:solidFill>
                <a:latin typeface="Arial" panose="020B0604020202020204" pitchFamily="34" charset="0"/>
                <a:ea typeface="MS Mincho" panose="02020609040205080304" pitchFamily="49" charset="-128"/>
                <a:cs typeface="Times New Roman" panose="02020603050405020304" pitchFamily="18" charset="0"/>
              </a:rPr>
              <a:t>Registration in so called URSO and appointment of a legal representative in the EU</a:t>
            </a: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p:txBody>
      </p:sp>
      <p:sp>
        <p:nvSpPr>
          <p:cNvPr id="11" name="Textfeld 10">
            <a:extLst>
              <a:ext uri="{FF2B5EF4-FFF2-40B4-BE49-F238E27FC236}">
                <a16:creationId xmlns:a16="http://schemas.microsoft.com/office/drawing/2014/main" id="{2750F7D5-7FB8-842A-AC6C-EBB22FB3E672}"/>
              </a:ext>
            </a:extLst>
          </p:cNvPr>
          <p:cNvSpPr txBox="1"/>
          <p:nvPr/>
        </p:nvSpPr>
        <p:spPr>
          <a:xfrm>
            <a:off x="6112737" y="1012043"/>
            <a:ext cx="721894" cy="369332"/>
          </a:xfrm>
          <a:prstGeom prst="rect">
            <a:avLst/>
          </a:prstGeom>
          <a:noFill/>
        </p:spPr>
        <p:txBody>
          <a:bodyPr wrap="square">
            <a:spAutoFit/>
          </a:bodyPr>
          <a:lstStyle/>
          <a:p>
            <a:r>
              <a:rPr lang="de-DE" sz="1800" b="1" dirty="0">
                <a:solidFill>
                  <a:srgbClr val="000000"/>
                </a:solidFill>
                <a:latin typeface="Arial" panose="020B0604020202020204" pitchFamily="34" charset="0"/>
                <a:cs typeface="Times New Roman" panose="02020603050405020304" pitchFamily="18" charset="0"/>
              </a:rPr>
              <a:t>(1/2)</a:t>
            </a:r>
            <a:endParaRPr lang="de-DE" dirty="0"/>
          </a:p>
        </p:txBody>
      </p:sp>
    </p:spTree>
    <p:extLst>
      <p:ext uri="{BB962C8B-B14F-4D97-AF65-F5344CB8AC3E}">
        <p14:creationId xmlns:p14="http://schemas.microsoft.com/office/powerpoint/2010/main" val="1778822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E4B83-329C-FF71-3F60-360C2789D528}"/>
            </a:ext>
          </a:extLst>
        </p:cNvPr>
        <p:cNvGrpSpPr/>
        <p:nvPr/>
      </p:nvGrpSpPr>
      <p:grpSpPr>
        <a:xfrm>
          <a:off x="0" y="0"/>
          <a:ext cx="0" cy="0"/>
          <a:chOff x="0" y="0"/>
          <a:chExt cx="0" cy="0"/>
        </a:xfrm>
      </p:grpSpPr>
      <p:sp>
        <p:nvSpPr>
          <p:cNvPr id="5" name="Titel 2">
            <a:extLst>
              <a:ext uri="{FF2B5EF4-FFF2-40B4-BE49-F238E27FC236}">
                <a16:creationId xmlns:a16="http://schemas.microsoft.com/office/drawing/2014/main" id="{03572D8E-1F81-49FB-07AC-591E18B5D879}"/>
              </a:ext>
            </a:extLst>
          </p:cNvPr>
          <p:cNvSpPr>
            <a:spLocks noGrp="1"/>
          </p:cNvSpPr>
          <p:nvPr>
            <p:ph type="title"/>
          </p:nvPr>
        </p:nvSpPr>
        <p:spPr>
          <a:xfrm>
            <a:off x="666208" y="754121"/>
            <a:ext cx="11119201" cy="885177"/>
          </a:xfrm>
        </p:spPr>
        <p:txBody>
          <a:bodyPr>
            <a:normAutofit/>
          </a:bodyPr>
          <a:lstStyle/>
          <a:p>
            <a:pPr>
              <a:lnSpc>
                <a:spcPct val="100000"/>
              </a:lnSpc>
              <a:spcBef>
                <a:spcPts val="600"/>
              </a:spcBef>
              <a:spcAft>
                <a:spcPts val="600"/>
              </a:spcAft>
            </a:pPr>
            <a:r>
              <a:rPr lang="de-DE" sz="2000" b="1" dirty="0">
                <a:solidFill>
                  <a:srgbClr val="000000"/>
                </a:solidFill>
                <a:latin typeface="Arial" panose="020B0604020202020204" pitchFamily="34" charset="0"/>
                <a:cs typeface="Times New Roman" panose="02020603050405020304" pitchFamily="18" charset="0"/>
              </a:rPr>
              <a:t>5  </a:t>
            </a:r>
            <a:r>
              <a:rPr lang="de-DE" sz="2000" b="1" dirty="0" err="1">
                <a:solidFill>
                  <a:srgbClr val="000000"/>
                </a:solidFill>
                <a:latin typeface="Arial" panose="020B0604020202020204" pitchFamily="34" charset="0"/>
                <a:cs typeface="Times New Roman" panose="02020603050405020304" pitchFamily="18" charset="0"/>
              </a:rPr>
              <a:t>Authorisation</a:t>
            </a:r>
            <a:r>
              <a:rPr lang="de-DE" sz="2000" b="1" dirty="0">
                <a:solidFill>
                  <a:srgbClr val="000000"/>
                </a:solidFill>
                <a:latin typeface="Arial" panose="020B0604020202020204" pitchFamily="34" charset="0"/>
                <a:cs typeface="Times New Roman" panose="02020603050405020304" pitchFamily="18" charset="0"/>
              </a:rPr>
              <a:t> and Registration </a:t>
            </a:r>
            <a:r>
              <a:rPr lang="de-DE" sz="2000" b="1" dirty="0" err="1">
                <a:solidFill>
                  <a:srgbClr val="000000"/>
                </a:solidFill>
                <a:latin typeface="Arial" panose="020B0604020202020204" pitchFamily="34" charset="0"/>
                <a:cs typeface="Times New Roman" panose="02020603050405020304" pitchFamily="18" charset="0"/>
              </a:rPr>
              <a:t>Procedure</a:t>
            </a:r>
            <a:r>
              <a:rPr lang="de-DE" sz="2000" b="1" dirty="0">
                <a:solidFill>
                  <a:srgbClr val="000000"/>
                </a:solidFill>
                <a:latin typeface="Arial" panose="020B0604020202020204" pitchFamily="34" charset="0"/>
                <a:cs typeface="Times New Roman" panose="02020603050405020304" pitchFamily="18" charset="0"/>
              </a:rPr>
              <a:t> (2/2)</a:t>
            </a:r>
            <a:endParaRPr lang="de-DE" sz="2000" dirty="0"/>
          </a:p>
        </p:txBody>
      </p:sp>
      <p:pic>
        <p:nvPicPr>
          <p:cNvPr id="6" name="Grafik 5" descr="Ein Bild, das Text, Schrift, Grafiken, Logo enthält.&#10;&#10;KI-generierte Inhalte können fehlerhaft sein.">
            <a:extLst>
              <a:ext uri="{FF2B5EF4-FFF2-40B4-BE49-F238E27FC236}">
                <a16:creationId xmlns:a16="http://schemas.microsoft.com/office/drawing/2014/main" id="{5968BD6A-5239-910F-8983-32310F8A8C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583" y="160754"/>
            <a:ext cx="778687" cy="294589"/>
          </a:xfrm>
          <a:prstGeom prst="rect">
            <a:avLst/>
          </a:prstGeom>
        </p:spPr>
      </p:pic>
      <p:pic>
        <p:nvPicPr>
          <p:cNvPr id="7" name="Grafik 6" descr="Ein Bild, das Text, Schrift, Screenshot, weiß enthält.&#10;&#10;KI-generierte Inhalte können fehlerhaft sein.">
            <a:extLst>
              <a:ext uri="{FF2B5EF4-FFF2-40B4-BE49-F238E27FC236}">
                <a16:creationId xmlns:a16="http://schemas.microsoft.com/office/drawing/2014/main" id="{1BC3B101-4B36-29E0-323F-44B3BDAF41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8045" y="160754"/>
            <a:ext cx="1022037" cy="294589"/>
          </a:xfrm>
          <a:prstGeom prst="rect">
            <a:avLst/>
          </a:prstGeom>
        </p:spPr>
      </p:pic>
      <p:pic>
        <p:nvPicPr>
          <p:cNvPr id="8" name="Grafik 7" descr="Ein Bild, das Text, Schrift, Logo, Grafiken enthält.&#10;&#10;KI-generierte Inhalte können fehlerhaft sein.">
            <a:extLst>
              <a:ext uri="{FF2B5EF4-FFF2-40B4-BE49-F238E27FC236}">
                <a16:creationId xmlns:a16="http://schemas.microsoft.com/office/drawing/2014/main" id="{604C9B4B-EE2E-A4B2-9D1F-649697BA5A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7032" y="87880"/>
            <a:ext cx="606391" cy="405019"/>
          </a:xfrm>
          <a:prstGeom prst="rect">
            <a:avLst/>
          </a:prstGeom>
        </p:spPr>
      </p:pic>
      <p:pic>
        <p:nvPicPr>
          <p:cNvPr id="9" name="Grafik 8" descr="Ein Bild, das Text, Schrift, Logo, Grafiken enthält.&#10;&#10;KI-generierte Inhalte können fehlerhaft sein.">
            <a:extLst>
              <a:ext uri="{FF2B5EF4-FFF2-40B4-BE49-F238E27FC236}">
                <a16:creationId xmlns:a16="http://schemas.microsoft.com/office/drawing/2014/main" id="{0C3AB811-A89E-C104-9CD8-42633301186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9592"/>
          <a:stretch>
            <a:fillRect/>
          </a:stretch>
        </p:blipFill>
        <p:spPr bwMode="auto">
          <a:xfrm>
            <a:off x="7984062" y="87880"/>
            <a:ext cx="912149" cy="320539"/>
          </a:xfrm>
          <a:prstGeom prst="rect">
            <a:avLst/>
          </a:prstGeom>
          <a:ln>
            <a:noFill/>
          </a:ln>
          <a:extLst>
            <a:ext uri="{53640926-AAD7-44D8-BBD7-CCE9431645EC}">
              <a14:shadowObscured xmlns:a14="http://schemas.microsoft.com/office/drawing/2010/main"/>
            </a:ext>
          </a:extLst>
        </p:spPr>
      </p:pic>
      <p:pic>
        <p:nvPicPr>
          <p:cNvPr id="10" name="Grafik 9" descr="Ein Bild, das Text, Logo, Schrift, Grafiken enthält.&#10;&#10;KI-generierte Inhalte können fehlerhaft sein.">
            <a:extLst>
              <a:ext uri="{FF2B5EF4-FFF2-40B4-BE49-F238E27FC236}">
                <a16:creationId xmlns:a16="http://schemas.microsoft.com/office/drawing/2014/main" id="{B311E964-6905-DEBB-3DB4-60E4D9C340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5168" y="79226"/>
            <a:ext cx="719746" cy="367993"/>
          </a:xfrm>
          <a:prstGeom prst="rect">
            <a:avLst/>
          </a:prstGeom>
        </p:spPr>
      </p:pic>
      <p:cxnSp>
        <p:nvCxnSpPr>
          <p:cNvPr id="13" name="Gerader Verbinder 12">
            <a:extLst>
              <a:ext uri="{FF2B5EF4-FFF2-40B4-BE49-F238E27FC236}">
                <a16:creationId xmlns:a16="http://schemas.microsoft.com/office/drawing/2014/main" id="{7AECA20F-7094-D085-61B6-E0D460613758}"/>
              </a:ext>
            </a:extLst>
          </p:cNvPr>
          <p:cNvCxnSpPr/>
          <p:nvPr/>
        </p:nvCxnSpPr>
        <p:spPr>
          <a:xfrm>
            <a:off x="0" y="548641"/>
            <a:ext cx="12192000"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14" name="Fußzeilenplatzhalter 13">
            <a:extLst>
              <a:ext uri="{FF2B5EF4-FFF2-40B4-BE49-F238E27FC236}">
                <a16:creationId xmlns:a16="http://schemas.microsoft.com/office/drawing/2014/main" id="{B033FED8-FA7F-7BE2-901D-857136AE8548}"/>
              </a:ext>
            </a:extLst>
          </p:cNvPr>
          <p:cNvSpPr>
            <a:spLocks noGrp="1"/>
          </p:cNvSpPr>
          <p:nvPr>
            <p:ph type="ftr" sz="quarter" idx="11"/>
          </p:nvPr>
        </p:nvSpPr>
        <p:spPr/>
        <p:txBody>
          <a:bodyPr/>
          <a:lstStyle/>
          <a:p>
            <a:r>
              <a:rPr lang="de-DE" sz="1000" dirty="0"/>
              <a:t>Info Session // Webinar // </a:t>
            </a:r>
            <a:r>
              <a:rPr lang="de-DE" sz="1000" dirty="0" err="1"/>
              <a:t>Draft</a:t>
            </a:r>
            <a:r>
              <a:rPr lang="de-DE" sz="1000" dirty="0"/>
              <a:t> EU Space Act  // 15 Sept 2025</a:t>
            </a:r>
          </a:p>
        </p:txBody>
      </p:sp>
      <p:sp>
        <p:nvSpPr>
          <p:cNvPr id="15" name="Foliennummernplatzhalter 14">
            <a:extLst>
              <a:ext uri="{FF2B5EF4-FFF2-40B4-BE49-F238E27FC236}">
                <a16:creationId xmlns:a16="http://schemas.microsoft.com/office/drawing/2014/main" id="{8DFD8DB9-360B-E878-68CA-42F57AE44291}"/>
              </a:ext>
            </a:extLst>
          </p:cNvPr>
          <p:cNvSpPr>
            <a:spLocks noGrp="1"/>
          </p:cNvSpPr>
          <p:nvPr>
            <p:ph type="sldNum" sz="quarter" idx="12"/>
          </p:nvPr>
        </p:nvSpPr>
        <p:spPr/>
        <p:txBody>
          <a:bodyPr/>
          <a:lstStyle/>
          <a:p>
            <a:fld id="{DB4C20BA-4C18-4ECC-BDB9-75BBAF44F74B}" type="slidenum">
              <a:rPr lang="de-DE" smtClean="0"/>
              <a:t>9</a:t>
            </a:fld>
            <a:endParaRPr lang="de-DE" dirty="0"/>
          </a:p>
        </p:txBody>
      </p:sp>
      <p:cxnSp>
        <p:nvCxnSpPr>
          <p:cNvPr id="20" name="Gerader Verbinder 19">
            <a:extLst>
              <a:ext uri="{FF2B5EF4-FFF2-40B4-BE49-F238E27FC236}">
                <a16:creationId xmlns:a16="http://schemas.microsoft.com/office/drawing/2014/main" id="{5F136D56-9F69-C415-9178-6D1292A3C9D7}"/>
              </a:ext>
            </a:extLst>
          </p:cNvPr>
          <p:cNvCxnSpPr/>
          <p:nvPr/>
        </p:nvCxnSpPr>
        <p:spPr>
          <a:xfrm>
            <a:off x="772575" y="1357163"/>
            <a:ext cx="11121695"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 name="Textplatzhalter 1">
            <a:extLst>
              <a:ext uri="{FF2B5EF4-FFF2-40B4-BE49-F238E27FC236}">
                <a16:creationId xmlns:a16="http://schemas.microsoft.com/office/drawing/2014/main" id="{2F41415C-561C-824E-48BE-8F8595AF9F70}"/>
              </a:ext>
            </a:extLst>
          </p:cNvPr>
          <p:cNvSpPr txBox="1">
            <a:spLocks/>
          </p:cNvSpPr>
          <p:nvPr/>
        </p:nvSpPr>
        <p:spPr>
          <a:xfrm>
            <a:off x="772574" y="1791140"/>
            <a:ext cx="11121695" cy="4283076"/>
          </a:xfrm>
          <a:prstGeom prst="rect">
            <a:avLst/>
          </a:prstGeom>
          <a:solidFill>
            <a:schemeClr val="bg1">
              <a:lumMod val="95000"/>
              <a:alpha val="50000"/>
            </a:schemeClr>
          </a:solidFill>
        </p:spPr>
        <p:txBody>
          <a:bodyPr vert="horz" lIns="0" tIns="0" rIns="0" bIns="0" numCol="1" spcCol="216000" rtlCol="0">
            <a:noAutofit/>
          </a:bodyPr>
          <a:lstStyle>
            <a:lvl1pPr marL="0" indent="0" algn="l" defTabSz="914400" rtl="0" eaLnBrk="1" latinLnBrk="0" hangingPunct="1">
              <a:lnSpc>
                <a:spcPct val="103000"/>
              </a:lnSpc>
              <a:spcBef>
                <a:spcPts val="1200"/>
              </a:spcBef>
              <a:buFont typeface="Arial" panose="020B0604020202020204" pitchFamily="34" charset="0"/>
              <a:buNone/>
              <a:defRPr sz="1600" kern="1200">
                <a:solidFill>
                  <a:schemeClr val="tx2"/>
                </a:solidFill>
                <a:latin typeface="+mn-lt"/>
                <a:ea typeface="+mn-ea"/>
                <a:cs typeface="+mn-cs"/>
              </a:defRPr>
            </a:lvl1pPr>
            <a:lvl2pPr marL="285750" indent="-285750" algn="l" defTabSz="914400" rtl="0" eaLnBrk="1" latinLnBrk="0" hangingPunct="1">
              <a:lnSpc>
                <a:spcPct val="103000"/>
              </a:lnSpc>
              <a:spcBef>
                <a:spcPts val="600"/>
              </a:spcBef>
              <a:buClr>
                <a:schemeClr val="accent1"/>
              </a:buClr>
              <a:buFont typeface="Wingdings 2" panose="05020102010507070707" pitchFamily="18" charset="2"/>
              <a:buChar char="¾"/>
              <a:defRPr sz="1600" kern="1200">
                <a:solidFill>
                  <a:schemeClr val="tx2"/>
                </a:solidFill>
                <a:latin typeface="+mn-lt"/>
                <a:ea typeface="+mn-ea"/>
                <a:cs typeface="+mn-cs"/>
              </a:defRPr>
            </a:lvl2pPr>
            <a:lvl3pPr marL="0" indent="0" algn="l" defTabSz="914400" rtl="0" eaLnBrk="1" latinLnBrk="0" hangingPunct="1">
              <a:lnSpc>
                <a:spcPct val="103000"/>
              </a:lnSpc>
              <a:spcBef>
                <a:spcPts val="1200"/>
              </a:spcBef>
              <a:buFont typeface="Arial" panose="020B0604020202020204" pitchFamily="34" charset="0"/>
              <a:buNone/>
              <a:defRPr sz="1600" b="1" kern="1200">
                <a:solidFill>
                  <a:schemeClr val="tx2"/>
                </a:solidFill>
                <a:latin typeface="+mn-lt"/>
                <a:ea typeface="+mn-ea"/>
                <a:cs typeface="+mn-cs"/>
              </a:defRPr>
            </a:lvl3pPr>
            <a:lvl4pPr marL="0" indent="0" algn="l" defTabSz="914400" rtl="0" eaLnBrk="1" latinLnBrk="0" hangingPunct="1">
              <a:lnSpc>
                <a:spcPct val="103000"/>
              </a:lnSpc>
              <a:spcBef>
                <a:spcPts val="1200"/>
              </a:spcBef>
              <a:buFont typeface="+mj-lt"/>
              <a:buNone/>
              <a:defRPr sz="1400" kern="1200">
                <a:solidFill>
                  <a:schemeClr val="tx2"/>
                </a:solidFill>
                <a:latin typeface="+mn-lt"/>
                <a:ea typeface="+mn-ea"/>
                <a:cs typeface="+mn-cs"/>
              </a:defRPr>
            </a:lvl4pPr>
            <a:lvl5pPr marL="252000" indent="-252000" algn="l" defTabSz="914400" rtl="0" eaLnBrk="1" latinLnBrk="0" hangingPunct="1">
              <a:lnSpc>
                <a:spcPct val="103000"/>
              </a:lnSpc>
              <a:spcBef>
                <a:spcPts val="600"/>
              </a:spcBef>
              <a:buClr>
                <a:schemeClr val="accent1"/>
              </a:buClr>
              <a:buFont typeface="Wingdings 2" panose="05020102010507070707" pitchFamily="18" charset="2"/>
              <a:buChar char="¾"/>
              <a:defRPr sz="1400" kern="1200">
                <a:solidFill>
                  <a:schemeClr val="tx2"/>
                </a:solidFill>
                <a:latin typeface="+mn-lt"/>
                <a:ea typeface="+mn-ea"/>
                <a:cs typeface="+mn-cs"/>
              </a:defRPr>
            </a:lvl5pPr>
            <a:lvl6pPr marL="468000" indent="-216000" algn="l" defTabSz="914400" rtl="0" eaLnBrk="1" latinLnBrk="0" hangingPunct="1">
              <a:lnSpc>
                <a:spcPct val="103000"/>
              </a:lnSpc>
              <a:spcBef>
                <a:spcPts val="600"/>
              </a:spcBef>
              <a:buClr>
                <a:schemeClr val="accent1"/>
              </a:buClr>
              <a:buFont typeface="Symbol" panose="05050102010706020507" pitchFamily="18" charset="2"/>
              <a:buChar char="-"/>
              <a:defRPr sz="1400" b="0" kern="1200">
                <a:solidFill>
                  <a:schemeClr val="tx2"/>
                </a:solidFill>
                <a:latin typeface="+mn-lt"/>
                <a:ea typeface="+mn-ea"/>
                <a:cs typeface="+mn-cs"/>
              </a:defRPr>
            </a:lvl6pPr>
            <a:lvl7pPr marL="648000" indent="-162000" algn="l" defTabSz="914400" rtl="0" eaLnBrk="1" latinLnBrk="0" hangingPunct="1">
              <a:lnSpc>
                <a:spcPct val="103000"/>
              </a:lnSpc>
              <a:spcBef>
                <a:spcPts val="600"/>
              </a:spcBef>
              <a:buClr>
                <a:schemeClr val="accent1"/>
              </a:buClr>
              <a:buFont typeface="Arial" panose="020B0604020202020204" pitchFamily="34" charset="0"/>
              <a:buChar char="•"/>
              <a:defRPr sz="1200" kern="1200">
                <a:solidFill>
                  <a:schemeClr val="tx2"/>
                </a:solidFill>
                <a:latin typeface="+mn-lt"/>
                <a:ea typeface="+mn-ea"/>
                <a:cs typeface="+mn-cs"/>
              </a:defRPr>
            </a:lvl7pPr>
            <a:lvl8pPr marL="0" indent="0" algn="l" defTabSz="914400" rtl="0" eaLnBrk="1" latinLnBrk="0" hangingPunct="1">
              <a:lnSpc>
                <a:spcPct val="103000"/>
              </a:lnSpc>
              <a:spcBef>
                <a:spcPts val="1200"/>
              </a:spcBef>
              <a:buClr>
                <a:schemeClr val="accent1"/>
              </a:buClr>
              <a:buFont typeface="Wingdings 2" panose="05020102010507070707" pitchFamily="18" charset="2"/>
              <a:buNone/>
              <a:defRPr sz="1400" b="1" kern="1200">
                <a:solidFill>
                  <a:schemeClr val="tx2"/>
                </a:solidFill>
                <a:latin typeface="+mn-lt"/>
                <a:ea typeface="+mn-ea"/>
                <a:cs typeface="+mn-cs"/>
              </a:defRPr>
            </a:lvl8pPr>
            <a:lvl9pPr marL="252000" indent="-252000" algn="l" defTabSz="914400" rtl="0" eaLnBrk="1" latinLnBrk="0" hangingPunct="1">
              <a:lnSpc>
                <a:spcPct val="103000"/>
              </a:lnSpc>
              <a:spcBef>
                <a:spcPts val="600"/>
              </a:spcBef>
              <a:buFontTx/>
              <a:buBlip>
                <a:blip r:embed="rId7"/>
              </a:buBlip>
              <a:tabLst/>
              <a:defRPr sz="1400" b="0" kern="1200">
                <a:solidFill>
                  <a:schemeClr val="tx2"/>
                </a:solidFill>
                <a:latin typeface="+mn-lt"/>
                <a:ea typeface="+mn-ea"/>
                <a:cs typeface="+mn-cs"/>
              </a:defRPr>
            </a:lvl9pPr>
          </a:lstStyle>
          <a:p>
            <a:pPr marL="342900" indent="-342900">
              <a:spcBef>
                <a:spcPts val="600"/>
              </a:spcBef>
              <a:spcAft>
                <a:spcPts val="600"/>
              </a:spcAft>
              <a:buFont typeface="Symbol" panose="05050102010706020507" pitchFamily="18" charset="2"/>
              <a:buChar char=""/>
              <a:tabLst>
                <a:tab pos="228600" algn="l"/>
              </a:tabLst>
              <a:defRPr/>
            </a:pPr>
            <a:r>
              <a:rPr lang="en-US" b="1" dirty="0">
                <a:solidFill>
                  <a:srgbClr val="000000"/>
                </a:solidFill>
                <a:latin typeface="Arial" panose="020B0604020202020204" pitchFamily="34" charset="0"/>
                <a:ea typeface="MS Mincho" panose="02020609040205080304" pitchFamily="49" charset="-128"/>
                <a:cs typeface="Times New Roman" panose="02020603050405020304" pitchFamily="18" charset="0"/>
              </a:rPr>
              <a:t>Simplified Procedure </a:t>
            </a:r>
            <a:r>
              <a:rPr lang="en-US" dirty="0">
                <a:solidFill>
                  <a:srgbClr val="000000"/>
                </a:solidFill>
                <a:latin typeface="Arial" panose="020B0604020202020204" pitchFamily="34" charset="0"/>
                <a:ea typeface="MS Mincho" panose="02020609040205080304" pitchFamily="49" charset="-128"/>
                <a:cs typeface="Times New Roman" panose="02020603050405020304" pitchFamily="18" charset="0"/>
              </a:rPr>
              <a:t>for constellations (single </a:t>
            </a:r>
            <a:r>
              <a:rPr lang="en-US" dirty="0" err="1">
                <a:solidFill>
                  <a:srgbClr val="000000"/>
                </a:solidFill>
                <a:latin typeface="Arial" panose="020B0604020202020204" pitchFamily="34" charset="0"/>
                <a:ea typeface="MS Mincho" panose="02020609040205080304" pitchFamily="49" charset="-128"/>
                <a:cs typeface="Times New Roman" panose="02020603050405020304" pitchFamily="18" charset="0"/>
              </a:rPr>
              <a:t>authorisation</a:t>
            </a:r>
            <a:r>
              <a:rPr lang="en-US" dirty="0">
                <a:solidFill>
                  <a:srgbClr val="000000"/>
                </a:solidFill>
                <a:latin typeface="Arial" panose="020B0604020202020204" pitchFamily="34" charset="0"/>
                <a:ea typeface="MS Mincho" panose="02020609040205080304" pitchFamily="49" charset="-128"/>
                <a:cs typeface="Times New Roman" panose="02020603050405020304" pitchFamily="18" charset="0"/>
              </a:rPr>
              <a:t> for the entire constellation) </a:t>
            </a:r>
            <a:endParaRPr lang="de-DE"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pPr marL="342900" indent="-342900">
              <a:spcBef>
                <a:spcPts val="600"/>
              </a:spcBef>
              <a:spcAft>
                <a:spcPts val="600"/>
              </a:spcAft>
              <a:buFont typeface="Symbol" panose="05050102010706020507" pitchFamily="18" charset="2"/>
              <a:buChar char=""/>
              <a:tabLst>
                <a:tab pos="228600" algn="l"/>
              </a:tabLst>
              <a:defRPr/>
            </a:pPr>
            <a:r>
              <a:rPr lang="en-US" b="1" dirty="0">
                <a:solidFill>
                  <a:srgbClr val="000000"/>
                </a:solidFill>
                <a:latin typeface="Arial" panose="020B0604020202020204" pitchFamily="34" charset="0"/>
                <a:ea typeface="MS Mincho" panose="02020609040205080304" pitchFamily="49" charset="-128"/>
                <a:cs typeface="Times New Roman" panose="02020603050405020304" pitchFamily="18" charset="0"/>
              </a:rPr>
              <a:t>Light Regimes </a:t>
            </a:r>
            <a:r>
              <a:rPr lang="en-US" dirty="0">
                <a:solidFill>
                  <a:srgbClr val="000000"/>
                </a:solidFill>
                <a:latin typeface="Arial" panose="020B0604020202020204" pitchFamily="34" charset="0"/>
                <a:ea typeface="MS Mincho" panose="02020609040205080304" pitchFamily="49" charset="-128"/>
                <a:cs typeface="Times New Roman" panose="02020603050405020304" pitchFamily="18" charset="0"/>
              </a:rPr>
              <a:t>for research or education institutions, small-sized enterprises, and In-Orbit Demonstration/Validation (IOD/IOV) missions </a:t>
            </a:r>
            <a:endParaRPr lang="de-DE"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pPr marL="342900" indent="-342900">
              <a:spcBef>
                <a:spcPts val="600"/>
              </a:spcBef>
              <a:spcAft>
                <a:spcPts val="600"/>
              </a:spcAft>
              <a:buFont typeface="Symbol" panose="05050102010706020507" pitchFamily="18" charset="2"/>
              <a:buChar char=""/>
              <a:tabLst>
                <a:tab pos="228600" algn="l"/>
              </a:tabLst>
              <a:defRPr/>
            </a:pPr>
            <a:r>
              <a:rPr lang="en-US" b="1" dirty="0">
                <a:solidFill>
                  <a:srgbClr val="000000"/>
                </a:solidFill>
                <a:latin typeface="Arial" panose="020B0604020202020204" pitchFamily="34" charset="0"/>
                <a:ea typeface="MS Mincho" panose="02020609040205080304" pitchFamily="49" charset="-128"/>
                <a:cs typeface="Times New Roman" panose="02020603050405020304" pitchFamily="18" charset="0"/>
              </a:rPr>
              <a:t>Principle of Free Movement – mutual recognition of </a:t>
            </a:r>
            <a:r>
              <a:rPr lang="en-US" b="1" dirty="0" err="1">
                <a:solidFill>
                  <a:srgbClr val="000000"/>
                </a:solidFill>
                <a:latin typeface="Arial" panose="020B0604020202020204" pitchFamily="34" charset="0"/>
                <a:ea typeface="MS Mincho" panose="02020609040205080304" pitchFamily="49" charset="-128"/>
                <a:cs typeface="Times New Roman" panose="02020603050405020304" pitchFamily="18" charset="0"/>
              </a:rPr>
              <a:t>authorisations</a:t>
            </a:r>
            <a:r>
              <a:rPr lang="en-US" b="1" dirty="0">
                <a:solidFill>
                  <a:srgbClr val="000000"/>
                </a:solidFill>
                <a:latin typeface="Arial" panose="020B0604020202020204" pitchFamily="34" charset="0"/>
                <a:ea typeface="MS Mincho" panose="02020609040205080304" pitchFamily="49" charset="-128"/>
                <a:cs typeface="Times New Roman" panose="02020603050405020304" pitchFamily="18" charset="0"/>
              </a:rPr>
              <a:t> </a:t>
            </a:r>
            <a:r>
              <a:rPr lang="en-US" dirty="0">
                <a:solidFill>
                  <a:srgbClr val="000000"/>
                </a:solidFill>
                <a:latin typeface="Arial" panose="020B0604020202020204" pitchFamily="34" charset="0"/>
                <a:ea typeface="MS Mincho" panose="02020609040205080304" pitchFamily="49" charset="-128"/>
                <a:cs typeface="Times New Roman" panose="02020603050405020304" pitchFamily="18" charset="0"/>
              </a:rPr>
              <a:t>issued by other EU Member States </a:t>
            </a:r>
            <a:endParaRPr lang="de-DE"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pPr marL="628650" lvl="1" indent="-342900">
              <a:spcAft>
                <a:spcPts val="600"/>
              </a:spcAft>
              <a:buClr>
                <a:srgbClr val="84B100"/>
              </a:buClr>
              <a:buFont typeface="Symbol" panose="05050102010706020507" pitchFamily="18" charset="2"/>
              <a:buChar char=""/>
              <a:tabLst>
                <a:tab pos="228600" algn="l"/>
              </a:tabLst>
              <a:defRPr/>
            </a:pPr>
            <a:r>
              <a:rPr lang="en-US" dirty="0">
                <a:solidFill>
                  <a:srgbClr val="000000"/>
                </a:solidFill>
                <a:latin typeface="Arial" panose="020B0604020202020204" pitchFamily="34" charset="0"/>
                <a:ea typeface="MS Mincho" panose="02020609040205080304" pitchFamily="49" charset="-128"/>
                <a:cs typeface="Times New Roman" panose="02020603050405020304" pitchFamily="18" charset="0"/>
              </a:rPr>
              <a:t>! Applies only within the scope of the EU Space Act (e.g., does not cover supplementary matters such as national security or liability and liability coverage)</a:t>
            </a:r>
            <a:endParaRPr lang="de-DE"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pPr marL="628650" lvl="1" indent="-342900">
              <a:spcAft>
                <a:spcPts val="600"/>
              </a:spcAft>
              <a:buClr>
                <a:srgbClr val="84B100"/>
              </a:buClr>
              <a:buFont typeface="Symbol" panose="05050102010706020507" pitchFamily="18" charset="2"/>
              <a:buChar char=""/>
              <a:tabLst>
                <a:tab pos="228600" algn="l"/>
              </a:tabLst>
              <a:defRPr/>
            </a:pPr>
            <a:r>
              <a:rPr lang="en-US" dirty="0">
                <a:solidFill>
                  <a:srgbClr val="000000"/>
                </a:solidFill>
                <a:latin typeface="Arial" panose="020B0604020202020204" pitchFamily="34" charset="0"/>
                <a:ea typeface="MS Mincho" panose="02020609040205080304" pitchFamily="49" charset="-128"/>
                <a:cs typeface="Times New Roman" panose="02020603050405020304" pitchFamily="18" charset="0"/>
              </a:rPr>
              <a:t>! Possibility for stricter requirements where objectively justified</a:t>
            </a:r>
          </a:p>
          <a:p>
            <a:pPr lvl="1" indent="0">
              <a:spcAft>
                <a:spcPts val="600"/>
              </a:spcAft>
              <a:buClr>
                <a:srgbClr val="84B100"/>
              </a:buClr>
              <a:buNone/>
              <a:tabLst>
                <a:tab pos="228600" algn="l"/>
              </a:tabLst>
              <a:defRPr/>
            </a:pPr>
            <a:r>
              <a:rPr lang="en-US" dirty="0">
                <a:solidFill>
                  <a:srgbClr val="000000"/>
                </a:solidFill>
                <a:latin typeface="Arial" panose="020B0604020202020204" pitchFamily="34" charset="0"/>
                <a:ea typeface="MS Mincho" panose="02020609040205080304" pitchFamily="49" charset="-128"/>
                <a:cs typeface="Times New Roman" panose="02020603050405020304" pitchFamily="18" charset="0"/>
              </a:rPr>
              <a:t>-&gt;	No full </a:t>
            </a:r>
            <a:r>
              <a:rPr lang="en-US" dirty="0" err="1">
                <a:solidFill>
                  <a:srgbClr val="000000"/>
                </a:solidFill>
                <a:latin typeface="Arial" panose="020B0604020202020204" pitchFamily="34" charset="0"/>
                <a:ea typeface="MS Mincho" panose="02020609040205080304" pitchFamily="49" charset="-128"/>
                <a:cs typeface="Times New Roman" panose="02020603050405020304" pitchFamily="18" charset="0"/>
              </a:rPr>
              <a:t>harmonisation</a:t>
            </a:r>
            <a:r>
              <a:rPr lang="en-US" dirty="0">
                <a:solidFill>
                  <a:srgbClr val="000000"/>
                </a:solidFill>
                <a:latin typeface="Arial" panose="020B0604020202020204" pitchFamily="34" charset="0"/>
                <a:ea typeface="MS Mincho" panose="02020609040205080304" pitchFamily="49" charset="-128"/>
                <a:cs typeface="Times New Roman" panose="02020603050405020304" pitchFamily="18" charset="0"/>
              </a:rPr>
              <a:t>  </a:t>
            </a:r>
            <a:endParaRPr lang="de-DE"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pPr marL="342900" indent="-342900">
              <a:spcBef>
                <a:spcPts val="600"/>
              </a:spcBef>
              <a:spcAft>
                <a:spcPts val="600"/>
              </a:spcAft>
              <a:buFont typeface="Symbol" panose="05050102010706020507" pitchFamily="18" charset="2"/>
              <a:buChar char=""/>
              <a:tabLst>
                <a:tab pos="228600" algn="l"/>
              </a:tabLst>
              <a:defRPr/>
            </a:pPr>
            <a:r>
              <a:rPr lang="en-US" b="1" dirty="0">
                <a:solidFill>
                  <a:srgbClr val="000000"/>
                </a:solidFill>
                <a:latin typeface="Arial" panose="020B0604020202020204" pitchFamily="34" charset="0"/>
                <a:ea typeface="MS Mincho" panose="02020609040205080304" pitchFamily="49" charset="-128"/>
                <a:cs typeface="Times New Roman" panose="02020603050405020304" pitchFamily="18" charset="0"/>
              </a:rPr>
              <a:t>Third Country Providers: </a:t>
            </a:r>
            <a:r>
              <a:rPr lang="en-US" dirty="0">
                <a:solidFill>
                  <a:srgbClr val="000000"/>
                </a:solidFill>
                <a:latin typeface="Arial" panose="020B0604020202020204" pitchFamily="34" charset="0"/>
                <a:ea typeface="MS Mincho" panose="02020609040205080304" pitchFamily="49" charset="-128"/>
                <a:cs typeface="Times New Roman" panose="02020603050405020304" pitchFamily="18" charset="0"/>
              </a:rPr>
              <a:t>Registration and demonstration of equivalence (Equivalence Decision) or individual assessment, possibly in addition to recognition procedures in the provider’s home country. In addition: multi-national agreements. </a:t>
            </a:r>
            <a:endParaRPr lang="de-DE"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pPr marR="0" lvl="0" algn="l" defTabSz="914400" rtl="0" eaLnBrk="1" fontAlgn="auto" latinLnBrk="0" hangingPunct="1">
              <a:lnSpc>
                <a:spcPct val="103000"/>
              </a:lnSpc>
              <a:spcBef>
                <a:spcPts val="600"/>
              </a:spcBef>
              <a:spcAft>
                <a:spcPts val="600"/>
              </a:spcAft>
              <a:buClrTx/>
              <a:buSzTx/>
              <a:tabLst>
                <a:tab pos="228600" algn="l"/>
              </a:tabLst>
              <a:defRPr/>
            </a:pP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5883230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item.xml><?xml version="1.0" encoding="utf-8"?>
<properties xmlns="http://www.imanage.com/work/xmlschema">
  <documentid>HKLW!25840382.3</documentid>
  <senderid>T.JANSEN@HEUKING.DE</senderid>
  <senderemail>T.JANSEN@HEUKING.DE</senderemail>
  <lastmodified>2025-09-19T10:29:39.0000000+02:00</lastmodified>
  <database>HKLW</database>
</properties>
</file>

<file path=docProps/app.xml><?xml version="1.0" encoding="utf-8"?>
<Properties xmlns="http://schemas.openxmlformats.org/officeDocument/2006/extended-properties" xmlns:vt="http://schemas.openxmlformats.org/officeDocument/2006/docPropsVTypes">
  <TotalTime>0</TotalTime>
  <Words>2855</Words>
  <Application>Microsoft Office PowerPoint</Application>
  <PresentationFormat>Breitbild</PresentationFormat>
  <Paragraphs>293</Paragraphs>
  <Slides>22</Slides>
  <Notes>2</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22</vt:i4>
      </vt:variant>
    </vt:vector>
  </HeadingPairs>
  <TitlesOfParts>
    <vt:vector size="31" baseType="lpstr">
      <vt:lpstr>Cardo</vt:lpstr>
      <vt:lpstr>Cardo Bold</vt:lpstr>
      <vt:lpstr>Aptos</vt:lpstr>
      <vt:lpstr>Aptos Display</vt:lpstr>
      <vt:lpstr>Arial</vt:lpstr>
      <vt:lpstr>Symbol</vt:lpstr>
      <vt:lpstr>Times New Roman</vt:lpstr>
      <vt:lpstr>Wingdings 2</vt:lpstr>
      <vt:lpstr>Office</vt:lpstr>
      <vt:lpstr>PowerPoint-Präsentation</vt:lpstr>
      <vt:lpstr>Agenda</vt:lpstr>
      <vt:lpstr>1  Motivations &amp; Objectives</vt:lpstr>
      <vt:lpstr>2  Overview</vt:lpstr>
      <vt:lpstr>3  Who is Affected (1/2)</vt:lpstr>
      <vt:lpstr>3  Scope: Who is Affected (2/2)</vt:lpstr>
      <vt:lpstr>4  Scope: Affected Services and Activities</vt:lpstr>
      <vt:lpstr>5  Authorisation and Registration Procedure</vt:lpstr>
      <vt:lpstr>5  Authorisation and Registration Procedure (2/2)</vt:lpstr>
      <vt:lpstr>6  Obligations in Detail: Safety</vt:lpstr>
      <vt:lpstr>7  Obligations in Detail: Resilience (1/2)</vt:lpstr>
      <vt:lpstr>7  Obligations in Detail: Resilience (2/2)</vt:lpstr>
      <vt:lpstr>8  Obligations in Detail: Sustainability</vt:lpstr>
      <vt:lpstr>9  SMEs &amp; Start Ups, Industry - Impact and Easements</vt:lpstr>
      <vt:lpstr>10  Timeline – Implementation / Transition Period</vt:lpstr>
      <vt:lpstr>Your Speakers 1/6</vt:lpstr>
      <vt:lpstr>Your Speakers 2/6</vt:lpstr>
      <vt:lpstr>Your Speakers 3/6</vt:lpstr>
      <vt:lpstr>Your Speakers 4/6</vt:lpstr>
      <vt:lpstr>Your Speakers 5/6</vt:lpstr>
      <vt:lpstr>Your Speakers 6/6</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Lenz, Andreas</dc:creator>
  <cp:lastModifiedBy>Dr. Thomas Jansen</cp:lastModifiedBy>
  <cp:revision>12</cp:revision>
  <dcterms:created xsi:type="dcterms:W3CDTF">2025-09-15T08:06:00Z</dcterms:created>
  <dcterms:modified xsi:type="dcterms:W3CDTF">2025-09-19T08:29:39Z</dcterms:modified>
</cp:coreProperties>
</file>