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0" r:id="rId5"/>
    <p:sldId id="263" r:id="rId6"/>
    <p:sldId id="265" r:id="rId7"/>
    <p:sldId id="267" r:id="rId8"/>
    <p:sldId id="268" r:id="rId9"/>
    <p:sldId id="262" r:id="rId10"/>
    <p:sldId id="264" r:id="rId11"/>
    <p:sldId id="261" r:id="rId12"/>
    <p:sldId id="26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F1D7B-20E2-4805-877E-D7314F5E6B7A}" v="305" dt="2025-11-24T10:45:09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PERGOLA" userId="ec92320b-be9c-44fa-97ce-8c0f6a2c40b6" providerId="ADAL" clId="{22CD036C-8E41-46D2-828A-DC0C10DBCD41}"/>
    <pc:docChg chg="custSel modSld">
      <pc:chgData name="NICOLA PERGOLA" userId="ec92320b-be9c-44fa-97ce-8c0f6a2c40b6" providerId="ADAL" clId="{22CD036C-8E41-46D2-828A-DC0C10DBCD41}" dt="2025-11-24T16:34:25.569" v="493" actId="14100"/>
      <pc:docMkLst>
        <pc:docMk/>
      </pc:docMkLst>
      <pc:sldChg chg="addSp delSp modSp mod addAnim delAnim modAnim">
        <pc:chgData name="NICOLA PERGOLA" userId="ec92320b-be9c-44fa-97ce-8c0f6a2c40b6" providerId="ADAL" clId="{22CD036C-8E41-46D2-828A-DC0C10DBCD41}" dt="2025-11-24T10:13:31.494" v="413"/>
        <pc:sldMkLst>
          <pc:docMk/>
          <pc:sldMk cId="3730559032" sldId="261"/>
        </pc:sldMkLst>
        <pc:spChg chg="mod">
          <ac:chgData name="NICOLA PERGOLA" userId="ec92320b-be9c-44fa-97ce-8c0f6a2c40b6" providerId="ADAL" clId="{22CD036C-8E41-46D2-828A-DC0C10DBCD41}" dt="2025-11-24T10:01:52.637" v="165" actId="1076"/>
          <ac:spMkLst>
            <pc:docMk/>
            <pc:sldMk cId="3730559032" sldId="261"/>
            <ac:spMk id="3" creationId="{C82DB598-B356-E8D6-B774-DB1B0C9E5681}"/>
          </ac:spMkLst>
        </pc:spChg>
        <pc:spChg chg="mod">
          <ac:chgData name="NICOLA PERGOLA" userId="ec92320b-be9c-44fa-97ce-8c0f6a2c40b6" providerId="ADAL" clId="{22CD036C-8E41-46D2-828A-DC0C10DBCD41}" dt="2025-11-24T10:02:17.739" v="170" actId="1076"/>
          <ac:spMkLst>
            <pc:docMk/>
            <pc:sldMk cId="3730559032" sldId="261"/>
            <ac:spMk id="7" creationId="{E7573B79-67FD-3E4D-6CC0-20765975FE2A}"/>
          </ac:spMkLst>
        </pc:spChg>
        <pc:spChg chg="add mod">
          <ac:chgData name="NICOLA PERGOLA" userId="ec92320b-be9c-44fa-97ce-8c0f6a2c40b6" providerId="ADAL" clId="{22CD036C-8E41-46D2-828A-DC0C10DBCD41}" dt="2025-11-24T10:11:13.293" v="397" actId="164"/>
          <ac:spMkLst>
            <pc:docMk/>
            <pc:sldMk cId="3730559032" sldId="261"/>
            <ac:spMk id="8" creationId="{709BD6D0-B408-E125-E909-EB461497292A}"/>
          </ac:spMkLst>
        </pc:spChg>
        <pc:spChg chg="add mod">
          <ac:chgData name="NICOLA PERGOLA" userId="ec92320b-be9c-44fa-97ce-8c0f6a2c40b6" providerId="ADAL" clId="{22CD036C-8E41-46D2-828A-DC0C10DBCD41}" dt="2025-11-24T10:11:13.293" v="397" actId="164"/>
          <ac:spMkLst>
            <pc:docMk/>
            <pc:sldMk cId="3730559032" sldId="261"/>
            <ac:spMk id="10" creationId="{2AEF356E-BDCD-785D-A3B5-1D899F1793BE}"/>
          </ac:spMkLst>
        </pc:spChg>
        <pc:grpChg chg="add mod">
          <ac:chgData name="NICOLA PERGOLA" userId="ec92320b-be9c-44fa-97ce-8c0f6a2c40b6" providerId="ADAL" clId="{22CD036C-8E41-46D2-828A-DC0C10DBCD41}" dt="2025-11-24T10:11:13.293" v="397" actId="164"/>
          <ac:grpSpMkLst>
            <pc:docMk/>
            <pc:sldMk cId="3730559032" sldId="261"/>
            <ac:grpSpMk id="11" creationId="{8D691331-8F02-BBF3-373E-5927EE7AC6D6}"/>
          </ac:grpSpMkLst>
        </pc:grpChg>
        <pc:picChg chg="mod">
          <ac:chgData name="NICOLA PERGOLA" userId="ec92320b-be9c-44fa-97ce-8c0f6a2c40b6" providerId="ADAL" clId="{22CD036C-8E41-46D2-828A-DC0C10DBCD41}" dt="2025-11-24T10:13:04.580" v="409" actId="1076"/>
          <ac:picMkLst>
            <pc:docMk/>
            <pc:sldMk cId="3730559032" sldId="261"/>
            <ac:picMk id="4" creationId="{22503B93-C9E8-0532-0EFB-7BC3D2EC5C3A}"/>
          </ac:picMkLst>
        </pc:picChg>
        <pc:picChg chg="add mod">
          <ac:chgData name="NICOLA PERGOLA" userId="ec92320b-be9c-44fa-97ce-8c0f6a2c40b6" providerId="ADAL" clId="{22CD036C-8E41-46D2-828A-DC0C10DBCD41}" dt="2025-11-24T10:02:28.093" v="173" actId="1076"/>
          <ac:picMkLst>
            <pc:docMk/>
            <pc:sldMk cId="3730559032" sldId="261"/>
            <ac:picMk id="9" creationId="{661003FF-E299-5338-2BDD-8D901606C5A5}"/>
          </ac:picMkLst>
        </pc:picChg>
        <pc:picChg chg="add del">
          <ac:chgData name="NICOLA PERGOLA" userId="ec92320b-be9c-44fa-97ce-8c0f6a2c40b6" providerId="ADAL" clId="{22CD036C-8E41-46D2-828A-DC0C10DBCD41}" dt="2025-11-24T10:00:50.688" v="152" actId="478"/>
          <ac:picMkLst>
            <pc:docMk/>
            <pc:sldMk cId="3730559032" sldId="261"/>
            <ac:picMk id="8194" creationId="{128FC30C-3410-D75B-1D0C-6BA0C6548BC2}"/>
          </ac:picMkLst>
        </pc:picChg>
        <pc:picChg chg="add mod">
          <ac:chgData name="NICOLA PERGOLA" userId="ec92320b-be9c-44fa-97ce-8c0f6a2c40b6" providerId="ADAL" clId="{22CD036C-8E41-46D2-828A-DC0C10DBCD41}" dt="2025-11-24T10:02:30.134" v="174" actId="1076"/>
          <ac:picMkLst>
            <pc:docMk/>
            <pc:sldMk cId="3730559032" sldId="261"/>
            <ac:picMk id="8196" creationId="{561D25FE-DD69-C43A-3C27-53DA824D2B19}"/>
          </ac:picMkLst>
        </pc:picChg>
        <pc:picChg chg="add mod">
          <ac:chgData name="NICOLA PERGOLA" userId="ec92320b-be9c-44fa-97ce-8c0f6a2c40b6" providerId="ADAL" clId="{22CD036C-8E41-46D2-828A-DC0C10DBCD41}" dt="2025-11-24T10:02:32.317" v="175" actId="1076"/>
          <ac:picMkLst>
            <pc:docMk/>
            <pc:sldMk cId="3730559032" sldId="261"/>
            <ac:picMk id="8198" creationId="{422DE552-5184-D01F-40AE-D3173E76A622}"/>
          </ac:picMkLst>
        </pc:picChg>
        <pc:picChg chg="add mod">
          <ac:chgData name="NICOLA PERGOLA" userId="ec92320b-be9c-44fa-97ce-8c0f6a2c40b6" providerId="ADAL" clId="{22CD036C-8E41-46D2-828A-DC0C10DBCD41}" dt="2025-11-24T10:03:04.333" v="182" actId="1076"/>
          <ac:picMkLst>
            <pc:docMk/>
            <pc:sldMk cId="3730559032" sldId="261"/>
            <ac:picMk id="8200" creationId="{3DE4FDD7-9C6C-2447-F27B-277AA7BDCCA0}"/>
          </ac:picMkLst>
        </pc:picChg>
      </pc:sldChg>
      <pc:sldChg chg="addSp delSp modSp mod addAnim delAnim modAnim">
        <pc:chgData name="NICOLA PERGOLA" userId="ec92320b-be9c-44fa-97ce-8c0f6a2c40b6" providerId="ADAL" clId="{22CD036C-8E41-46D2-828A-DC0C10DBCD41}" dt="2025-11-24T09:51:51.111" v="74"/>
        <pc:sldMkLst>
          <pc:docMk/>
          <pc:sldMk cId="574347056" sldId="262"/>
        </pc:sldMkLst>
        <pc:spChg chg="mod topLvl">
          <ac:chgData name="NICOLA PERGOLA" userId="ec92320b-be9c-44fa-97ce-8c0f6a2c40b6" providerId="ADAL" clId="{22CD036C-8E41-46D2-828A-DC0C10DBCD41}" dt="2025-11-24T09:50:33.670" v="54" actId="164"/>
          <ac:spMkLst>
            <pc:docMk/>
            <pc:sldMk cId="574347056" sldId="262"/>
            <ac:spMk id="43" creationId="{2350DF08-6577-5A28-A628-71BBEA7FD41F}"/>
          </ac:spMkLst>
        </pc:spChg>
        <pc:spChg chg="add del mod topLvl">
          <ac:chgData name="NICOLA PERGOLA" userId="ec92320b-be9c-44fa-97ce-8c0f6a2c40b6" providerId="ADAL" clId="{22CD036C-8E41-46D2-828A-DC0C10DBCD41}" dt="2025-11-24T09:50:48.566" v="57" actId="164"/>
          <ac:spMkLst>
            <pc:docMk/>
            <pc:sldMk cId="574347056" sldId="262"/>
            <ac:spMk id="44" creationId="{E549687E-FFAD-6A91-0AA5-A7B30E54B071}"/>
          </ac:spMkLst>
        </pc:spChg>
        <pc:spChg chg="mod topLvl">
          <ac:chgData name="NICOLA PERGOLA" userId="ec92320b-be9c-44fa-97ce-8c0f6a2c40b6" providerId="ADAL" clId="{22CD036C-8E41-46D2-828A-DC0C10DBCD41}" dt="2025-11-24T09:51:01.697" v="61" actId="164"/>
          <ac:spMkLst>
            <pc:docMk/>
            <pc:sldMk cId="574347056" sldId="262"/>
            <ac:spMk id="45" creationId="{FED603E9-66DE-837E-A94E-4B92028EDB62}"/>
          </ac:spMkLst>
        </pc:spChg>
        <pc:spChg chg="mod topLvl">
          <ac:chgData name="NICOLA PERGOLA" userId="ec92320b-be9c-44fa-97ce-8c0f6a2c40b6" providerId="ADAL" clId="{22CD036C-8E41-46D2-828A-DC0C10DBCD41}" dt="2025-11-24T09:50:08.293" v="51" actId="164"/>
          <ac:spMkLst>
            <pc:docMk/>
            <pc:sldMk cId="574347056" sldId="262"/>
            <ac:spMk id="52" creationId="{EDE0C29A-CF20-5D06-589A-62CAB4C9549E}"/>
          </ac:spMkLst>
        </pc:spChg>
        <pc:spChg chg="mod topLvl">
          <ac:chgData name="NICOLA PERGOLA" userId="ec92320b-be9c-44fa-97ce-8c0f6a2c40b6" providerId="ADAL" clId="{22CD036C-8E41-46D2-828A-DC0C10DBCD41}" dt="2025-11-24T09:50:15.350" v="52" actId="164"/>
          <ac:spMkLst>
            <pc:docMk/>
            <pc:sldMk cId="574347056" sldId="262"/>
            <ac:spMk id="53" creationId="{1C5431DC-9BC7-9358-C5F7-B20E1E5BDBFD}"/>
          </ac:spMkLst>
        </pc:spChg>
        <pc:spChg chg="mod topLvl">
          <ac:chgData name="NICOLA PERGOLA" userId="ec92320b-be9c-44fa-97ce-8c0f6a2c40b6" providerId="ADAL" clId="{22CD036C-8E41-46D2-828A-DC0C10DBCD41}" dt="2025-11-24T09:50:22.376" v="53" actId="164"/>
          <ac:spMkLst>
            <pc:docMk/>
            <pc:sldMk cId="574347056" sldId="262"/>
            <ac:spMk id="54" creationId="{3B8CB9C3-675A-5213-6153-84401EA36182}"/>
          </ac:spMkLst>
        </pc:spChg>
        <pc:spChg chg="mod topLvl">
          <ac:chgData name="NICOLA PERGOLA" userId="ec92320b-be9c-44fa-97ce-8c0f6a2c40b6" providerId="ADAL" clId="{22CD036C-8E41-46D2-828A-DC0C10DBCD41}" dt="2025-11-24T09:50:54.907" v="58" actId="164"/>
          <ac:spMkLst>
            <pc:docMk/>
            <pc:sldMk cId="574347056" sldId="262"/>
            <ac:spMk id="55" creationId="{91AFEB94-36E3-22F2-1305-D1C66026980A}"/>
          </ac:spMkLst>
        </pc:spChg>
        <pc:grpChg chg="del">
          <ac:chgData name="NICOLA PERGOLA" userId="ec92320b-be9c-44fa-97ce-8c0f6a2c40b6" providerId="ADAL" clId="{22CD036C-8E41-46D2-828A-DC0C10DBCD41}" dt="2025-11-24T09:47:53.349" v="18" actId="165"/>
          <ac:grpSpMkLst>
            <pc:docMk/>
            <pc:sldMk cId="574347056" sldId="262"/>
            <ac:grpSpMk id="59" creationId="{00356758-42CF-3771-85AF-0F6BDBDA82BE}"/>
          </ac:grpSpMkLst>
        </pc:grpChg>
        <pc:grpChg chg="del">
          <ac:chgData name="NICOLA PERGOLA" userId="ec92320b-be9c-44fa-97ce-8c0f6a2c40b6" providerId="ADAL" clId="{22CD036C-8E41-46D2-828A-DC0C10DBCD41}" dt="2025-11-24T09:48:51.555" v="33" actId="165"/>
          <ac:grpSpMkLst>
            <pc:docMk/>
            <pc:sldMk cId="574347056" sldId="262"/>
            <ac:grpSpMk id="60" creationId="{57C0D4D0-586E-C115-BC03-515C3C458203}"/>
          </ac:grpSpMkLst>
        </pc:grpChg>
        <pc:grpChg chg="del mod">
          <ac:chgData name="NICOLA PERGOLA" userId="ec92320b-be9c-44fa-97ce-8c0f6a2c40b6" providerId="ADAL" clId="{22CD036C-8E41-46D2-828A-DC0C10DBCD41}" dt="2025-11-24T09:43:59.062" v="7" actId="165"/>
          <ac:grpSpMkLst>
            <pc:docMk/>
            <pc:sldMk cId="574347056" sldId="262"/>
            <ac:grpSpMk id="61" creationId="{CD06035E-BB8B-F3C3-DE60-0C70A3999B8E}"/>
          </ac:grpSpMkLst>
        </pc:grpChg>
        <pc:grpChg chg="del">
          <ac:chgData name="NICOLA PERGOLA" userId="ec92320b-be9c-44fa-97ce-8c0f6a2c40b6" providerId="ADAL" clId="{22CD036C-8E41-46D2-828A-DC0C10DBCD41}" dt="2025-11-24T09:49:09.085" v="37" actId="165"/>
          <ac:grpSpMkLst>
            <pc:docMk/>
            <pc:sldMk cId="574347056" sldId="262"/>
            <ac:grpSpMk id="62" creationId="{D783B2E4-AA3C-8BC0-05AA-53A7DA10A338}"/>
          </ac:grpSpMkLst>
        </pc:grpChg>
        <pc:grpChg chg="del">
          <ac:chgData name="NICOLA PERGOLA" userId="ec92320b-be9c-44fa-97ce-8c0f6a2c40b6" providerId="ADAL" clId="{22CD036C-8E41-46D2-828A-DC0C10DBCD41}" dt="2025-11-24T09:49:17.199" v="39" actId="165"/>
          <ac:grpSpMkLst>
            <pc:docMk/>
            <pc:sldMk cId="574347056" sldId="262"/>
            <ac:grpSpMk id="63" creationId="{986A26C9-C95A-7602-DB15-595C2C2C07DA}"/>
          </ac:grpSpMkLst>
        </pc:grpChg>
        <pc:grpChg chg="del mod">
          <ac:chgData name="NICOLA PERGOLA" userId="ec92320b-be9c-44fa-97ce-8c0f6a2c40b6" providerId="ADAL" clId="{22CD036C-8E41-46D2-828A-DC0C10DBCD41}" dt="2025-11-24T09:49:25.778" v="41" actId="165"/>
          <ac:grpSpMkLst>
            <pc:docMk/>
            <pc:sldMk cId="574347056" sldId="262"/>
            <ac:grpSpMk id="64" creationId="{70F6DC5F-8D69-4E41-A244-80B81316B008}"/>
          </ac:grpSpMkLst>
        </pc:grpChg>
        <pc:grpChg chg="del">
          <ac:chgData name="NICOLA PERGOLA" userId="ec92320b-be9c-44fa-97ce-8c0f6a2c40b6" providerId="ADAL" clId="{22CD036C-8E41-46D2-828A-DC0C10DBCD41}" dt="2025-11-24T09:49:34.339" v="43" actId="165"/>
          <ac:grpSpMkLst>
            <pc:docMk/>
            <pc:sldMk cId="574347056" sldId="262"/>
            <ac:grpSpMk id="65" creationId="{9274B2C5-4F45-92A4-DB03-41A5879C6B60}"/>
          </ac:grpSpMkLst>
        </pc:grpChg>
        <pc:grpChg chg="add del mod">
          <ac:chgData name="NICOLA PERGOLA" userId="ec92320b-be9c-44fa-97ce-8c0f6a2c40b6" providerId="ADAL" clId="{22CD036C-8E41-46D2-828A-DC0C10DBCD41}" dt="2025-11-24T09:48:59.841" v="35" actId="165"/>
          <ac:grpSpMkLst>
            <pc:docMk/>
            <pc:sldMk cId="574347056" sldId="262"/>
            <ac:grpSpMk id="68" creationId="{6031FF1A-C052-6D0C-E6EC-29CC822DEA23}"/>
          </ac:grpSpMkLst>
        </pc:grpChg>
        <pc:grpChg chg="add mod">
          <ac:chgData name="NICOLA PERGOLA" userId="ec92320b-be9c-44fa-97ce-8c0f6a2c40b6" providerId="ADAL" clId="{22CD036C-8E41-46D2-828A-DC0C10DBCD41}" dt="2025-11-24T09:50:08.293" v="51" actId="164"/>
          <ac:grpSpMkLst>
            <pc:docMk/>
            <pc:sldMk cId="574347056" sldId="262"/>
            <ac:grpSpMk id="71" creationId="{6F220E64-615E-BEF8-D163-021EAC50CBB7}"/>
          </ac:grpSpMkLst>
        </pc:grpChg>
        <pc:grpChg chg="add mod">
          <ac:chgData name="NICOLA PERGOLA" userId="ec92320b-be9c-44fa-97ce-8c0f6a2c40b6" providerId="ADAL" clId="{22CD036C-8E41-46D2-828A-DC0C10DBCD41}" dt="2025-11-24T09:50:15.350" v="52" actId="164"/>
          <ac:grpSpMkLst>
            <pc:docMk/>
            <pc:sldMk cId="574347056" sldId="262"/>
            <ac:grpSpMk id="72" creationId="{4D6E00A8-6D69-D528-6CE0-68A4137CC87C}"/>
          </ac:grpSpMkLst>
        </pc:grpChg>
        <pc:grpChg chg="add mod">
          <ac:chgData name="NICOLA PERGOLA" userId="ec92320b-be9c-44fa-97ce-8c0f6a2c40b6" providerId="ADAL" clId="{22CD036C-8E41-46D2-828A-DC0C10DBCD41}" dt="2025-11-24T09:50:22.376" v="53" actId="164"/>
          <ac:grpSpMkLst>
            <pc:docMk/>
            <pc:sldMk cId="574347056" sldId="262"/>
            <ac:grpSpMk id="73" creationId="{75C9A072-957B-9567-4260-92639EBE8339}"/>
          </ac:grpSpMkLst>
        </pc:grpChg>
        <pc:grpChg chg="add mod">
          <ac:chgData name="NICOLA PERGOLA" userId="ec92320b-be9c-44fa-97ce-8c0f6a2c40b6" providerId="ADAL" clId="{22CD036C-8E41-46D2-828A-DC0C10DBCD41}" dt="2025-11-24T09:50:33.670" v="54" actId="164"/>
          <ac:grpSpMkLst>
            <pc:docMk/>
            <pc:sldMk cId="574347056" sldId="262"/>
            <ac:grpSpMk id="74" creationId="{DE48FB3D-20E9-8055-ED87-85F6019C33E1}"/>
          </ac:grpSpMkLst>
        </pc:grpChg>
        <pc:grpChg chg="add mod">
          <ac:chgData name="NICOLA PERGOLA" userId="ec92320b-be9c-44fa-97ce-8c0f6a2c40b6" providerId="ADAL" clId="{22CD036C-8E41-46D2-828A-DC0C10DBCD41}" dt="2025-11-24T09:50:48.566" v="57" actId="164"/>
          <ac:grpSpMkLst>
            <pc:docMk/>
            <pc:sldMk cId="574347056" sldId="262"/>
            <ac:grpSpMk id="75" creationId="{11079D00-1AFD-0697-CE88-C2C0FD13D1F7}"/>
          </ac:grpSpMkLst>
        </pc:grpChg>
        <pc:grpChg chg="add mod">
          <ac:chgData name="NICOLA PERGOLA" userId="ec92320b-be9c-44fa-97ce-8c0f6a2c40b6" providerId="ADAL" clId="{22CD036C-8E41-46D2-828A-DC0C10DBCD41}" dt="2025-11-24T09:50:54.907" v="58" actId="164"/>
          <ac:grpSpMkLst>
            <pc:docMk/>
            <pc:sldMk cId="574347056" sldId="262"/>
            <ac:grpSpMk id="76" creationId="{9DF8E3F8-20FF-3AA1-A4F1-91C50F269853}"/>
          </ac:grpSpMkLst>
        </pc:grpChg>
        <pc:grpChg chg="add mod">
          <ac:chgData name="NICOLA PERGOLA" userId="ec92320b-be9c-44fa-97ce-8c0f6a2c40b6" providerId="ADAL" clId="{22CD036C-8E41-46D2-828A-DC0C10DBCD41}" dt="2025-11-24T09:51:01.697" v="61" actId="164"/>
          <ac:grpSpMkLst>
            <pc:docMk/>
            <pc:sldMk cId="574347056" sldId="262"/>
            <ac:grpSpMk id="77" creationId="{F92D925D-6BA8-351C-87FF-B472A05FFDD9}"/>
          </ac:grpSpMkLst>
        </pc:grpChg>
        <pc:picChg chg="mod topLvl">
          <ac:chgData name="NICOLA PERGOLA" userId="ec92320b-be9c-44fa-97ce-8c0f6a2c40b6" providerId="ADAL" clId="{22CD036C-8E41-46D2-828A-DC0C10DBCD41}" dt="2025-11-24T09:50:33.670" v="54" actId="164"/>
          <ac:picMkLst>
            <pc:docMk/>
            <pc:sldMk cId="574347056" sldId="262"/>
            <ac:picMk id="8" creationId="{7CD68259-DB4F-CC09-160A-4F3751F7070B}"/>
          </ac:picMkLst>
        </pc:picChg>
        <pc:picChg chg="mod topLvl">
          <ac:chgData name="NICOLA PERGOLA" userId="ec92320b-be9c-44fa-97ce-8c0f6a2c40b6" providerId="ADAL" clId="{22CD036C-8E41-46D2-828A-DC0C10DBCD41}" dt="2025-11-24T09:51:01.697" v="61" actId="164"/>
          <ac:picMkLst>
            <pc:docMk/>
            <pc:sldMk cId="574347056" sldId="262"/>
            <ac:picMk id="9" creationId="{3A650D94-A6F7-D544-2835-8C1E2760B0D2}"/>
          </ac:picMkLst>
        </pc:picChg>
        <pc:picChg chg="mod topLvl">
          <ac:chgData name="NICOLA PERGOLA" userId="ec92320b-be9c-44fa-97ce-8c0f6a2c40b6" providerId="ADAL" clId="{22CD036C-8E41-46D2-828A-DC0C10DBCD41}" dt="2025-11-24T09:50:15.350" v="52" actId="164"/>
          <ac:picMkLst>
            <pc:docMk/>
            <pc:sldMk cId="574347056" sldId="262"/>
            <ac:picMk id="11" creationId="{2ECE9ABF-5E75-1E77-651A-6B409F7058F6}"/>
          </ac:picMkLst>
        </pc:picChg>
        <pc:picChg chg="mod topLvl">
          <ac:chgData name="NICOLA PERGOLA" userId="ec92320b-be9c-44fa-97ce-8c0f6a2c40b6" providerId="ADAL" clId="{22CD036C-8E41-46D2-828A-DC0C10DBCD41}" dt="2025-11-24T09:50:08.293" v="51" actId="164"/>
          <ac:picMkLst>
            <pc:docMk/>
            <pc:sldMk cId="574347056" sldId="262"/>
            <ac:picMk id="13" creationId="{F27D79AC-A8EC-842D-6F2B-9FA4C8CF1445}"/>
          </ac:picMkLst>
        </pc:picChg>
        <pc:picChg chg="mod ord topLvl">
          <ac:chgData name="NICOLA PERGOLA" userId="ec92320b-be9c-44fa-97ce-8c0f6a2c40b6" providerId="ADAL" clId="{22CD036C-8E41-46D2-828A-DC0C10DBCD41}" dt="2025-11-24T09:50:33.670" v="54" actId="164"/>
          <ac:picMkLst>
            <pc:docMk/>
            <pc:sldMk cId="574347056" sldId="262"/>
            <ac:picMk id="18" creationId="{D0936E49-7EC2-113E-BDB8-AAA36813C79F}"/>
          </ac:picMkLst>
        </pc:picChg>
        <pc:picChg chg="mod ord topLvl">
          <ac:chgData name="NICOLA PERGOLA" userId="ec92320b-be9c-44fa-97ce-8c0f6a2c40b6" providerId="ADAL" clId="{22CD036C-8E41-46D2-828A-DC0C10DBCD41}" dt="2025-11-24T09:51:01.697" v="61" actId="164"/>
          <ac:picMkLst>
            <pc:docMk/>
            <pc:sldMk cId="574347056" sldId="262"/>
            <ac:picMk id="20" creationId="{3286BF32-B945-6617-F546-AA8510426A15}"/>
          </ac:picMkLst>
        </pc:picChg>
        <pc:picChg chg="mod ord topLvl">
          <ac:chgData name="NICOLA PERGOLA" userId="ec92320b-be9c-44fa-97ce-8c0f6a2c40b6" providerId="ADAL" clId="{22CD036C-8E41-46D2-828A-DC0C10DBCD41}" dt="2025-11-24T09:50:15.350" v="52" actId="164"/>
          <ac:picMkLst>
            <pc:docMk/>
            <pc:sldMk cId="574347056" sldId="262"/>
            <ac:picMk id="21" creationId="{265F040C-BCF6-7C32-C30F-11F32CCB3101}"/>
          </ac:picMkLst>
        </pc:picChg>
        <pc:picChg chg="mod ord topLvl">
          <ac:chgData name="NICOLA PERGOLA" userId="ec92320b-be9c-44fa-97ce-8c0f6a2c40b6" providerId="ADAL" clId="{22CD036C-8E41-46D2-828A-DC0C10DBCD41}" dt="2025-11-24T09:50:08.293" v="51" actId="164"/>
          <ac:picMkLst>
            <pc:docMk/>
            <pc:sldMk cId="574347056" sldId="262"/>
            <ac:picMk id="23" creationId="{E70D4F80-9E44-8E74-384A-DDC0A5D46FC6}"/>
          </ac:picMkLst>
        </pc:picChg>
        <pc:picChg chg="add del mod topLvl">
          <ac:chgData name="NICOLA PERGOLA" userId="ec92320b-be9c-44fa-97ce-8c0f6a2c40b6" providerId="ADAL" clId="{22CD036C-8E41-46D2-828A-DC0C10DBCD41}" dt="2025-11-24T09:50:48.566" v="57" actId="164"/>
          <ac:picMkLst>
            <pc:docMk/>
            <pc:sldMk cId="574347056" sldId="262"/>
            <ac:picMk id="24" creationId="{60ADED8E-D0B5-3C1B-0284-60C60460CD03}"/>
          </ac:picMkLst>
        </pc:picChg>
        <pc:picChg chg="mod topLvl">
          <ac:chgData name="NICOLA PERGOLA" userId="ec92320b-be9c-44fa-97ce-8c0f6a2c40b6" providerId="ADAL" clId="{22CD036C-8E41-46D2-828A-DC0C10DBCD41}" dt="2025-11-24T09:50:54.907" v="58" actId="164"/>
          <ac:picMkLst>
            <pc:docMk/>
            <pc:sldMk cId="574347056" sldId="262"/>
            <ac:picMk id="26" creationId="{9E6AC2AA-9592-5400-C837-0324DE55B40B}"/>
          </ac:picMkLst>
        </pc:picChg>
        <pc:picChg chg="mod topLvl">
          <ac:chgData name="NICOLA PERGOLA" userId="ec92320b-be9c-44fa-97ce-8c0f6a2c40b6" providerId="ADAL" clId="{22CD036C-8E41-46D2-828A-DC0C10DBCD41}" dt="2025-11-24T09:50:33.670" v="54" actId="164"/>
          <ac:picMkLst>
            <pc:docMk/>
            <pc:sldMk cId="574347056" sldId="262"/>
            <ac:picMk id="27" creationId="{2A9FB55C-EB4B-8486-CD34-0586EBF7EE8A}"/>
          </ac:picMkLst>
        </pc:picChg>
        <pc:picChg chg="add del mod topLvl">
          <ac:chgData name="NICOLA PERGOLA" userId="ec92320b-be9c-44fa-97ce-8c0f6a2c40b6" providerId="ADAL" clId="{22CD036C-8E41-46D2-828A-DC0C10DBCD41}" dt="2025-11-24T09:50:48.566" v="57" actId="164"/>
          <ac:picMkLst>
            <pc:docMk/>
            <pc:sldMk cId="574347056" sldId="262"/>
            <ac:picMk id="28" creationId="{7A726BFB-0773-7133-072F-4746D902FACA}"/>
          </ac:picMkLst>
        </pc:picChg>
        <pc:picChg chg="add del mod topLvl">
          <ac:chgData name="NICOLA PERGOLA" userId="ec92320b-be9c-44fa-97ce-8c0f6a2c40b6" providerId="ADAL" clId="{22CD036C-8E41-46D2-828A-DC0C10DBCD41}" dt="2025-11-24T09:50:48.566" v="57" actId="164"/>
          <ac:picMkLst>
            <pc:docMk/>
            <pc:sldMk cId="574347056" sldId="262"/>
            <ac:picMk id="29" creationId="{C40A6D15-62D9-63B6-0662-158FB65EF8B4}"/>
          </ac:picMkLst>
        </pc:picChg>
        <pc:picChg chg="mod topLvl">
          <ac:chgData name="NICOLA PERGOLA" userId="ec92320b-be9c-44fa-97ce-8c0f6a2c40b6" providerId="ADAL" clId="{22CD036C-8E41-46D2-828A-DC0C10DBCD41}" dt="2025-11-24T09:51:01.697" v="61" actId="164"/>
          <ac:picMkLst>
            <pc:docMk/>
            <pc:sldMk cId="574347056" sldId="262"/>
            <ac:picMk id="30" creationId="{1F0B0E52-2DF2-26AE-88B9-EDEC1264B921}"/>
          </ac:picMkLst>
        </pc:picChg>
        <pc:picChg chg="mod topLvl">
          <ac:chgData name="NICOLA PERGOLA" userId="ec92320b-be9c-44fa-97ce-8c0f6a2c40b6" providerId="ADAL" clId="{22CD036C-8E41-46D2-828A-DC0C10DBCD41}" dt="2025-11-24T09:51:01.697" v="61" actId="164"/>
          <ac:picMkLst>
            <pc:docMk/>
            <pc:sldMk cId="574347056" sldId="262"/>
            <ac:picMk id="31" creationId="{CF84CB99-0BB7-5E73-387D-2B4A2C1C7FB3}"/>
          </ac:picMkLst>
        </pc:picChg>
        <pc:picChg chg="mod topLvl">
          <ac:chgData name="NICOLA PERGOLA" userId="ec92320b-be9c-44fa-97ce-8c0f6a2c40b6" providerId="ADAL" clId="{22CD036C-8E41-46D2-828A-DC0C10DBCD41}" dt="2025-11-24T09:50:22.376" v="53" actId="164"/>
          <ac:picMkLst>
            <pc:docMk/>
            <pc:sldMk cId="574347056" sldId="262"/>
            <ac:picMk id="32" creationId="{7FDCA607-2C30-A820-309D-07FC38421965}"/>
          </ac:picMkLst>
        </pc:picChg>
        <pc:picChg chg="add del mod topLvl">
          <ac:chgData name="NICOLA PERGOLA" userId="ec92320b-be9c-44fa-97ce-8c0f6a2c40b6" providerId="ADAL" clId="{22CD036C-8E41-46D2-828A-DC0C10DBCD41}" dt="2025-11-24T09:50:48.566" v="57" actId="164"/>
          <ac:picMkLst>
            <pc:docMk/>
            <pc:sldMk cId="574347056" sldId="262"/>
            <ac:picMk id="33" creationId="{9294DA2D-D769-A4DA-9EC2-83D3DE899060}"/>
          </ac:picMkLst>
        </pc:picChg>
        <pc:picChg chg="add del mod topLvl">
          <ac:chgData name="NICOLA PERGOLA" userId="ec92320b-be9c-44fa-97ce-8c0f6a2c40b6" providerId="ADAL" clId="{22CD036C-8E41-46D2-828A-DC0C10DBCD41}" dt="2025-11-24T09:50:48.566" v="57" actId="164"/>
          <ac:picMkLst>
            <pc:docMk/>
            <pc:sldMk cId="574347056" sldId="262"/>
            <ac:picMk id="36" creationId="{BDD79F65-21FF-D6D5-B273-F3F6672214E2}"/>
          </ac:picMkLst>
        </pc:picChg>
        <pc:picChg chg="mod topLvl">
          <ac:chgData name="NICOLA PERGOLA" userId="ec92320b-be9c-44fa-97ce-8c0f6a2c40b6" providerId="ADAL" clId="{22CD036C-8E41-46D2-828A-DC0C10DBCD41}" dt="2025-11-24T09:50:33.670" v="54" actId="164"/>
          <ac:picMkLst>
            <pc:docMk/>
            <pc:sldMk cId="574347056" sldId="262"/>
            <ac:picMk id="42" creationId="{BC7F6BCB-5C0C-1F9F-12FA-8EE1C1D3972D}"/>
          </ac:picMkLst>
        </pc:picChg>
        <pc:picChg chg="mod ord topLvl">
          <ac:chgData name="NICOLA PERGOLA" userId="ec92320b-be9c-44fa-97ce-8c0f6a2c40b6" providerId="ADAL" clId="{22CD036C-8E41-46D2-828A-DC0C10DBCD41}" dt="2025-11-24T09:50:22.376" v="53" actId="164"/>
          <ac:picMkLst>
            <pc:docMk/>
            <pc:sldMk cId="574347056" sldId="262"/>
            <ac:picMk id="49" creationId="{1C8AE6B1-1FA5-744C-9FBD-22B715563C8C}"/>
          </ac:picMkLst>
        </pc:picChg>
        <pc:picChg chg="add del mod ord topLvl">
          <ac:chgData name="NICOLA PERGOLA" userId="ec92320b-be9c-44fa-97ce-8c0f6a2c40b6" providerId="ADAL" clId="{22CD036C-8E41-46D2-828A-DC0C10DBCD41}" dt="2025-11-24T09:50:48.566" v="57" actId="164"/>
          <ac:picMkLst>
            <pc:docMk/>
            <pc:sldMk cId="574347056" sldId="262"/>
            <ac:picMk id="51" creationId="{C594588F-8643-83CD-AD62-39676861D48B}"/>
          </ac:picMkLst>
        </pc:picChg>
        <pc:picChg chg="mod topLvl">
          <ac:chgData name="NICOLA PERGOLA" userId="ec92320b-be9c-44fa-97ce-8c0f6a2c40b6" providerId="ADAL" clId="{22CD036C-8E41-46D2-828A-DC0C10DBCD41}" dt="2025-11-24T09:50:54.907" v="58" actId="164"/>
          <ac:picMkLst>
            <pc:docMk/>
            <pc:sldMk cId="574347056" sldId="262"/>
            <ac:picMk id="57" creationId="{BD942D7B-C0C1-0EBD-C1FA-24457E313142}"/>
          </ac:picMkLst>
        </pc:picChg>
        <pc:picChg chg="mod topLvl">
          <ac:chgData name="NICOLA PERGOLA" userId="ec92320b-be9c-44fa-97ce-8c0f6a2c40b6" providerId="ADAL" clId="{22CD036C-8E41-46D2-828A-DC0C10DBCD41}" dt="2025-11-24T09:50:54.907" v="58" actId="164"/>
          <ac:picMkLst>
            <pc:docMk/>
            <pc:sldMk cId="574347056" sldId="262"/>
            <ac:picMk id="58" creationId="{93C32446-280E-9919-1DBD-89EA3C0B9EE8}"/>
          </ac:picMkLst>
        </pc:picChg>
        <pc:picChg chg="add mod topLvl modCrop">
          <ac:chgData name="NICOLA PERGOLA" userId="ec92320b-be9c-44fa-97ce-8c0f6a2c40b6" providerId="ADAL" clId="{22CD036C-8E41-46D2-828A-DC0C10DBCD41}" dt="2025-11-24T09:50:22.376" v="53" actId="164"/>
          <ac:picMkLst>
            <pc:docMk/>
            <pc:sldMk cId="574347056" sldId="262"/>
            <ac:picMk id="67" creationId="{1B8769DD-7006-07A5-65D9-8FA2949FA3C6}"/>
          </ac:picMkLst>
        </pc:picChg>
        <pc:picChg chg="add mod modCrop">
          <ac:chgData name="NICOLA PERGOLA" userId="ec92320b-be9c-44fa-97ce-8c0f6a2c40b6" providerId="ADAL" clId="{22CD036C-8E41-46D2-828A-DC0C10DBCD41}" dt="2025-11-24T09:50:08.293" v="51" actId="164"/>
          <ac:picMkLst>
            <pc:docMk/>
            <pc:sldMk cId="574347056" sldId="262"/>
            <ac:picMk id="70" creationId="{738BEE4D-4163-1466-8C83-1202B0CFFA5C}"/>
          </ac:picMkLst>
        </pc:picChg>
      </pc:sldChg>
      <pc:sldChg chg="modSp mod">
        <pc:chgData name="NICOLA PERGOLA" userId="ec92320b-be9c-44fa-97ce-8c0f6a2c40b6" providerId="ADAL" clId="{22CD036C-8E41-46D2-828A-DC0C10DBCD41}" dt="2025-11-24T16:34:25.569" v="493" actId="14100"/>
        <pc:sldMkLst>
          <pc:docMk/>
          <pc:sldMk cId="3525964227" sldId="263"/>
        </pc:sldMkLst>
        <pc:spChg chg="mod">
          <ac:chgData name="NICOLA PERGOLA" userId="ec92320b-be9c-44fa-97ce-8c0f6a2c40b6" providerId="ADAL" clId="{22CD036C-8E41-46D2-828A-DC0C10DBCD41}" dt="2025-11-24T16:34:25.569" v="493" actId="14100"/>
          <ac:spMkLst>
            <pc:docMk/>
            <pc:sldMk cId="3525964227" sldId="263"/>
            <ac:spMk id="3" creationId="{A31B56C6-2486-C3B0-0F21-535647677EED}"/>
          </ac:spMkLst>
        </pc:spChg>
        <pc:spChg chg="mod">
          <ac:chgData name="NICOLA PERGOLA" userId="ec92320b-be9c-44fa-97ce-8c0f6a2c40b6" providerId="ADAL" clId="{22CD036C-8E41-46D2-828A-DC0C10DBCD41}" dt="2025-11-24T10:41:21.033" v="447" actId="207"/>
          <ac:spMkLst>
            <pc:docMk/>
            <pc:sldMk cId="3525964227" sldId="263"/>
            <ac:spMk id="30" creationId="{C07F6CA8-DB7A-F788-190A-B8B958785A92}"/>
          </ac:spMkLst>
        </pc:spChg>
        <pc:picChg chg="mod">
          <ac:chgData name="NICOLA PERGOLA" userId="ec92320b-be9c-44fa-97ce-8c0f6a2c40b6" providerId="ADAL" clId="{22CD036C-8E41-46D2-828A-DC0C10DBCD41}" dt="2025-11-24T10:05:27.625" v="308" actId="1076"/>
          <ac:picMkLst>
            <pc:docMk/>
            <pc:sldMk cId="3525964227" sldId="263"/>
            <ac:picMk id="29" creationId="{9D8B35E5-765E-58B8-7180-709B6308CDB5}"/>
          </ac:picMkLst>
        </pc:picChg>
      </pc:sldChg>
      <pc:sldChg chg="modSp mod">
        <pc:chgData name="NICOLA PERGOLA" userId="ec92320b-be9c-44fa-97ce-8c0f6a2c40b6" providerId="ADAL" clId="{22CD036C-8E41-46D2-828A-DC0C10DBCD41}" dt="2025-11-24T10:41:48.220" v="461" actId="20577"/>
        <pc:sldMkLst>
          <pc:docMk/>
          <pc:sldMk cId="834108522" sldId="265"/>
        </pc:sldMkLst>
        <pc:spChg chg="mod">
          <ac:chgData name="NICOLA PERGOLA" userId="ec92320b-be9c-44fa-97ce-8c0f6a2c40b6" providerId="ADAL" clId="{22CD036C-8E41-46D2-828A-DC0C10DBCD41}" dt="2025-11-24T10:41:48.220" v="461" actId="20577"/>
          <ac:spMkLst>
            <pc:docMk/>
            <pc:sldMk cId="834108522" sldId="265"/>
            <ac:spMk id="3" creationId="{86610902-59B4-E775-5FD1-DBDF69FB0B65}"/>
          </ac:spMkLst>
        </pc:spChg>
      </pc:sldChg>
      <pc:sldChg chg="addSp modSp mod">
        <pc:chgData name="NICOLA PERGOLA" userId="ec92320b-be9c-44fa-97ce-8c0f6a2c40b6" providerId="ADAL" clId="{22CD036C-8E41-46D2-828A-DC0C10DBCD41}" dt="2025-11-24T10:45:09.845" v="492" actId="20577"/>
        <pc:sldMkLst>
          <pc:docMk/>
          <pc:sldMk cId="2081296644" sldId="267"/>
        </pc:sldMkLst>
        <pc:spChg chg="mod">
          <ac:chgData name="NICOLA PERGOLA" userId="ec92320b-be9c-44fa-97ce-8c0f6a2c40b6" providerId="ADAL" clId="{22CD036C-8E41-46D2-828A-DC0C10DBCD41}" dt="2025-11-24T10:45:09.845" v="492" actId="20577"/>
          <ac:spMkLst>
            <pc:docMk/>
            <pc:sldMk cId="2081296644" sldId="267"/>
            <ac:spMk id="3" creationId="{C55CD70C-CE00-7969-7216-30D6F5DD8C22}"/>
          </ac:spMkLst>
        </pc:spChg>
        <pc:spChg chg="add mod">
          <ac:chgData name="NICOLA PERGOLA" userId="ec92320b-be9c-44fa-97ce-8c0f6a2c40b6" providerId="ADAL" clId="{22CD036C-8E41-46D2-828A-DC0C10DBCD41}" dt="2025-11-24T10:44:46.728" v="482" actId="1076"/>
          <ac:spMkLst>
            <pc:docMk/>
            <pc:sldMk cId="2081296644" sldId="267"/>
            <ac:spMk id="32" creationId="{55D408AB-DDE2-A712-EEC8-EBC0F6AFCF15}"/>
          </ac:spMkLst>
        </pc:spChg>
        <pc:spChg chg="add">
          <ac:chgData name="NICOLA PERGOLA" userId="ec92320b-be9c-44fa-97ce-8c0f6a2c40b6" providerId="ADAL" clId="{22CD036C-8E41-46D2-828A-DC0C10DBCD41}" dt="2025-11-24T10:44:09.501" v="477"/>
          <ac:spMkLst>
            <pc:docMk/>
            <pc:sldMk cId="2081296644" sldId="267"/>
            <ac:spMk id="33" creationId="{A46E2FE4-44E2-A2D2-F945-98A5D98DB532}"/>
          </ac:spMkLst>
        </pc:spChg>
        <pc:picChg chg="mod">
          <ac:chgData name="NICOLA PERGOLA" userId="ec92320b-be9c-44fa-97ce-8c0f6a2c40b6" providerId="ADAL" clId="{22CD036C-8E41-46D2-828A-DC0C10DBCD41}" dt="2025-11-24T10:44:46.728" v="482" actId="1076"/>
          <ac:picMkLst>
            <pc:docMk/>
            <pc:sldMk cId="2081296644" sldId="267"/>
            <ac:picMk id="11" creationId="{AB66DE7B-573A-D00B-26B7-5575A4F72015}"/>
          </ac:picMkLst>
        </pc:picChg>
        <pc:picChg chg="add mod">
          <ac:chgData name="NICOLA PERGOLA" userId="ec92320b-be9c-44fa-97ce-8c0f6a2c40b6" providerId="ADAL" clId="{22CD036C-8E41-46D2-828A-DC0C10DBCD41}" dt="2025-11-24T10:44:48.727" v="483" actId="1076"/>
          <ac:picMkLst>
            <pc:docMk/>
            <pc:sldMk cId="2081296644" sldId="267"/>
            <ac:picMk id="34" creationId="{0F9BAD6D-F416-B7DF-576C-4E729358B900}"/>
          </ac:picMkLst>
        </pc:picChg>
      </pc:sldChg>
      <pc:sldChg chg="addSp modSp mod addAnim delAnim modAnim">
        <pc:chgData name="NICOLA PERGOLA" userId="ec92320b-be9c-44fa-97ce-8c0f6a2c40b6" providerId="ADAL" clId="{22CD036C-8E41-46D2-828A-DC0C10DBCD41}" dt="2025-11-24T10:10:11.393" v="395"/>
        <pc:sldMkLst>
          <pc:docMk/>
          <pc:sldMk cId="49881562" sldId="268"/>
        </pc:sldMkLst>
        <pc:spChg chg="mod">
          <ac:chgData name="NICOLA PERGOLA" userId="ec92320b-be9c-44fa-97ce-8c0f6a2c40b6" providerId="ADAL" clId="{22CD036C-8E41-46D2-828A-DC0C10DBCD41}" dt="2025-11-24T10:08:02.395" v="357" actId="20577"/>
          <ac:spMkLst>
            <pc:docMk/>
            <pc:sldMk cId="49881562" sldId="268"/>
            <ac:spMk id="5" creationId="{809E1090-D6E1-023D-7FF4-A22D687B232C}"/>
          </ac:spMkLst>
        </pc:spChg>
        <pc:spChg chg="add mod">
          <ac:chgData name="NICOLA PERGOLA" userId="ec92320b-be9c-44fa-97ce-8c0f6a2c40b6" providerId="ADAL" clId="{22CD036C-8E41-46D2-828A-DC0C10DBCD41}" dt="2025-11-24T10:08:51.704" v="390" actId="20577"/>
          <ac:spMkLst>
            <pc:docMk/>
            <pc:sldMk cId="49881562" sldId="268"/>
            <ac:spMk id="7" creationId="{1E4DF3D7-E081-1060-C3FE-EAC41EEA62ED}"/>
          </ac:spMkLst>
        </pc:spChg>
        <pc:picChg chg="mod">
          <ac:chgData name="NICOLA PERGOLA" userId="ec92320b-be9c-44fa-97ce-8c0f6a2c40b6" providerId="ADAL" clId="{22CD036C-8E41-46D2-828A-DC0C10DBCD41}" dt="2025-11-24T10:08:06.972" v="358" actId="1076"/>
          <ac:picMkLst>
            <pc:docMk/>
            <pc:sldMk cId="49881562" sldId="268"/>
            <ac:picMk id="6" creationId="{1D29BBCD-AAC4-1E82-D8F4-7922C23B6C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63157-5669-124E-455D-2D5F9398C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7FF926-4867-D091-B909-E210BB445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0FD440-9D4D-FD9C-EEB1-310C9EED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EA14F8-E26D-EC94-D8F0-F4990121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56B978-5A8F-D856-1F50-6A7DE4DC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51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A134F-09AD-3C96-4943-C09956C3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A417FD-1B81-6986-4469-66D295D71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D001DF-7E3A-B297-8441-27976CC0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693131-AD1B-8958-094C-B7BBC656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4C8A20-BC54-D6FD-A96E-3366DD8F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69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2622733-0E65-C2CC-F779-A716A5B3D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F3F847-06AD-36C8-8A59-694BF1302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B84149-972C-4692-E4C7-0F4298CB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25C8CB-3BD7-4BC2-2537-81F07013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D74F37-1AC0-F687-1867-AB50BC60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65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2B186B-C962-902D-8F6C-387CD320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B61A65-0961-480B-8691-FF1F1585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4A94B7-82A7-6297-32A6-14795BB8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054DAE-29F1-51B8-5B8D-45EA826C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3A39E0-3251-AE76-CCF2-8142F4B2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53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CC37F2-7286-936E-BF4B-2A05CE71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CAE4770-A9F3-CA0A-6522-532FB31BB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44D444-D7DB-E843-C12F-B3CE2A90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0F98D3-8977-E5BD-225B-FD400C6C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792454-BCC3-66D6-237A-55276AFA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47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144F20-A0E1-3CF1-F904-4FD09DE4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1C481E-080B-ACF4-8682-F472AD1D1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0A5E80-79C8-6867-A34A-9F1E72A8C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192628-B22D-16AC-76CE-A26B3584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9D16804-BE62-98BC-E90D-EB2D2E31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39DBEF-75CA-B42F-DF24-9087C622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2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C57C07-2459-B06E-9C1E-56F213A0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63E7E6-2C5C-8A8A-21BF-81E1C23C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1D6F2A-8597-B670-6ECD-FBB00ED58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617555C-33CC-81E4-DFEF-FAFC2D18C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8B1A448-A223-F38F-965D-DC957CE80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9EE465-53B0-FFB8-31CB-49534F3B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F9C4145-BDB1-E7FE-9D76-26CFD18B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F61E99-30F2-6625-3474-E2F8C354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5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18CD0A-3273-2F8D-2A7E-A71771F5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928294-3EE5-CC70-F78A-36732B7A4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077A945-5ADE-4EF4-C1CD-2F6EAE4D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B238F0-EF2F-AB81-39F3-78C0150A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62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774CDB-C5C5-935D-ABDF-85B862D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6A7C307-9E16-C7E3-F187-3DD79952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E22680-6D9A-94B6-46AA-282B25C5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89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4983C-BA25-977B-E583-3466A2E6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133589-8EE1-3AAE-A461-6025C159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25BD8E-5422-EAC3-96CF-0B55F8493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5C3A52-C0D6-A32C-48D9-1D4B088E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E4613A-075C-10CE-78C4-342F9D65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C1C653-B02F-4C60-1466-714C7520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6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F227FD-D899-B331-21C1-DEC733AF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7ED855-C392-EF22-3766-7C9922544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550B14-D0D8-6304-8B59-09F3E11F0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C0DBE7-70EF-762B-C802-413324EA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33EFEA-F459-B6EC-4299-97876292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5BCB0D-29DB-09D3-935C-C4063F84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8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BBBC6E7-DF24-058B-052C-AA46CE40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C54902-21E7-D271-8CD8-02F05064D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5F4B02-444A-C83D-C3CB-DE85969BB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94F2D7-1D0E-4A6E-A164-2E31D9954C9C}" type="datetimeFigureOut">
              <a:rPr lang="it-IT" smtClean="0"/>
              <a:t>24/11/2025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A9DCCE-7FA6-C828-C44E-2AA360B32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4ABC59-35FF-3C1D-59D3-84F6F389A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58055C-4B0E-47C3-B826-AA5DA66370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59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i0_ZvJ0MTSAhUInRoKHRu0DCkQjRwIBw&amp;url=http://www.travelandleisure.com/slideshows/best-places-to-travel-in-2016/34&amp;psig=AFQjCNFdRCD-1FLQaQkvrLsi7bS9f64j6Q&amp;ust=1488984199615890" TargetMode="External"/><Relationship Id="rId7" Type="http://schemas.openxmlformats.org/officeDocument/2006/relationships/image" Target="../media/image7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26" Type="http://schemas.openxmlformats.org/officeDocument/2006/relationships/image" Target="../media/image63.jpe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cid:image002.jpg@01CB19C0.C35B0AD0" TargetMode="External"/><Relationship Id="rId2" Type="http://schemas.openxmlformats.org/officeDocument/2006/relationships/image" Target="../media/image40.pn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jpe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697E-3469-B2E2-58EA-570A03CD4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1F9FE-C645-53A9-1423-67A476549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335" y="-15060"/>
            <a:ext cx="9144000" cy="791489"/>
          </a:xfrm>
        </p:spPr>
        <p:txBody>
          <a:bodyPr>
            <a:normAutofit/>
          </a:bodyPr>
          <a:lstStyle/>
          <a:p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Basilicata «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Areospace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78F577-4F65-CFBD-4DEC-573CE0CCE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44" y="2017247"/>
            <a:ext cx="8426047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TeRN</a:t>
            </a:r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 Consortium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it-I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Aerospace </a:t>
            </a:r>
            <a:r>
              <a:rPr lang="it-IT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 Cluster (CLAS)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it-I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University of Basilicata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it-I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000" dirty="0">
                <a:latin typeface="Calibri" panose="020F0502020204030204" pitchFamily="34" charset="0"/>
                <a:cs typeface="Calibri" panose="020F0502020204030204" pitchFamily="34" charset="0"/>
              </a:rPr>
              <a:t>CNR-IMAA</a:t>
            </a:r>
          </a:p>
          <a:p>
            <a:pPr algn="l"/>
            <a:endParaRPr lang="it-IT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Approvazione elenco candidature ammesse - Fondazioni di Partecipazione -  Istruzione Tecnologica Superiore ITS Academy e Poli Tecnico Professionali  PTP - Regione Basilicata">
            <a:extLst>
              <a:ext uri="{FF2B5EF4-FFF2-40B4-BE49-F238E27FC236}">
                <a16:creationId xmlns:a16="http://schemas.microsoft.com/office/drawing/2014/main" id="{570C2D4E-E019-B23B-F2F9-B6DF10E7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51" y="0"/>
            <a:ext cx="2520608" cy="11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6E70AA-30A5-82E2-1B6F-6A418E1C2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42" y="3726235"/>
            <a:ext cx="2480754" cy="1447686"/>
          </a:xfrm>
          <a:prstGeom prst="rect">
            <a:avLst/>
          </a:prstGeom>
        </p:spPr>
      </p:pic>
      <p:pic>
        <p:nvPicPr>
          <p:cNvPr id="9" name="Immagine 8" descr="Immagine che contiene Carattere, testo, Elementi grafici, schermata&#10;&#10;Il contenuto generato dall'IA potrebbe non essere corretto.">
            <a:extLst>
              <a:ext uri="{FF2B5EF4-FFF2-40B4-BE49-F238E27FC236}">
                <a16:creationId xmlns:a16="http://schemas.microsoft.com/office/drawing/2014/main" id="{52E26EE3-7C74-94ED-A43F-E22772BB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94" y="5482400"/>
            <a:ext cx="4376764" cy="568411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BA9A07F-15F9-CC6C-41AF-5B883EDB40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6" y="1375600"/>
            <a:ext cx="1408699" cy="14086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4C16641-C872-C15F-ADE7-FA57C7E602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672" t="44860" r="27636" b="32874"/>
          <a:stretch>
            <a:fillRect/>
          </a:stretch>
        </p:blipFill>
        <p:spPr>
          <a:xfrm>
            <a:off x="7531221" y="2784299"/>
            <a:ext cx="2582875" cy="108953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09025" y="6273225"/>
            <a:ext cx="10620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Bahnschrift" panose="020B0502040204020203" pitchFamily="34" charset="0"/>
              </a:rPr>
              <a:t>A «triple-</a:t>
            </a:r>
            <a:r>
              <a:rPr lang="it-IT" sz="3200" dirty="0" err="1">
                <a:latin typeface="Bahnschrift" panose="020B0502040204020203" pitchFamily="34" charset="0"/>
              </a:rPr>
              <a:t>helix</a:t>
            </a:r>
            <a:r>
              <a:rPr lang="it-IT" sz="3200" dirty="0">
                <a:latin typeface="Bahnschrift" panose="020B0502040204020203" pitchFamily="34" charset="0"/>
              </a:rPr>
              <a:t>» </a:t>
            </a:r>
            <a:r>
              <a:rPr lang="it-IT" sz="3200" dirty="0" err="1">
                <a:latin typeface="Bahnschrift" panose="020B0502040204020203" pitchFamily="34" charset="0"/>
              </a:rPr>
              <a:t>ecosystem</a:t>
            </a:r>
            <a:r>
              <a:rPr lang="it-IT" sz="3200" dirty="0">
                <a:latin typeface="Bahnschrift" panose="020B0502040204020203" pitchFamily="34" charset="0"/>
              </a:rPr>
              <a:t> </a:t>
            </a:r>
            <a:r>
              <a:rPr lang="it-IT" sz="3200" dirty="0" err="1">
                <a:latin typeface="Bahnschrift" panose="020B0502040204020203" pitchFamily="34" charset="0"/>
              </a:rPr>
              <a:t>focused</a:t>
            </a:r>
            <a:r>
              <a:rPr lang="it-IT" sz="3200" dirty="0">
                <a:latin typeface="Bahnschrift" panose="020B0502040204020203" pitchFamily="34" charset="0"/>
              </a:rPr>
              <a:t> on Space Application</a:t>
            </a:r>
          </a:p>
        </p:txBody>
      </p:sp>
    </p:spTree>
    <p:extLst>
      <p:ext uri="{BB962C8B-B14F-4D97-AF65-F5344CB8AC3E}">
        <p14:creationId xmlns:p14="http://schemas.microsoft.com/office/powerpoint/2010/main" val="405784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A4C2-178F-A86C-0A94-4384654B6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FB7F0-BA8E-9DDE-B93D-F57CA7DC2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476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31B192-77FD-8D2B-1E83-B2FC9C681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77" y="956560"/>
            <a:ext cx="8426047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Scientific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it-IT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A60C7B-E9EB-FBF3-CAE4-38EF963B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0" t="20812" r="23143"/>
          <a:stretch>
            <a:fillRect/>
          </a:stretch>
        </p:blipFill>
        <p:spPr>
          <a:xfrm>
            <a:off x="68972" y="1612425"/>
            <a:ext cx="3290957" cy="267125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B82DF5D-52B9-340F-F894-C86BCA5A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69" t="13947" r="34780"/>
          <a:stretch>
            <a:fillRect/>
          </a:stretch>
        </p:blipFill>
        <p:spPr>
          <a:xfrm>
            <a:off x="1453922" y="2188388"/>
            <a:ext cx="2901113" cy="37798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3598FD9-120B-9D59-0086-A4EC790898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88" t="13189" r="17278"/>
          <a:stretch>
            <a:fillRect/>
          </a:stretch>
        </p:blipFill>
        <p:spPr>
          <a:xfrm>
            <a:off x="3229549" y="3172625"/>
            <a:ext cx="3809109" cy="27955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9C24FD7-5C4E-0081-E731-F6CE5D9835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925" t="12937" r="25369"/>
          <a:stretch>
            <a:fillRect/>
          </a:stretch>
        </p:blipFill>
        <p:spPr>
          <a:xfrm>
            <a:off x="4691452" y="1434524"/>
            <a:ext cx="3041052" cy="29961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BBA3F8-9093-057F-CCC2-F397075EC6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411" t="11738" r="17503"/>
          <a:stretch>
            <a:fillRect/>
          </a:stretch>
        </p:blipFill>
        <p:spPr>
          <a:xfrm>
            <a:off x="7375075" y="956560"/>
            <a:ext cx="4344494" cy="32637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6763598-D54B-FE46-A891-B133764418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619" t="12673" r="25372"/>
          <a:stretch>
            <a:fillRect/>
          </a:stretch>
        </p:blipFill>
        <p:spPr>
          <a:xfrm>
            <a:off x="7620267" y="2721733"/>
            <a:ext cx="3944166" cy="39531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E2EBDD-A296-FAEC-8274-C31BAA550C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951" t="12409" r="25446"/>
          <a:stretch>
            <a:fillRect/>
          </a:stretch>
        </p:blipFill>
        <p:spPr>
          <a:xfrm>
            <a:off x="2547824" y="24692"/>
            <a:ext cx="6879655" cy="6833309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E185608C-874A-83B1-BE97-3880DF87972F}"/>
              </a:ext>
            </a:extLst>
          </p:cNvPr>
          <p:cNvSpPr/>
          <p:nvPr/>
        </p:nvSpPr>
        <p:spPr>
          <a:xfrm>
            <a:off x="2532185" y="5558912"/>
            <a:ext cx="1822850" cy="14020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8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4DB4F-CE7F-4BF6-DEA5-5FF3F584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ABD823-8335-6C80-45F8-94CF681DC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69" y="0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2DB598-B356-E8D6-B774-DB1B0C9E5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5" y="1066952"/>
            <a:ext cx="1065894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Uptake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&amp; Training activities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503B93-C9E8-0532-0EFB-7BC3D2EC5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5107" t="10166" r="13824" b="75312"/>
          <a:stretch>
            <a:fillRect/>
          </a:stretch>
        </p:blipFill>
        <p:spPr bwMode="auto">
          <a:xfrm>
            <a:off x="0" y="5900965"/>
            <a:ext cx="7965831" cy="79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573B79-67FD-3E4D-6CC0-20765975F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61" y="2156046"/>
            <a:ext cx="4400794" cy="18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ct val="90000"/>
              </a:lnSpc>
            </a:pPr>
            <a:r>
              <a:rPr lang="en-GB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en-GB" altLang="en-US" sz="3200" b="1" dirty="0">
                <a:solidFill>
                  <a:schemeClr val="tx1"/>
                </a:solidFill>
                <a:cs typeface="Arial" panose="020B0604020202020204" pitchFamily="34" charset="0"/>
              </a:rPr>
              <a:t> to the Uptake of Copernicus Services by Users</a:t>
            </a:r>
          </a:p>
          <a:p>
            <a:pPr algn="l"/>
            <a:r>
              <a:rPr lang="en-GB" alt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EC ENTR Tender 385/PP/2014/FC </a:t>
            </a:r>
          </a:p>
        </p:txBody>
      </p:sp>
      <p:pic>
        <p:nvPicPr>
          <p:cNvPr id="9" name="Picture 5" descr="Risultati immagini per aarhus">
            <a:hlinkClick r:id="rId3"/>
            <a:extLst>
              <a:ext uri="{FF2B5EF4-FFF2-40B4-BE49-F238E27FC236}">
                <a16:creationId xmlns:a16="http://schemas.microsoft.com/office/drawing/2014/main" id="{661003FF-E299-5338-2BDD-8D901606C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1805" y="1549121"/>
            <a:ext cx="2718807" cy="1495933"/>
          </a:xfrm>
          <a:prstGeom prst="rect">
            <a:avLst/>
          </a:prstGeom>
          <a:noFill/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61D25FE-DD69-C43A-3C27-53DA824D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067" y="2657929"/>
            <a:ext cx="2718807" cy="15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22DE552-5184-D01F-40AE-D3173E76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193" y="3850839"/>
            <a:ext cx="2718807" cy="15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8D691331-8F02-BBF3-373E-5927EE7AC6D6}"/>
              </a:ext>
            </a:extLst>
          </p:cNvPr>
          <p:cNvGrpSpPr/>
          <p:nvPr/>
        </p:nvGrpSpPr>
        <p:grpSpPr>
          <a:xfrm>
            <a:off x="4699971" y="1894833"/>
            <a:ext cx="3606776" cy="2706694"/>
            <a:chOff x="4699971" y="1894833"/>
            <a:chExt cx="3606776" cy="2706694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09BD6D0-B408-E125-E909-EB461497292A}"/>
                </a:ext>
              </a:extLst>
            </p:cNvPr>
            <p:cNvSpPr txBox="1"/>
            <p:nvPr/>
          </p:nvSpPr>
          <p:spPr>
            <a:xfrm>
              <a:off x="5243023" y="1923871"/>
              <a:ext cx="3063724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Aarhus (</a:t>
              </a:r>
              <a:r>
                <a:rPr lang="it-IT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Denmark</a:t>
              </a:r>
              <a:r>
                <a:rPr lang="it-IT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endParaRPr lang="it-IT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La Valletta (Malta)</a:t>
              </a:r>
            </a:p>
            <a:p>
              <a:endParaRPr lang="it-IT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it-IT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Bratislava (</a:t>
              </a:r>
              <a:r>
                <a:rPr lang="it-IT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Slovakia</a:t>
              </a:r>
              <a:r>
                <a:rPr lang="it-IT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Parentesi graffa aperta 9">
              <a:extLst>
                <a:ext uri="{FF2B5EF4-FFF2-40B4-BE49-F238E27FC236}">
                  <a16:creationId xmlns:a16="http://schemas.microsoft.com/office/drawing/2014/main" id="{2AEF356E-BDCD-785D-A3B5-1D899F1793BE}"/>
                </a:ext>
              </a:extLst>
            </p:cNvPr>
            <p:cNvSpPr/>
            <p:nvPr/>
          </p:nvSpPr>
          <p:spPr>
            <a:xfrm>
              <a:off x="4699971" y="1894833"/>
              <a:ext cx="479190" cy="2563914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200" name="Picture 8">
            <a:extLst>
              <a:ext uri="{FF2B5EF4-FFF2-40B4-BE49-F238E27FC236}">
                <a16:creationId xmlns:a16="http://schemas.microsoft.com/office/drawing/2014/main" id="{3DE4FDD7-9C6C-2447-F27B-277AA7BD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7" y="5294817"/>
            <a:ext cx="2754461" cy="15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30808-2A4B-03E4-B50E-CB6FF91CF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A90EE-B8E0-6CAF-EA86-AD90BF94F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69" y="0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4E0AC9-C0D4-498D-CBD1-4DAC8B5BA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69" y="989265"/>
            <a:ext cx="10658942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International Projects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&amp; Training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2F952DC-9733-4F56-F11A-B2D128C4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74" t="6923" r="22062" b="6667"/>
          <a:stretch>
            <a:fillRect/>
          </a:stretch>
        </p:blipFill>
        <p:spPr>
          <a:xfrm>
            <a:off x="844068" y="1790768"/>
            <a:ext cx="3464163" cy="466969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DE0CBE-4F10-3297-2567-5523589C0D0A}"/>
              </a:ext>
            </a:extLst>
          </p:cNvPr>
          <p:cNvSpPr txBox="1"/>
          <p:nvPr/>
        </p:nvSpPr>
        <p:spPr>
          <a:xfrm>
            <a:off x="1521076" y="6488668"/>
            <a:ext cx="22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ERASMUS IP Project</a:t>
            </a:r>
          </a:p>
        </p:txBody>
      </p:sp>
      <p:pic>
        <p:nvPicPr>
          <p:cNvPr id="7170" name="Picture 2" descr="EO4GEO – Innovative solutions for Earth Observation/Geoinformation training">
            <a:extLst>
              <a:ext uri="{FF2B5EF4-FFF2-40B4-BE49-F238E27FC236}">
                <a16:creationId xmlns:a16="http://schemas.microsoft.com/office/drawing/2014/main" id="{7BEAE55F-593D-2CEE-B2B8-83CC18A2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309" y="2031390"/>
            <a:ext cx="2439499" cy="1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E011DE-D88B-7316-6C75-41ABF1160D93}"/>
              </a:ext>
            </a:extLst>
          </p:cNvPr>
          <p:cNvSpPr txBox="1"/>
          <p:nvPr/>
        </p:nvSpPr>
        <p:spPr>
          <a:xfrm>
            <a:off x="6348046" y="4281854"/>
            <a:ext cx="4999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Erasmus+ Sector Skills Alliance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gathering 25 partners from 13 EU countries, most of which are part of the Copernicus Academy Network. 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2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DC1C-BE83-88F1-667A-E9DFA97D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1840A-BFDE-8282-E426-648F2E5AB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2987"/>
            <a:ext cx="9144000" cy="791489"/>
          </a:xfrm>
        </p:spPr>
        <p:txBody>
          <a:bodyPr>
            <a:normAutofit/>
          </a:bodyPr>
          <a:lstStyle/>
          <a:p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CNR-IMAA: Mission and Expertise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160E1C37-5145-D20D-C869-B3FF3C17F9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B5B9944-390E-737F-812F-FB446F82B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94" r="1156"/>
          <a:stretch>
            <a:fillRect/>
          </a:stretch>
        </p:blipFill>
        <p:spPr>
          <a:xfrm>
            <a:off x="70474" y="1005956"/>
            <a:ext cx="12051051" cy="54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8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E5BA32-1750-7FE6-BD18-8C061689E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476"/>
            <a:ext cx="11889462" cy="791489"/>
          </a:xfrm>
        </p:spPr>
        <p:txBody>
          <a:bodyPr>
            <a:normAutofit fontScale="90000"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Basilicata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NEREUS: a «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hystoric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relationship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330DED-7FC9-30BC-DB71-41C8617AC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91" y="1427340"/>
            <a:ext cx="8426047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Basilicata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founding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of NEREUS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NEREUS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beginning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, in 2007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Vice-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of NEREUS (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Vito Bardi)</a:t>
            </a: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B529B90D-5850-0F47-57DD-B95BDE08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3395" t="4482" r="28088" b="61649"/>
          <a:stretch>
            <a:fillRect/>
          </a:stretch>
        </p:blipFill>
        <p:spPr bwMode="auto">
          <a:xfrm>
            <a:off x="8879840" y="5202238"/>
            <a:ext cx="32115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Basilicata - Wikipedia">
            <a:extLst>
              <a:ext uri="{FF2B5EF4-FFF2-40B4-BE49-F238E27FC236}">
                <a16:creationId xmlns:a16="http://schemas.microsoft.com/office/drawing/2014/main" id="{5EF94A2B-0841-E524-0A37-09609EF4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2592388"/>
            <a:ext cx="31432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rovazione elenco candidature ammesse - Fondazioni di Partecipazione -  Istruzione Tecnologica Superiore ITS Academy e Poli Tecnico Professionali  PTP - Regione Basilicata">
            <a:extLst>
              <a:ext uri="{FF2B5EF4-FFF2-40B4-BE49-F238E27FC236}">
                <a16:creationId xmlns:a16="http://schemas.microsoft.com/office/drawing/2014/main" id="{D0E3456D-7C1A-6F05-427F-7170B6F5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5090"/>
            <a:ext cx="4043680" cy="17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ilicata - Wikipedia">
            <a:extLst>
              <a:ext uri="{FF2B5EF4-FFF2-40B4-BE49-F238E27FC236}">
                <a16:creationId xmlns:a16="http://schemas.microsoft.com/office/drawing/2014/main" id="{A16944D4-27A7-545D-1A4F-A3FF072B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08" y="821161"/>
            <a:ext cx="1847673" cy="23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4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78EF4-9DA1-7797-A3DC-0991FB107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0B5A7-0577-E188-649D-8F2EC9D40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6" y="348386"/>
            <a:ext cx="11889462" cy="791489"/>
          </a:xfrm>
        </p:spPr>
        <p:txBody>
          <a:bodyPr>
            <a:normAutofit fontScale="90000"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contributions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Basilicata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 NEREUS activities and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initiatives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 l="37206" t="8833" r="35233" b="21867"/>
          <a:stretch>
            <a:fillRect/>
          </a:stretch>
        </p:blipFill>
        <p:spPr bwMode="auto">
          <a:xfrm>
            <a:off x="74631" y="1229060"/>
            <a:ext cx="2967427" cy="402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 l="35039" t="9401" r="34644" b="20599"/>
          <a:stretch>
            <a:fillRect/>
          </a:stretch>
        </p:blipFill>
        <p:spPr bwMode="auto">
          <a:xfrm>
            <a:off x="1721429" y="2424433"/>
            <a:ext cx="3069611" cy="398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 l="32281" t="12201" r="31100" b="25500"/>
          <a:stretch>
            <a:fillRect/>
          </a:stretch>
        </p:blipFill>
        <p:spPr bwMode="auto">
          <a:xfrm>
            <a:off x="3949383" y="1428137"/>
            <a:ext cx="3122747" cy="298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B16CB3E-D2B4-DD79-7A31-830B20C650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050" t="12944" r="38623" b="21633"/>
          <a:stretch>
            <a:fillRect/>
          </a:stretch>
        </p:blipFill>
        <p:spPr>
          <a:xfrm>
            <a:off x="8664278" y="744130"/>
            <a:ext cx="2823497" cy="3946850"/>
          </a:xfrm>
          <a:prstGeom prst="rect">
            <a:avLst/>
          </a:prstGeom>
        </p:spPr>
      </p:pic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6" cstate="print"/>
          <a:srcRect l="50000" t="11900" r="18301" b="10400"/>
          <a:stretch>
            <a:fillRect/>
          </a:stretch>
        </p:blipFill>
        <p:spPr bwMode="auto">
          <a:xfrm>
            <a:off x="5632309" y="2778810"/>
            <a:ext cx="2959252" cy="40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Nuova edizione di Copernicus4regions: è aperta una nuova call for articles,  con scadenza il 31 gennaio 2025 - Crescita digitale delle persone, del  territorio e delle imprese - Regione Puglia">
            <a:extLst>
              <a:ext uri="{FF2B5EF4-FFF2-40B4-BE49-F238E27FC236}">
                <a16:creationId xmlns:a16="http://schemas.microsoft.com/office/drawing/2014/main" id="{FD9670C0-2F50-D834-B1E0-6A8B882A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85" y="4491284"/>
            <a:ext cx="4082684" cy="22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2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A2552-DF61-E7AF-9AD5-C6EF21A5B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8D242-4ED2-3247-8611-57F9315AD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6" y="348386"/>
            <a:ext cx="11889462" cy="791489"/>
          </a:xfrm>
        </p:spPr>
        <p:txBody>
          <a:bodyPr>
            <a:normAutofit fontScale="90000"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Some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contributions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Basilicata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 NEREUS activities and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initiatives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1B56C6-2486-C3B0-0F21-535647677EED}"/>
              </a:ext>
            </a:extLst>
          </p:cNvPr>
          <p:cNvSpPr txBox="1"/>
          <p:nvPr/>
        </p:nvSpPr>
        <p:spPr>
          <a:xfrm>
            <a:off x="6747642" y="1356878"/>
            <a:ext cx="535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2°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Symposium by NEREUS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Regions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Space data for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Tourism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Matera, 28-29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1538935-4AF0-4D00-F174-80F34D56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41" t="21254" r="13713" b="10628"/>
          <a:stretch>
            <a:fillRect/>
          </a:stretch>
        </p:blipFill>
        <p:spPr>
          <a:xfrm>
            <a:off x="159599" y="1356878"/>
            <a:ext cx="5869108" cy="308711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D6009EC-7BE8-D245-865C-C4BAB920405A}"/>
              </a:ext>
            </a:extLst>
          </p:cNvPr>
          <p:cNvSpPr txBox="1"/>
          <p:nvPr/>
        </p:nvSpPr>
        <p:spPr>
          <a:xfrm>
            <a:off x="245390" y="4660995"/>
            <a:ext cx="3498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Space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meets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Matera, 14-15 November 2016</a:t>
            </a:r>
          </a:p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9D8B35E5-765E-58B8-7180-709B6308CD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74" t="13598" r="9776" b="7855"/>
          <a:stretch>
            <a:fillRect/>
          </a:stretch>
        </p:blipFill>
        <p:spPr>
          <a:xfrm>
            <a:off x="6285036" y="2391077"/>
            <a:ext cx="5855780" cy="323208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07F6CA8-DB7A-F788-190A-B8B958785A92}"/>
              </a:ext>
            </a:extLst>
          </p:cNvPr>
          <p:cNvSpPr txBox="1"/>
          <p:nvPr/>
        </p:nvSpPr>
        <p:spPr>
          <a:xfrm>
            <a:off x="173884" y="5565338"/>
            <a:ext cx="107059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Working Groups:</a:t>
            </a:r>
          </a:p>
          <a:p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EO/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Working Group (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continuously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participating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Education&amp;Training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Working Group (</a:t>
            </a:r>
            <a:r>
              <a:rPr lang="it-IT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</a:t>
            </a:r>
            <a:r>
              <a:rPr lang="it-IT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59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93156-75F9-31D6-E7DC-0898832E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5C04B6-A7CD-C0EC-181D-CAED33F3D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476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6610902-59B4-E775-5FD1-DBDF69FB0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67" y="867952"/>
            <a:ext cx="10422856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International projects (EU-FP7, H2020, INTERREG-EU)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9ADB1BFA-EB8B-191A-B08A-F5CF4FA707AA}"/>
              </a:ext>
            </a:extLst>
          </p:cNvPr>
          <p:cNvGrpSpPr/>
          <p:nvPr/>
        </p:nvGrpSpPr>
        <p:grpSpPr>
          <a:xfrm>
            <a:off x="474204" y="2243677"/>
            <a:ext cx="3614514" cy="708025"/>
            <a:chOff x="307581" y="2650856"/>
            <a:chExt cx="3614514" cy="708025"/>
          </a:xfrm>
        </p:grpSpPr>
        <p:pic>
          <p:nvPicPr>
            <p:cNvPr id="6" name="Grafik 27" descr="2011-01_Doris_Net_Logo_rgb.png">
              <a:extLst>
                <a:ext uri="{FF2B5EF4-FFF2-40B4-BE49-F238E27FC236}">
                  <a16:creationId xmlns:a16="http://schemas.microsoft.com/office/drawing/2014/main" id="{C783A874-F6F4-0CC1-9EE0-8D76ADE9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07" y="2650856"/>
              <a:ext cx="2681288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fp7-logo.gif">
              <a:extLst>
                <a:ext uri="{FF2B5EF4-FFF2-40B4-BE49-F238E27FC236}">
                  <a16:creationId xmlns:a16="http://schemas.microsoft.com/office/drawing/2014/main" id="{ACBF8C76-0C4F-77BA-C713-43B66B12F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81" y="2650856"/>
              <a:ext cx="827536" cy="64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84F465-4F05-E8BF-0EA7-68AC755E830D}"/>
              </a:ext>
            </a:extLst>
          </p:cNvPr>
          <p:cNvSpPr txBox="1"/>
          <p:nvPr/>
        </p:nvSpPr>
        <p:spPr>
          <a:xfrm>
            <a:off x="474204" y="3091941"/>
            <a:ext cx="4034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(proposed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Regional Contact Offices RCO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which put the basis for the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Space Strategy for Europe and Copernicus Ambassadors, former Relays and Academies)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63BEFF6-0BEE-BC4B-7039-142DB32ECA64}"/>
              </a:ext>
            </a:extLst>
          </p:cNvPr>
          <p:cNvGrpSpPr/>
          <p:nvPr/>
        </p:nvGrpSpPr>
        <p:grpSpPr>
          <a:xfrm>
            <a:off x="6069654" y="1532286"/>
            <a:ext cx="6031925" cy="2718963"/>
            <a:chOff x="6069654" y="1532286"/>
            <a:chExt cx="6031925" cy="2718963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CE96F3B-176C-376C-E2AB-C51F1311E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83" t="31947" r="4355" b="18416"/>
            <a:stretch>
              <a:fillRect/>
            </a:stretch>
          </p:blipFill>
          <p:spPr>
            <a:xfrm>
              <a:off x="6082835" y="2519089"/>
              <a:ext cx="5594782" cy="755245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E6030149-F74F-59A5-4781-A931C9DCC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541" t="11485" r="67928" b="75201"/>
            <a:stretch>
              <a:fillRect/>
            </a:stretch>
          </p:blipFill>
          <p:spPr>
            <a:xfrm>
              <a:off x="8996330" y="1537707"/>
              <a:ext cx="2681287" cy="941949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34A101D-B25B-FA51-F85F-F9905C5E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8209" t="42218" r="38960" b="44857"/>
            <a:stretch>
              <a:fillRect/>
            </a:stretch>
          </p:blipFill>
          <p:spPr>
            <a:xfrm>
              <a:off x="6069654" y="1532286"/>
              <a:ext cx="2783541" cy="933218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91E3675-352C-112F-CEB4-7A98F6E23ACE}"/>
                </a:ext>
              </a:extLst>
            </p:cNvPr>
            <p:cNvSpPr txBox="1"/>
            <p:nvPr/>
          </p:nvSpPr>
          <p:spPr>
            <a:xfrm>
              <a:off x="6069654" y="3327919"/>
              <a:ext cx="60319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Two “twins” projects valorizing and extending the Copernicus Relays (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Cordinet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) and the Copernicus Academies (CopHub.AC) activities in promoting EO data for business and education</a:t>
              </a:r>
              <a:endParaRPr lang="it-IT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C670FD8-4C39-172B-26F8-2B50DFC732C0}"/>
              </a:ext>
            </a:extLst>
          </p:cNvPr>
          <p:cNvGrpSpPr/>
          <p:nvPr/>
        </p:nvGrpSpPr>
        <p:grpSpPr>
          <a:xfrm>
            <a:off x="1301740" y="5137496"/>
            <a:ext cx="10375877" cy="1418896"/>
            <a:chOff x="1301740" y="5137496"/>
            <a:chExt cx="10375877" cy="141889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83F1997-F0AA-403D-D0FE-73BFA2E64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1121" t="42605" r="44828" b="36705"/>
            <a:stretch>
              <a:fillRect/>
            </a:stretch>
          </p:blipFill>
          <p:spPr>
            <a:xfrm>
              <a:off x="1301740" y="5137496"/>
              <a:ext cx="4151587" cy="1418896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25743D1-5BB2-5919-24F8-A20DB8B7DD7B}"/>
                </a:ext>
              </a:extLst>
            </p:cNvPr>
            <p:cNvSpPr txBox="1"/>
            <p:nvPr/>
          </p:nvSpPr>
          <p:spPr>
            <a:xfrm>
              <a:off x="5819407" y="5187620"/>
              <a:ext cx="5858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Promoting the exchange and transfer of experiences related to the use of 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Satellite Data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in local and regional Spatial Data Infrastructures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to improve the performances of regional policy instruments in different fields.</a:t>
              </a:r>
              <a:endParaRPr lang="it-IT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1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BCB0-7798-863E-B638-4DEEBD56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290EBB-2897-7F97-FCDA-98568AE61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476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5CD70C-CE00-7969-7216-30D6F5DD8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668" y="894924"/>
            <a:ext cx="8426047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International projects for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SMEs</a:t>
            </a: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 (EU-COSME)</a:t>
            </a: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3429DDFB-B523-2173-D061-F0C49BF4F8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69"/>
          <a:stretch/>
        </p:blipFill>
        <p:spPr>
          <a:xfrm>
            <a:off x="3500357" y="1630609"/>
            <a:ext cx="2177202" cy="1028773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AB66DE7B-573A-D00B-26B7-5575A4F72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1" y="2333652"/>
            <a:ext cx="2459223" cy="2333912"/>
          </a:xfrm>
          <a:prstGeom prst="rect">
            <a:avLst/>
          </a:prstGeom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B296DD1B-42A0-1DAA-4C6C-D9A7362EB4AA}"/>
              </a:ext>
            </a:extLst>
          </p:cNvPr>
          <p:cNvGrpSpPr/>
          <p:nvPr/>
        </p:nvGrpSpPr>
        <p:grpSpPr>
          <a:xfrm>
            <a:off x="6722363" y="1433948"/>
            <a:ext cx="4222582" cy="2923877"/>
            <a:chOff x="6722363" y="1433948"/>
            <a:chExt cx="4222582" cy="2923877"/>
          </a:xfrm>
        </p:grpSpPr>
        <p:pic>
          <p:nvPicPr>
            <p:cNvPr id="12" name="Espace réservé du contenu 10">
              <a:extLst>
                <a:ext uri="{FF2B5EF4-FFF2-40B4-BE49-F238E27FC236}">
                  <a16:creationId xmlns:a16="http://schemas.microsoft.com/office/drawing/2014/main" id="{D499A8D7-EF53-3B2D-F94D-EDF590E7B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334289" y="2465474"/>
              <a:ext cx="588462" cy="588462"/>
            </a:xfrm>
            <a:prstGeom prst="rect">
              <a:avLst/>
            </a:prstGeom>
          </p:spPr>
        </p:pic>
        <p:pic>
          <p:nvPicPr>
            <p:cNvPr id="14" name="Image 5">
              <a:extLst>
                <a:ext uri="{FF2B5EF4-FFF2-40B4-BE49-F238E27FC236}">
                  <a16:creationId xmlns:a16="http://schemas.microsoft.com/office/drawing/2014/main" id="{295EAA31-1AC1-7648-70DD-21C6B652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18261" y="3483184"/>
              <a:ext cx="526684" cy="526684"/>
            </a:xfrm>
            <a:prstGeom prst="rect">
              <a:avLst/>
            </a:prstGeom>
          </p:spPr>
        </p:pic>
        <p:pic>
          <p:nvPicPr>
            <p:cNvPr id="15" name="Image 6">
              <a:extLst>
                <a:ext uri="{FF2B5EF4-FFF2-40B4-BE49-F238E27FC236}">
                  <a16:creationId xmlns:a16="http://schemas.microsoft.com/office/drawing/2014/main" id="{56987DD8-7878-7DF3-5F4B-DBAADD000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3426" y="2075242"/>
              <a:ext cx="426630" cy="426630"/>
            </a:xfrm>
            <a:prstGeom prst="rect">
              <a:avLst/>
            </a:prstGeom>
          </p:spPr>
        </p:pic>
        <p:pic>
          <p:nvPicPr>
            <p:cNvPr id="17" name="Picture 2" descr="http://pochoirs-signalisation.e-monsite.com/medias/images/pochoir-pictogramme-pieton-marche-small-.jpg?fx=r_768_768">
              <a:extLst>
                <a:ext uri="{FF2B5EF4-FFF2-40B4-BE49-F238E27FC236}">
                  <a16:creationId xmlns:a16="http://schemas.microsoft.com/office/drawing/2014/main" id="{A6037B7F-F280-3980-4D48-7FD9AC922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142" y="1433948"/>
              <a:ext cx="549053" cy="54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1">
              <a:extLst>
                <a:ext uri="{FF2B5EF4-FFF2-40B4-BE49-F238E27FC236}">
                  <a16:creationId xmlns:a16="http://schemas.microsoft.com/office/drawing/2014/main" id="{8DDEC32B-816B-E184-B2FC-916EB46B5B3A}"/>
                </a:ext>
              </a:extLst>
            </p:cNvPr>
            <p:cNvSpPr txBox="1"/>
            <p:nvPr/>
          </p:nvSpPr>
          <p:spPr>
            <a:xfrm>
              <a:off x="6722363" y="1433948"/>
              <a:ext cx="3499608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FFA923"/>
                  </a:solidFill>
                </a:rPr>
                <a:t>M</a:t>
              </a:r>
              <a:r>
                <a:rPr lang="fr-FR" sz="2400" b="1" dirty="0"/>
                <a:t>OBILITY </a:t>
              </a:r>
            </a:p>
            <a:p>
              <a:r>
                <a:rPr lang="fr-FR" sz="3200" b="1" dirty="0">
                  <a:solidFill>
                    <a:srgbClr val="FFA923"/>
                  </a:solidFill>
                </a:rPr>
                <a:t>E</a:t>
              </a:r>
              <a:r>
                <a:rPr lang="fr-FR" sz="2400" b="1" dirty="0"/>
                <a:t>NERGY</a:t>
              </a:r>
            </a:p>
            <a:p>
              <a:r>
                <a:rPr lang="fr-FR" sz="3200" b="1" dirty="0">
                  <a:solidFill>
                    <a:srgbClr val="FFA923"/>
                  </a:solidFill>
                </a:rPr>
                <a:t>L</a:t>
              </a:r>
              <a:r>
                <a:rPr lang="fr-FR" sz="2400" b="1" dirty="0"/>
                <a:t>OGISTICS</a:t>
              </a:r>
            </a:p>
            <a:p>
              <a:r>
                <a:rPr lang="fr-FR" sz="3200" b="1" dirty="0">
                  <a:solidFill>
                    <a:srgbClr val="FFA923"/>
                  </a:solidFill>
                </a:rPr>
                <a:t>C</a:t>
              </a:r>
              <a:r>
                <a:rPr lang="fr-FR" sz="2400" b="1" dirty="0"/>
                <a:t>REATIVE INDUSTRIES</a:t>
              </a:r>
            </a:p>
            <a:p>
              <a:r>
                <a:rPr lang="fr-FR" sz="3200" b="1" dirty="0">
                  <a:solidFill>
                    <a:srgbClr val="FFA923"/>
                  </a:solidFill>
                </a:rPr>
                <a:t>A</a:t>
              </a:r>
              <a:r>
                <a:rPr lang="fr-FR" sz="2400" b="1" dirty="0"/>
                <a:t>GRICULTURE</a:t>
              </a:r>
            </a:p>
            <a:p>
              <a:endParaRPr lang="fr-FR" sz="2400" b="1" dirty="0"/>
            </a:p>
          </p:txBody>
        </p:sp>
        <p:pic>
          <p:nvPicPr>
            <p:cNvPr id="21" name="Picture 2" descr="https://www.lettresadhesives.net/storage/stickers/Sticker%20ampoule%20%20SA02.png">
              <a:extLst>
                <a:ext uri="{FF2B5EF4-FFF2-40B4-BE49-F238E27FC236}">
                  <a16:creationId xmlns:a16="http://schemas.microsoft.com/office/drawing/2014/main" id="{15FAAFA5-EB40-75A1-3392-CD52BE1D7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5184" y="3053936"/>
              <a:ext cx="446672" cy="446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306CADD3-E933-9470-E640-7D6A27D77637}"/>
              </a:ext>
            </a:extLst>
          </p:cNvPr>
          <p:cNvSpPr/>
          <p:nvPr/>
        </p:nvSpPr>
        <p:spPr>
          <a:xfrm>
            <a:off x="9197170" y="4979505"/>
            <a:ext cx="247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EF33253-6C8A-F676-D009-E3FC8B4DA4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243" t="23407" r="55223" b="65940"/>
          <a:stretch>
            <a:fillRect/>
          </a:stretch>
        </p:blipFill>
        <p:spPr>
          <a:xfrm>
            <a:off x="3258233" y="4695950"/>
            <a:ext cx="2838700" cy="102877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9D2B32C-B16D-554A-10CA-F802A9756D15}"/>
              </a:ext>
            </a:extLst>
          </p:cNvPr>
          <p:cNvSpPr txBox="1"/>
          <p:nvPr/>
        </p:nvSpPr>
        <p:spPr>
          <a:xfrm>
            <a:off x="3056436" y="5786576"/>
            <a:ext cx="3384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Exporting European space innovation for ground solutions in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five non-EU countries 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8E28070-FE10-3E98-7F98-19114DE8ACCA}"/>
              </a:ext>
            </a:extLst>
          </p:cNvPr>
          <p:cNvGrpSpPr/>
          <p:nvPr/>
        </p:nvGrpSpPr>
        <p:grpSpPr>
          <a:xfrm>
            <a:off x="6749859" y="4502409"/>
            <a:ext cx="4388688" cy="2363430"/>
            <a:chOff x="6749859" y="4502409"/>
            <a:chExt cx="4388688" cy="2363430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DE1C8944-1EC8-B67A-2F05-82DC3E3A77EE}"/>
                </a:ext>
              </a:extLst>
            </p:cNvPr>
            <p:cNvSpPr txBox="1"/>
            <p:nvPr/>
          </p:nvSpPr>
          <p:spPr>
            <a:xfrm>
              <a:off x="6749859" y="4502409"/>
              <a:ext cx="3472112" cy="2309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it-IT" sz="2400" b="1" dirty="0"/>
                <a:t>United </a:t>
              </a:r>
              <a:r>
                <a:rPr lang="it-IT" sz="2400" b="1" dirty="0" err="1"/>
                <a:t>Arab</a:t>
              </a:r>
              <a:r>
                <a:rPr lang="it-IT" sz="2400" b="1" dirty="0"/>
                <a:t> Emirates </a:t>
              </a:r>
            </a:p>
            <a:p>
              <a:pPr>
                <a:lnSpc>
                  <a:spcPts val="3500"/>
                </a:lnSpc>
              </a:pPr>
              <a:r>
                <a:rPr lang="it-IT" sz="2400" b="1" dirty="0"/>
                <a:t>Canada </a:t>
              </a:r>
            </a:p>
            <a:p>
              <a:pPr>
                <a:lnSpc>
                  <a:spcPts val="3500"/>
                </a:lnSpc>
              </a:pPr>
              <a:r>
                <a:rPr lang="it-IT" sz="2400" b="1" dirty="0"/>
                <a:t>China </a:t>
              </a:r>
            </a:p>
            <a:p>
              <a:pPr>
                <a:lnSpc>
                  <a:spcPts val="3500"/>
                </a:lnSpc>
              </a:pPr>
              <a:r>
                <a:rPr lang="it-IT" sz="2400" b="1" dirty="0"/>
                <a:t>Chile</a:t>
              </a:r>
            </a:p>
            <a:p>
              <a:pPr>
                <a:lnSpc>
                  <a:spcPts val="3500"/>
                </a:lnSpc>
              </a:pPr>
              <a:r>
                <a:rPr lang="it-IT" sz="2400" b="1" dirty="0"/>
                <a:t>Colombia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3B01765-1706-15DF-7D53-4E47E99F0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3426" y="4573723"/>
              <a:ext cx="759766" cy="405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C3BAD47-FE12-F9DA-F1B4-9809657CE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8668" y="5020394"/>
              <a:ext cx="759767" cy="379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BF889B91-11CD-C6C6-7141-0E031447A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8781" y="5441256"/>
              <a:ext cx="759766" cy="43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Cile - Wikipedia">
              <a:extLst>
                <a:ext uri="{FF2B5EF4-FFF2-40B4-BE49-F238E27FC236}">
                  <a16:creationId xmlns:a16="http://schemas.microsoft.com/office/drawing/2014/main" id="{1B0B524D-18A1-3C0F-1A0A-52C45E3D8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166" y="5891770"/>
              <a:ext cx="750357" cy="50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Colombia - Wikipedia">
              <a:extLst>
                <a:ext uri="{FF2B5EF4-FFF2-40B4-BE49-F238E27FC236}">
                  <a16:creationId xmlns:a16="http://schemas.microsoft.com/office/drawing/2014/main" id="{5C602339-B320-0A52-5566-22C1A6528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7190" y="6420921"/>
              <a:ext cx="750355" cy="44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4896F3F-B767-3C85-804B-D9AFFAE59942}"/>
              </a:ext>
            </a:extLst>
          </p:cNvPr>
          <p:cNvSpPr txBox="1"/>
          <p:nvPr/>
        </p:nvSpPr>
        <p:spPr>
          <a:xfrm>
            <a:off x="3083270" y="2659382"/>
            <a:ext cx="3546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Creating a sustainable European Strategic Cluster Partnership between European Space Clusters and other key European business clusters in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MELCA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sectors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5D408AB-DDE2-A712-EEC8-EBC0F6AFCF15}"/>
              </a:ext>
            </a:extLst>
          </p:cNvPr>
          <p:cNvSpPr txBox="1"/>
          <p:nvPr/>
        </p:nvSpPr>
        <p:spPr>
          <a:xfrm>
            <a:off x="224231" y="4760961"/>
            <a:ext cx="26288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Competitiveness of Enterprises and Small and Medium-sized Enterprises</a:t>
            </a:r>
            <a:endParaRPr lang="it-IT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0F9BAD6D-F416-B7DF-576C-4E729358B9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256" y="5702142"/>
            <a:ext cx="27717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9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A44E-B7CC-F593-5542-4B0A69240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7D407-5A38-9326-A162-4836E9661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476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F5CC69-A0AF-6C43-D38F-95D0C1DBE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668" y="894924"/>
            <a:ext cx="8426047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International projects (Horizon Europe)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DF5925F-0E70-4F9E-4751-2B0484E4CB75}"/>
              </a:ext>
            </a:extLst>
          </p:cNvPr>
          <p:cNvSpPr/>
          <p:nvPr/>
        </p:nvSpPr>
        <p:spPr>
          <a:xfrm>
            <a:off x="9197170" y="4979505"/>
            <a:ext cx="247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9E1090-D6E1-023D-7FF4-A22D687B232C}"/>
              </a:ext>
            </a:extLst>
          </p:cNvPr>
          <p:cNvSpPr txBox="1"/>
          <p:nvPr/>
        </p:nvSpPr>
        <p:spPr>
          <a:xfrm>
            <a:off x="200668" y="1619056"/>
            <a:ext cx="110974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Call for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HORIZON-CL3-2025-01-DRS-01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Open topic on citizen and regional and/or local authorities' engagement in enhanced disaster risk awareness, including education, and preparedness</a:t>
            </a:r>
          </a:p>
          <a:p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Submitted Proposal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AWARENESS -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and preparation of local Authorities and citizens impacted by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firEs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and floods Nurturing Engagement for Societal Sustainability</a:t>
            </a:r>
          </a:p>
          <a:p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Submitted on: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12, 2025</a:t>
            </a:r>
          </a:p>
        </p:txBody>
      </p:sp>
      <p:pic>
        <p:nvPicPr>
          <p:cNvPr id="6146" name="Picture 2" descr="Horizon 2021-27. Online i primi work programme">
            <a:extLst>
              <a:ext uri="{FF2B5EF4-FFF2-40B4-BE49-F238E27FC236}">
                <a16:creationId xmlns:a16="http://schemas.microsoft.com/office/drawing/2014/main" id="{75E53003-4E14-6967-7BFE-1F84A67B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543" y="664013"/>
            <a:ext cx="2980379" cy="18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D29BBCD-AAC4-1E82-D8F4-7922C23B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b="2820"/>
          <a:stretch>
            <a:fillRect/>
          </a:stretch>
        </p:blipFill>
        <p:spPr>
          <a:xfrm>
            <a:off x="1098098" y="30967"/>
            <a:ext cx="7360405" cy="6885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4DF3D7-E081-1060-C3FE-EAC41EEA62ED}"/>
              </a:ext>
            </a:extLst>
          </p:cNvPr>
          <p:cNvSpPr txBox="1"/>
          <p:nvPr/>
        </p:nvSpPr>
        <p:spPr>
          <a:xfrm>
            <a:off x="8899327" y="5655378"/>
            <a:ext cx="2125710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18 Partners</a:t>
            </a:r>
          </a:p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6 Countries</a:t>
            </a:r>
          </a:p>
        </p:txBody>
      </p:sp>
    </p:spTree>
    <p:extLst>
      <p:ext uri="{BB962C8B-B14F-4D97-AF65-F5344CB8AC3E}">
        <p14:creationId xmlns:p14="http://schemas.microsoft.com/office/powerpoint/2010/main" val="498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246A7-035E-BD2F-7563-A825B0D5D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13E1-4539-8677-7CEF-E7CF32FCE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27476"/>
            <a:ext cx="11889462" cy="791489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Benefits of the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NEREUS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8C7309-C5E7-03C6-878B-387411140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044" y="1014804"/>
            <a:ext cx="8426047" cy="165576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3400" dirty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it-IT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collaborations</a:t>
            </a:r>
            <a:endParaRPr lang="it-IT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9DF8E3F8-20FF-3AA1-A4F1-91C50F269853}"/>
              </a:ext>
            </a:extLst>
          </p:cNvPr>
          <p:cNvGrpSpPr/>
          <p:nvPr/>
        </p:nvGrpSpPr>
        <p:grpSpPr>
          <a:xfrm>
            <a:off x="4824936" y="4488637"/>
            <a:ext cx="3142729" cy="1942263"/>
            <a:chOff x="4824936" y="4488637"/>
            <a:chExt cx="3142729" cy="1942263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9E6AC2AA-9592-5400-C837-0324DE55B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482" y="6036267"/>
              <a:ext cx="2438645" cy="29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id="{91AFEB94-36E3-22F2-1305-D1C66026980A}"/>
                </a:ext>
              </a:extLst>
            </p:cNvPr>
            <p:cNvSpPr/>
            <p:nvPr/>
          </p:nvSpPr>
          <p:spPr>
            <a:xfrm>
              <a:off x="4824936" y="4680953"/>
              <a:ext cx="3142729" cy="17499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BD942D7B-C0C1-0EBD-C1FA-24457E3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8731" t="32674" r="50658" b="49414"/>
            <a:stretch>
              <a:fillRect/>
            </a:stretch>
          </p:blipFill>
          <p:spPr>
            <a:xfrm>
              <a:off x="6396300" y="4802427"/>
              <a:ext cx="990541" cy="940554"/>
            </a:xfrm>
            <a:prstGeom prst="rect">
              <a:avLst/>
            </a:prstGeom>
          </p:spPr>
        </p:pic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93C32446-280E-9919-1DBD-89EA3C0B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8971" y="4488637"/>
              <a:ext cx="476511" cy="31767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6F220E64-615E-BEF8-D163-021EAC50CBB7}"/>
              </a:ext>
            </a:extLst>
          </p:cNvPr>
          <p:cNvGrpSpPr/>
          <p:nvPr/>
        </p:nvGrpSpPr>
        <p:grpSpPr>
          <a:xfrm>
            <a:off x="169547" y="1883364"/>
            <a:ext cx="1804643" cy="1787607"/>
            <a:chOff x="169547" y="1883364"/>
            <a:chExt cx="1804643" cy="1787607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27D79AC-A8EC-842D-6F2B-9FA4C8CF1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138" t="40901" r="68900" b="33899"/>
            <a:stretch/>
          </p:blipFill>
          <p:spPr>
            <a:xfrm>
              <a:off x="684552" y="2284241"/>
              <a:ext cx="815575" cy="772650"/>
            </a:xfrm>
            <a:prstGeom prst="rect">
              <a:avLst/>
            </a:prstGeom>
          </p:spPr>
        </p:pic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id="{EDE0C29A-CF20-5D06-589A-62CAB4C9549E}"/>
                </a:ext>
              </a:extLst>
            </p:cNvPr>
            <p:cNvSpPr/>
            <p:nvPr/>
          </p:nvSpPr>
          <p:spPr>
            <a:xfrm>
              <a:off x="197929" y="2094056"/>
              <a:ext cx="1776261" cy="15769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738BEE4D-4163-1466-8C83-1202B0CFF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088" t="12821" r="78107" b="80641"/>
            <a:stretch>
              <a:fillRect/>
            </a:stretch>
          </p:blipFill>
          <p:spPr>
            <a:xfrm>
              <a:off x="408381" y="3126231"/>
              <a:ext cx="1405035" cy="448407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E70D4F80-9E44-8E74-384A-DDC0A5D46FC6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65" t="17801" r="5455" b="17800"/>
            <a:stretch/>
          </p:blipFill>
          <p:spPr>
            <a:xfrm>
              <a:off x="169547" y="1883364"/>
              <a:ext cx="474459" cy="360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4D6E00A8-6D69-D528-6CE0-68A4137CC87C}"/>
              </a:ext>
            </a:extLst>
          </p:cNvPr>
          <p:cNvGrpSpPr/>
          <p:nvPr/>
        </p:nvGrpSpPr>
        <p:grpSpPr>
          <a:xfrm>
            <a:off x="2109166" y="1889787"/>
            <a:ext cx="2580297" cy="1750174"/>
            <a:chOff x="2109166" y="1889787"/>
            <a:chExt cx="2580297" cy="175017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ECE9ABF-5E75-1E77-651A-6B409F705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138" t="52404" r="61419" b="37132"/>
            <a:stretch/>
          </p:blipFill>
          <p:spPr>
            <a:xfrm>
              <a:off x="2488368" y="2803952"/>
              <a:ext cx="2201095" cy="577273"/>
            </a:xfrm>
            <a:prstGeom prst="rect">
              <a:avLst/>
            </a:prstGeom>
          </p:spPr>
        </p:pic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id="{1C5431DC-9BC7-9358-C5F7-B20E1E5BDBFD}"/>
                </a:ext>
              </a:extLst>
            </p:cNvPr>
            <p:cNvSpPr/>
            <p:nvPr/>
          </p:nvSpPr>
          <p:spPr>
            <a:xfrm>
              <a:off x="2183419" y="2063046"/>
              <a:ext cx="2506044" cy="15769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65F040C-BCF6-7C32-C30F-11F32CCB3101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06" t="2841" r="2827" b="81759"/>
            <a:stretch/>
          </p:blipFill>
          <p:spPr>
            <a:xfrm>
              <a:off x="2109166" y="1889787"/>
              <a:ext cx="469599" cy="360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75C9A072-957B-9567-4260-92639EBE8339}"/>
              </a:ext>
            </a:extLst>
          </p:cNvPr>
          <p:cNvGrpSpPr/>
          <p:nvPr/>
        </p:nvGrpSpPr>
        <p:grpSpPr>
          <a:xfrm>
            <a:off x="4827182" y="1894494"/>
            <a:ext cx="2537375" cy="1745467"/>
            <a:chOff x="4827182" y="1894494"/>
            <a:chExt cx="2537375" cy="1745467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FDCA607-2C30-A820-309D-07FC38421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040" y="2260886"/>
              <a:ext cx="1034109" cy="54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ttangolo con angoli arrotondati 53">
              <a:extLst>
                <a:ext uri="{FF2B5EF4-FFF2-40B4-BE49-F238E27FC236}">
                  <a16:creationId xmlns:a16="http://schemas.microsoft.com/office/drawing/2014/main" id="{3B8CB9C3-675A-5213-6153-84401EA36182}"/>
                </a:ext>
              </a:extLst>
            </p:cNvPr>
            <p:cNvSpPr/>
            <p:nvPr/>
          </p:nvSpPr>
          <p:spPr>
            <a:xfrm>
              <a:off x="4898692" y="2063046"/>
              <a:ext cx="2465865" cy="15769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1B8769DD-7006-07A5-65D9-8FA2949FA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0617" t="17025" r="67631" b="71722"/>
            <a:stretch>
              <a:fillRect/>
            </a:stretch>
          </p:blipFill>
          <p:spPr>
            <a:xfrm>
              <a:off x="5164296" y="2899867"/>
              <a:ext cx="1675692" cy="541803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1C8AE6B1-1FA5-744C-9FBD-22B71556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27182" y="1894494"/>
              <a:ext cx="446153" cy="32219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DE48FB3D-20E9-8055-ED87-85F6019C33E1}"/>
              </a:ext>
            </a:extLst>
          </p:cNvPr>
          <p:cNvGrpSpPr/>
          <p:nvPr/>
        </p:nvGrpSpPr>
        <p:grpSpPr>
          <a:xfrm>
            <a:off x="7541536" y="982569"/>
            <a:ext cx="4601145" cy="2942025"/>
            <a:chOff x="7541536" y="982569"/>
            <a:chExt cx="4601145" cy="294202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CD68259-DB4F-CC09-160A-4F3751F70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6532" t="31100" r="60237" b="48382"/>
            <a:stretch/>
          </p:blipFill>
          <p:spPr>
            <a:xfrm>
              <a:off x="9616646" y="1167525"/>
              <a:ext cx="2344448" cy="1164774"/>
            </a:xfrm>
            <a:prstGeom prst="rect">
              <a:avLst/>
            </a:prstGeom>
          </p:spPr>
        </p:pic>
        <p:pic>
          <p:nvPicPr>
            <p:cNvPr id="27" name="Picture 7" descr="http://www.lrbw.de/../images/Logo_lrbw_9800.jpg">
              <a:extLst>
                <a:ext uri="{FF2B5EF4-FFF2-40B4-BE49-F238E27FC236}">
                  <a16:creationId xmlns:a16="http://schemas.microsoft.com/office/drawing/2014/main" id="{2A9FB55C-EB4B-8486-CD34-0586EBF7E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800" y="2112786"/>
              <a:ext cx="1781063" cy="68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BC7F6BCB-5C0C-1F9F-12FA-8EE1C1D39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18776" r="76367" b="66291"/>
            <a:stretch>
              <a:fillRect/>
            </a:stretch>
          </p:blipFill>
          <p:spPr>
            <a:xfrm>
              <a:off x="8944632" y="2807267"/>
              <a:ext cx="2881355" cy="1024108"/>
            </a:xfrm>
            <a:prstGeom prst="rect">
              <a:avLst/>
            </a:prstGeom>
          </p:spPr>
        </p:pic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2350DF08-6577-5A28-A628-71BBEA7FD41F}"/>
                </a:ext>
              </a:extLst>
            </p:cNvPr>
            <p:cNvSpPr/>
            <p:nvPr/>
          </p:nvSpPr>
          <p:spPr>
            <a:xfrm>
              <a:off x="7541536" y="1102659"/>
              <a:ext cx="4601145" cy="282193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0936E49-7EC2-113E-BDB8-AAA36813C79F}"/>
                </a:ext>
              </a:extLst>
            </p:cNvPr>
            <p:cNvPicPr>
              <a:picLocks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08" t="2496" r="61523" b="81822"/>
            <a:stretch/>
          </p:blipFill>
          <p:spPr>
            <a:xfrm>
              <a:off x="7548811" y="982569"/>
              <a:ext cx="427866" cy="360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11079D00-1AFD-0697-CE88-C2C0FD13D1F7}"/>
              </a:ext>
            </a:extLst>
          </p:cNvPr>
          <p:cNvGrpSpPr/>
          <p:nvPr/>
        </p:nvGrpSpPr>
        <p:grpSpPr>
          <a:xfrm>
            <a:off x="126606" y="3701345"/>
            <a:ext cx="4593068" cy="3156655"/>
            <a:chOff x="126606" y="3701345"/>
            <a:chExt cx="4593068" cy="3156655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60ADED8E-D0B5-3C1B-0284-60C60460C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78" y="6111139"/>
              <a:ext cx="3182138" cy="46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Grafik 26" descr="logos fond blanc.JPG">
              <a:extLst>
                <a:ext uri="{FF2B5EF4-FFF2-40B4-BE49-F238E27FC236}">
                  <a16:creationId xmlns:a16="http://schemas.microsoft.com/office/drawing/2014/main" id="{7A726BFB-0773-7133-072F-4746D902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445" y="4449676"/>
              <a:ext cx="2387020" cy="30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PM Bretagne log RVB">
              <a:extLst>
                <a:ext uri="{FF2B5EF4-FFF2-40B4-BE49-F238E27FC236}">
                  <a16:creationId xmlns:a16="http://schemas.microsoft.com/office/drawing/2014/main" id="{C40A6D15-62D9-63B6-0662-158FB65EF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45" y="4986614"/>
              <a:ext cx="1089586" cy="685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Grafik 22" descr="gt.jpg">
              <a:extLst>
                <a:ext uri="{FF2B5EF4-FFF2-40B4-BE49-F238E27FC236}">
                  <a16:creationId xmlns:a16="http://schemas.microsoft.com/office/drawing/2014/main" id="{9294DA2D-D769-A4DA-9EC2-83D3DE899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99" y="4763611"/>
              <a:ext cx="932857" cy="113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BDD79F65-21FF-D6D5-B273-F3F667221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 l="817" t="14591" r="87009" b="72032"/>
            <a:stretch>
              <a:fillRect/>
            </a:stretch>
          </p:blipFill>
          <p:spPr>
            <a:xfrm>
              <a:off x="2857494" y="4902584"/>
              <a:ext cx="1484333" cy="917390"/>
            </a:xfrm>
            <a:prstGeom prst="rect">
              <a:avLst/>
            </a:prstGeom>
          </p:spPr>
        </p:pic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E549687E-FFAD-6A91-0AA5-A7B30E54B071}"/>
                </a:ext>
              </a:extLst>
            </p:cNvPr>
            <p:cNvSpPr/>
            <p:nvPr/>
          </p:nvSpPr>
          <p:spPr>
            <a:xfrm>
              <a:off x="126606" y="3701345"/>
              <a:ext cx="4434721" cy="31566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C594588F-8643-83CD-AD62-39676861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221677" y="3785544"/>
              <a:ext cx="497997" cy="3190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F92D925D-6BA8-351C-87FF-B472A05FFDD9}"/>
              </a:ext>
            </a:extLst>
          </p:cNvPr>
          <p:cNvGrpSpPr/>
          <p:nvPr/>
        </p:nvGrpSpPr>
        <p:grpSpPr>
          <a:xfrm>
            <a:off x="8087115" y="4281793"/>
            <a:ext cx="4020097" cy="2506886"/>
            <a:chOff x="8087115" y="4281793"/>
            <a:chExt cx="4020097" cy="250688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A650D94-A6F7-D544-2835-8C1E2760B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6532" t="61389" r="60237" b="22001"/>
            <a:stretch/>
          </p:blipFill>
          <p:spPr>
            <a:xfrm>
              <a:off x="9571804" y="4554724"/>
              <a:ext cx="2535408" cy="1019714"/>
            </a:xfrm>
            <a:prstGeom prst="rect">
              <a:avLst/>
            </a:prstGeom>
          </p:spPr>
        </p:pic>
        <p:pic>
          <p:nvPicPr>
            <p:cNvPr id="30" name="Picture 10" descr="Madrid Network | Red de Parques de la Comunidad de Madrid">
              <a:extLst>
                <a:ext uri="{FF2B5EF4-FFF2-40B4-BE49-F238E27FC236}">
                  <a16:creationId xmlns:a16="http://schemas.microsoft.com/office/drawing/2014/main" id="{1F0B0E52-2DF2-26AE-88B9-EDEC1264B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9179" y="5430424"/>
              <a:ext cx="982212" cy="84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CF84CB99-0BB7-5E73-387D-2B4A2C1C7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r:link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6437" y="5967533"/>
              <a:ext cx="928476" cy="57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FED603E9-66DE-837E-A94E-4B92028EDB62}"/>
                </a:ext>
              </a:extLst>
            </p:cNvPr>
            <p:cNvSpPr/>
            <p:nvPr/>
          </p:nvSpPr>
          <p:spPr>
            <a:xfrm>
              <a:off x="8106248" y="4356144"/>
              <a:ext cx="3981831" cy="243253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3286BF32-B945-6617-F546-AA8510426A15}"/>
                </a:ext>
              </a:extLst>
            </p:cNvPr>
            <p:cNvPicPr>
              <a:picLocks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5" t="21055" r="60712" b="63546"/>
            <a:stretch/>
          </p:blipFill>
          <p:spPr>
            <a:xfrm>
              <a:off x="8087115" y="4281793"/>
              <a:ext cx="575264" cy="360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57434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7432</TotalTime>
  <Words>495</Words>
  <Application>Microsoft Office PowerPoint</Application>
  <PresentationFormat>Widescreen</PresentationFormat>
  <Paragraphs>78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Bahnschrift</vt:lpstr>
      <vt:lpstr>Calibri</vt:lpstr>
      <vt:lpstr>Wingdings</vt:lpstr>
      <vt:lpstr>Tema di Office</vt:lpstr>
      <vt:lpstr>The Basilicata «Areospace EcoSystem»</vt:lpstr>
      <vt:lpstr>CNR-IMAA: Mission and Expertise</vt:lpstr>
      <vt:lpstr>Basilicata Region and NEREUS: a «hystoric relationship»</vt:lpstr>
      <vt:lpstr>Some contributions of the Basilicata Region to NEREUS activities and initiatives</vt:lpstr>
      <vt:lpstr>Some contributions of the Basilicata Region to NEREUS activities and initiatives</vt:lpstr>
      <vt:lpstr>Benefits of the collaboration within NEREUS</vt:lpstr>
      <vt:lpstr>Benefits of the collaboration within NEREUS</vt:lpstr>
      <vt:lpstr>Benefits of the collaboration within NEREUS</vt:lpstr>
      <vt:lpstr>Benefits of the collaboration within NEREUS</vt:lpstr>
      <vt:lpstr>Benefits of the collaboration within NEREUS</vt:lpstr>
      <vt:lpstr>Benefits of the collaboration within NEREUS</vt:lpstr>
      <vt:lpstr>Benefits of the collaboration within NEREUS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Basilicata «Areospace EcoSystem»</dc:title>
  <dc:creator>NICOLA PERGOLA</dc:creator>
  <cp:lastModifiedBy>NICOLA PERGOLA</cp:lastModifiedBy>
  <cp:revision>25</cp:revision>
  <dcterms:created xsi:type="dcterms:W3CDTF">2025-11-19T11:10:39Z</dcterms:created>
  <dcterms:modified xsi:type="dcterms:W3CDTF">2025-11-24T16:34:34Z</dcterms:modified>
</cp:coreProperties>
</file>